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7"/>
  </p:notesMasterIdLst>
  <p:handoutMasterIdLst>
    <p:handoutMasterId r:id="rId28"/>
  </p:handoutMasterIdLst>
  <p:sldIdLst>
    <p:sldId id="256" r:id="rId5"/>
    <p:sldId id="258"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10" r:id="rId20"/>
    <p:sldId id="309" r:id="rId21"/>
    <p:sldId id="311" r:id="rId22"/>
    <p:sldId id="315" r:id="rId23"/>
    <p:sldId id="316" r:id="rId24"/>
    <p:sldId id="317" r:id="rId25"/>
    <p:sldId id="295" r:id="rId2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015BBB"/>
    <a:srgbClr val="BD0026"/>
    <a:srgbClr val="0000DC"/>
    <a:srgbClr val="AE401E"/>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D99A9-FC0E-4D1E-BC8E-EC4F4ACF4C65}" v="2" dt="2023-03-12T21:49:00.23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54" autoAdjust="0"/>
  </p:normalViewPr>
  <p:slideViewPr>
    <p:cSldViewPr snapToGrid="0">
      <p:cViewPr varScale="1">
        <p:scale>
          <a:sx n="115" d="100"/>
          <a:sy n="115" d="100"/>
        </p:scale>
        <p:origin x="372" y="10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noub Riad" userId="3eee0ade-b52f-4e10-8f1f-a69fed49e18a" providerId="ADAL" clId="{ADE08B02-F684-4672-A89F-1486F1EFFF01}"/>
    <pc:docChg chg="undo custSel addSld delSld modSld sldOrd">
      <pc:chgData name="Abanoub Riad" userId="3eee0ade-b52f-4e10-8f1f-a69fed49e18a" providerId="ADAL" clId="{ADE08B02-F684-4672-A89F-1486F1EFFF01}" dt="2021-03-13T15:36:07.756" v="1171" actId="47"/>
      <pc:docMkLst>
        <pc:docMk/>
      </pc:docMkLst>
      <pc:sldChg chg="modSp mod">
        <pc:chgData name="Abanoub Riad" userId="3eee0ade-b52f-4e10-8f1f-a69fed49e18a" providerId="ADAL" clId="{ADE08B02-F684-4672-A89F-1486F1EFFF01}" dt="2021-03-13T14:42:40.679" v="1" actId="20577"/>
        <pc:sldMkLst>
          <pc:docMk/>
          <pc:sldMk cId="401170139" sldId="256"/>
        </pc:sldMkLst>
        <pc:spChg chg="mod">
          <ac:chgData name="Abanoub Riad" userId="3eee0ade-b52f-4e10-8f1f-a69fed49e18a" providerId="ADAL" clId="{ADE08B02-F684-4672-A89F-1486F1EFFF01}" dt="2021-03-13T14:42:40.679" v="1" actId="20577"/>
          <ac:spMkLst>
            <pc:docMk/>
            <pc:sldMk cId="401170139" sldId="256"/>
            <ac:spMk id="2" creationId="{2059F203-74D7-444B-BF61-95A819D36F64}"/>
          </ac:spMkLst>
        </pc:spChg>
        <pc:spChg chg="mod">
          <ac:chgData name="Abanoub Riad" userId="3eee0ade-b52f-4e10-8f1f-a69fed49e18a" providerId="ADAL" clId="{ADE08B02-F684-4672-A89F-1486F1EFFF01}" dt="2021-03-13T14:42:37.435" v="0" actId="20577"/>
          <ac:spMkLst>
            <pc:docMk/>
            <pc:sldMk cId="401170139" sldId="256"/>
            <ac:spMk id="6" creationId="{592B015E-9EDF-4CEF-9877-81E8E262CF65}"/>
          </ac:spMkLst>
        </pc:spChg>
      </pc:sldChg>
      <pc:sldChg chg="addSp delSp modSp mod">
        <pc:chgData name="Abanoub Riad" userId="3eee0ade-b52f-4e10-8f1f-a69fed49e18a" providerId="ADAL" clId="{ADE08B02-F684-4672-A89F-1486F1EFFF01}" dt="2021-03-13T14:53:48.486" v="212" actId="22"/>
        <pc:sldMkLst>
          <pc:docMk/>
          <pc:sldMk cId="306887976" sldId="258"/>
        </pc:sldMkLst>
        <pc:spChg chg="mod">
          <ac:chgData name="Abanoub Riad" userId="3eee0ade-b52f-4e10-8f1f-a69fed49e18a" providerId="ADAL" clId="{ADE08B02-F684-4672-A89F-1486F1EFFF01}" dt="2021-03-13T14:42:43.892" v="2" actId="20577"/>
          <ac:spMkLst>
            <pc:docMk/>
            <pc:sldMk cId="306887976" sldId="258"/>
            <ac:spMk id="2" creationId="{6436ABD0-9B60-4E63-A33F-F26A6125D63A}"/>
          </ac:spMkLst>
        </pc:spChg>
        <pc:spChg chg="mod">
          <ac:chgData name="Abanoub Riad" userId="3eee0ade-b52f-4e10-8f1f-a69fed49e18a" providerId="ADAL" clId="{ADE08B02-F684-4672-A89F-1486F1EFFF01}" dt="2021-03-13T14:52:43.466" v="210" actId="1076"/>
          <ac:spMkLst>
            <pc:docMk/>
            <pc:sldMk cId="306887976" sldId="258"/>
            <ac:spMk id="9" creationId="{88B9F70D-9C86-4C35-9FFF-ECD0CBD50C2E}"/>
          </ac:spMkLst>
        </pc:spChg>
        <pc:picChg chg="add del">
          <ac:chgData name="Abanoub Riad" userId="3eee0ade-b52f-4e10-8f1f-a69fed49e18a" providerId="ADAL" clId="{ADE08B02-F684-4672-A89F-1486F1EFFF01}" dt="2021-03-13T14:53:48.486" v="212" actId="22"/>
          <ac:picMkLst>
            <pc:docMk/>
            <pc:sldMk cId="306887976" sldId="258"/>
            <ac:picMk id="5" creationId="{1CE9D8DD-6A1A-4D38-B9DC-C07E4ADBDF4F}"/>
          </ac:picMkLst>
        </pc:picChg>
      </pc:sldChg>
      <pc:sldChg chg="modSp add del mod">
        <pc:chgData name="Abanoub Riad" userId="3eee0ade-b52f-4e10-8f1f-a69fed49e18a" providerId="ADAL" clId="{ADE08B02-F684-4672-A89F-1486F1EFFF01}" dt="2021-03-13T14:54:18.381" v="249" actId="47"/>
        <pc:sldMkLst>
          <pc:docMk/>
          <pc:sldMk cId="1929594849" sldId="295"/>
        </pc:sldMkLst>
        <pc:spChg chg="mod">
          <ac:chgData name="Abanoub Riad" userId="3eee0ade-b52f-4e10-8f1f-a69fed49e18a" providerId="ADAL" clId="{ADE08B02-F684-4672-A89F-1486F1EFFF01}" dt="2021-03-13T14:42:55.068" v="21" actId="20577"/>
          <ac:spMkLst>
            <pc:docMk/>
            <pc:sldMk cId="1929594849" sldId="295"/>
            <ac:spMk id="2" creationId="{6436ABD0-9B60-4E63-A33F-F26A6125D63A}"/>
          </ac:spMkLst>
        </pc:spChg>
      </pc:sldChg>
      <pc:sldChg chg="del">
        <pc:chgData name="Abanoub Riad" userId="3eee0ade-b52f-4e10-8f1f-a69fed49e18a" providerId="ADAL" clId="{ADE08B02-F684-4672-A89F-1486F1EFFF01}" dt="2021-03-13T14:42:47.480" v="3" actId="47"/>
        <pc:sldMkLst>
          <pc:docMk/>
          <pc:sldMk cId="1059735701" sldId="296"/>
        </pc:sldMkLst>
      </pc:sldChg>
      <pc:sldChg chg="addSp delSp modSp add mod delAnim modAnim">
        <pc:chgData name="Abanoub Riad" userId="3eee0ade-b52f-4e10-8f1f-a69fed49e18a" providerId="ADAL" clId="{ADE08B02-F684-4672-A89F-1486F1EFFF01}" dt="2021-03-13T14:54:47.452" v="258"/>
        <pc:sldMkLst>
          <pc:docMk/>
          <pc:sldMk cId="2845344945" sldId="296"/>
        </pc:sldMkLst>
        <pc:spChg chg="add del mod">
          <ac:chgData name="Abanoub Riad" userId="3eee0ade-b52f-4e10-8f1f-a69fed49e18a" providerId="ADAL" clId="{ADE08B02-F684-4672-A89F-1486F1EFFF01}" dt="2021-03-13T14:53:56.085" v="215" actId="478"/>
          <ac:spMkLst>
            <pc:docMk/>
            <pc:sldMk cId="2845344945" sldId="296"/>
            <ac:spMk id="5" creationId="{146F84E1-F831-4D7D-8610-A36EDD0F6E97}"/>
          </ac:spMkLst>
        </pc:spChg>
        <pc:spChg chg="add mod">
          <ac:chgData name="Abanoub Riad" userId="3eee0ade-b52f-4e10-8f1f-a69fed49e18a" providerId="ADAL" clId="{ADE08B02-F684-4672-A89F-1486F1EFFF01}" dt="2021-03-13T14:54:47.452" v="258"/>
          <ac:spMkLst>
            <pc:docMk/>
            <pc:sldMk cId="2845344945" sldId="296"/>
            <ac:spMk id="7" creationId="{E824B6AE-C4CD-4D60-AD43-F755F789BA55}"/>
          </ac:spMkLst>
        </pc:spChg>
        <pc:spChg chg="add mod">
          <ac:chgData name="Abanoub Riad" userId="3eee0ade-b52f-4e10-8f1f-a69fed49e18a" providerId="ADAL" clId="{ADE08B02-F684-4672-A89F-1486F1EFFF01}" dt="2021-03-13T14:54:47.452" v="258"/>
          <ac:spMkLst>
            <pc:docMk/>
            <pc:sldMk cId="2845344945" sldId="296"/>
            <ac:spMk id="8" creationId="{A5323721-D881-4EB2-BA79-41DAE77E4B62}"/>
          </ac:spMkLst>
        </pc:spChg>
        <pc:spChg chg="del">
          <ac:chgData name="Abanoub Riad" userId="3eee0ade-b52f-4e10-8f1f-a69fed49e18a" providerId="ADAL" clId="{ADE08B02-F684-4672-A89F-1486F1EFFF01}" dt="2021-03-13T14:53:54.181" v="214" actId="478"/>
          <ac:spMkLst>
            <pc:docMk/>
            <pc:sldMk cId="2845344945" sldId="296"/>
            <ac:spMk id="9" creationId="{88B9F70D-9C86-4C35-9FFF-ECD0CBD50C2E}"/>
          </ac:spMkLst>
        </pc:spChg>
        <pc:spChg chg="add mod">
          <ac:chgData name="Abanoub Riad" userId="3eee0ade-b52f-4e10-8f1f-a69fed49e18a" providerId="ADAL" clId="{ADE08B02-F684-4672-A89F-1486F1EFFF01}" dt="2021-03-13T14:54:47.452" v="258"/>
          <ac:spMkLst>
            <pc:docMk/>
            <pc:sldMk cId="2845344945" sldId="296"/>
            <ac:spMk id="10" creationId="{EF4D13E5-7235-4565-A071-FC6FFE798C3D}"/>
          </ac:spMkLst>
        </pc:spChg>
        <pc:spChg chg="add mod">
          <ac:chgData name="Abanoub Riad" userId="3eee0ade-b52f-4e10-8f1f-a69fed49e18a" providerId="ADAL" clId="{ADE08B02-F684-4672-A89F-1486F1EFFF01}" dt="2021-03-13T14:54:47.452" v="258"/>
          <ac:spMkLst>
            <pc:docMk/>
            <pc:sldMk cId="2845344945" sldId="296"/>
            <ac:spMk id="12" creationId="{D97C6ADD-D64E-40FD-9A79-0C0F17DCED1C}"/>
          </ac:spMkLst>
        </pc:spChg>
        <pc:spChg chg="add mod">
          <ac:chgData name="Abanoub Riad" userId="3eee0ade-b52f-4e10-8f1f-a69fed49e18a" providerId="ADAL" clId="{ADE08B02-F684-4672-A89F-1486F1EFFF01}" dt="2021-03-13T14:54:47.452" v="258"/>
          <ac:spMkLst>
            <pc:docMk/>
            <pc:sldMk cId="2845344945" sldId="296"/>
            <ac:spMk id="13" creationId="{A8690C7B-AB9B-4BF1-90CF-CD53F4CEA4ED}"/>
          </ac:spMkLst>
        </pc:spChg>
        <pc:picChg chg="add mod">
          <ac:chgData name="Abanoub Riad" userId="3eee0ade-b52f-4e10-8f1f-a69fed49e18a" providerId="ADAL" clId="{ADE08B02-F684-4672-A89F-1486F1EFFF01}" dt="2021-03-13T14:54:47.452" v="258"/>
          <ac:picMkLst>
            <pc:docMk/>
            <pc:sldMk cId="2845344945" sldId="296"/>
            <ac:picMk id="11" creationId="{BCDC229A-0DD9-4B5B-8802-4B4B9AA632C1}"/>
          </ac:picMkLst>
        </pc:picChg>
      </pc:sldChg>
      <pc:sldChg chg="addSp modSp add modAnim">
        <pc:chgData name="Abanoub Riad" userId="3eee0ade-b52f-4e10-8f1f-a69fed49e18a" providerId="ADAL" clId="{ADE08B02-F684-4672-A89F-1486F1EFFF01}" dt="2021-03-13T14:55:01.405" v="259"/>
        <pc:sldMkLst>
          <pc:docMk/>
          <pc:sldMk cId="2275359546" sldId="297"/>
        </pc:sldMkLst>
        <pc:spChg chg="add mod">
          <ac:chgData name="Abanoub Riad" userId="3eee0ade-b52f-4e10-8f1f-a69fed49e18a" providerId="ADAL" clId="{ADE08B02-F684-4672-A89F-1486F1EFFF01}" dt="2021-03-13T14:55:01.405" v="259"/>
          <ac:spMkLst>
            <pc:docMk/>
            <pc:sldMk cId="2275359546" sldId="297"/>
            <ac:spMk id="4" creationId="{62B40D81-2B97-4E15-9BA3-E45C419AEBD1}"/>
          </ac:spMkLst>
        </pc:spChg>
        <pc:spChg chg="add mod">
          <ac:chgData name="Abanoub Riad" userId="3eee0ade-b52f-4e10-8f1f-a69fed49e18a" providerId="ADAL" clId="{ADE08B02-F684-4672-A89F-1486F1EFFF01}" dt="2021-03-13T14:55:01.405" v="259"/>
          <ac:spMkLst>
            <pc:docMk/>
            <pc:sldMk cId="2275359546" sldId="297"/>
            <ac:spMk id="5" creationId="{9E6C1495-750A-4D18-8AD9-73D3AD0AEB6D}"/>
          </ac:spMkLst>
        </pc:spChg>
        <pc:spChg chg="add mod">
          <ac:chgData name="Abanoub Riad" userId="3eee0ade-b52f-4e10-8f1f-a69fed49e18a" providerId="ADAL" clId="{ADE08B02-F684-4672-A89F-1486F1EFFF01}" dt="2021-03-13T14:55:01.405" v="259"/>
          <ac:spMkLst>
            <pc:docMk/>
            <pc:sldMk cId="2275359546" sldId="297"/>
            <ac:spMk id="6" creationId="{FE422DB9-FCBF-4729-B879-838F8BD1F2DD}"/>
          </ac:spMkLst>
        </pc:spChg>
        <pc:spChg chg="add mod">
          <ac:chgData name="Abanoub Riad" userId="3eee0ade-b52f-4e10-8f1f-a69fed49e18a" providerId="ADAL" clId="{ADE08B02-F684-4672-A89F-1486F1EFFF01}" dt="2021-03-13T14:55:01.405" v="259"/>
          <ac:spMkLst>
            <pc:docMk/>
            <pc:sldMk cId="2275359546" sldId="297"/>
            <ac:spMk id="7" creationId="{1DBF4486-30FD-4F84-B562-0D2C44B13627}"/>
          </ac:spMkLst>
        </pc:spChg>
        <pc:spChg chg="add mod">
          <ac:chgData name="Abanoub Riad" userId="3eee0ade-b52f-4e10-8f1f-a69fed49e18a" providerId="ADAL" clId="{ADE08B02-F684-4672-A89F-1486F1EFFF01}" dt="2021-03-13T14:55:01.405" v="259"/>
          <ac:spMkLst>
            <pc:docMk/>
            <pc:sldMk cId="2275359546" sldId="297"/>
            <ac:spMk id="8" creationId="{DFC6FD71-A5FF-45BA-B893-2BCC08572B7A}"/>
          </ac:spMkLst>
        </pc:spChg>
        <pc:spChg chg="add mod">
          <ac:chgData name="Abanoub Riad" userId="3eee0ade-b52f-4e10-8f1f-a69fed49e18a" providerId="ADAL" clId="{ADE08B02-F684-4672-A89F-1486F1EFFF01}" dt="2021-03-13T14:55:01.405" v="259"/>
          <ac:spMkLst>
            <pc:docMk/>
            <pc:sldMk cId="2275359546" sldId="297"/>
            <ac:spMk id="9" creationId="{A6269F48-8D53-4797-84FE-53E640D8FFC3}"/>
          </ac:spMkLst>
        </pc:spChg>
        <pc:spChg chg="add mod">
          <ac:chgData name="Abanoub Riad" userId="3eee0ade-b52f-4e10-8f1f-a69fed49e18a" providerId="ADAL" clId="{ADE08B02-F684-4672-A89F-1486F1EFFF01}" dt="2021-03-13T14:55:01.405" v="259"/>
          <ac:spMkLst>
            <pc:docMk/>
            <pc:sldMk cId="2275359546" sldId="297"/>
            <ac:spMk id="10" creationId="{01D62E38-DE26-4935-8BED-01C1FD324D9B}"/>
          </ac:spMkLst>
        </pc:spChg>
        <pc:picChg chg="add mod">
          <ac:chgData name="Abanoub Riad" userId="3eee0ade-b52f-4e10-8f1f-a69fed49e18a" providerId="ADAL" clId="{ADE08B02-F684-4672-A89F-1486F1EFFF01}" dt="2021-03-13T14:55:01.405" v="259"/>
          <ac:picMkLst>
            <pc:docMk/>
            <pc:sldMk cId="2275359546" sldId="297"/>
            <ac:picMk id="11" creationId="{777FC382-8CA4-4652-9F51-C6C36BEB7307}"/>
          </ac:picMkLst>
        </pc:picChg>
        <pc:picChg chg="add mod">
          <ac:chgData name="Abanoub Riad" userId="3eee0ade-b52f-4e10-8f1f-a69fed49e18a" providerId="ADAL" clId="{ADE08B02-F684-4672-A89F-1486F1EFFF01}" dt="2021-03-13T14:55:01.405" v="259"/>
          <ac:picMkLst>
            <pc:docMk/>
            <pc:sldMk cId="2275359546" sldId="297"/>
            <ac:picMk id="12" creationId="{1E0597FA-CB91-4ABF-B279-3F8709D08A45}"/>
          </ac:picMkLst>
        </pc:picChg>
        <pc:picChg chg="add mod">
          <ac:chgData name="Abanoub Riad" userId="3eee0ade-b52f-4e10-8f1f-a69fed49e18a" providerId="ADAL" clId="{ADE08B02-F684-4672-A89F-1486F1EFFF01}" dt="2021-03-13T14:55:01.405" v="259"/>
          <ac:picMkLst>
            <pc:docMk/>
            <pc:sldMk cId="2275359546" sldId="297"/>
            <ac:picMk id="13" creationId="{71E69ED8-C558-4A22-8874-7B6CC21D3ECB}"/>
          </ac:picMkLst>
        </pc:picChg>
        <pc:picChg chg="add mod">
          <ac:chgData name="Abanoub Riad" userId="3eee0ade-b52f-4e10-8f1f-a69fed49e18a" providerId="ADAL" clId="{ADE08B02-F684-4672-A89F-1486F1EFFF01}" dt="2021-03-13T14:55:01.405" v="259"/>
          <ac:picMkLst>
            <pc:docMk/>
            <pc:sldMk cId="2275359546" sldId="297"/>
            <ac:picMk id="14" creationId="{1B78BEA5-852B-40AF-BEED-AE6A04F681EC}"/>
          </ac:picMkLst>
        </pc:picChg>
      </pc:sldChg>
      <pc:sldChg chg="del">
        <pc:chgData name="Abanoub Riad" userId="3eee0ade-b52f-4e10-8f1f-a69fed49e18a" providerId="ADAL" clId="{ADE08B02-F684-4672-A89F-1486F1EFFF01}" dt="2021-03-13T14:42:47.961" v="4" actId="47"/>
        <pc:sldMkLst>
          <pc:docMk/>
          <pc:sldMk cId="3671208776" sldId="297"/>
        </pc:sldMkLst>
      </pc:sldChg>
      <pc:sldChg chg="del">
        <pc:chgData name="Abanoub Riad" userId="3eee0ade-b52f-4e10-8f1f-a69fed49e18a" providerId="ADAL" clId="{ADE08B02-F684-4672-A89F-1486F1EFFF01}" dt="2021-03-13T14:42:48.256" v="5" actId="47"/>
        <pc:sldMkLst>
          <pc:docMk/>
          <pc:sldMk cId="771223951" sldId="298"/>
        </pc:sldMkLst>
      </pc:sldChg>
      <pc:sldChg chg="addSp modSp add modAnim">
        <pc:chgData name="Abanoub Riad" userId="3eee0ade-b52f-4e10-8f1f-a69fed49e18a" providerId="ADAL" clId="{ADE08B02-F684-4672-A89F-1486F1EFFF01}" dt="2021-03-13T14:55:15.970" v="260"/>
        <pc:sldMkLst>
          <pc:docMk/>
          <pc:sldMk cId="1514263174" sldId="298"/>
        </pc:sldMkLst>
        <pc:spChg chg="add mod">
          <ac:chgData name="Abanoub Riad" userId="3eee0ade-b52f-4e10-8f1f-a69fed49e18a" providerId="ADAL" clId="{ADE08B02-F684-4672-A89F-1486F1EFFF01}" dt="2021-03-13T14:55:15.970" v="260"/>
          <ac:spMkLst>
            <pc:docMk/>
            <pc:sldMk cId="1514263174" sldId="298"/>
            <ac:spMk id="4" creationId="{E9577168-4960-44F3-85F9-EF79189B8D9F}"/>
          </ac:spMkLst>
        </pc:spChg>
        <pc:spChg chg="add mod">
          <ac:chgData name="Abanoub Riad" userId="3eee0ade-b52f-4e10-8f1f-a69fed49e18a" providerId="ADAL" clId="{ADE08B02-F684-4672-A89F-1486F1EFFF01}" dt="2021-03-13T14:55:15.970" v="260"/>
          <ac:spMkLst>
            <pc:docMk/>
            <pc:sldMk cId="1514263174" sldId="298"/>
            <ac:spMk id="5" creationId="{1D38A42E-309E-4171-A4C3-755D4470C212}"/>
          </ac:spMkLst>
        </pc:spChg>
        <pc:spChg chg="add mod">
          <ac:chgData name="Abanoub Riad" userId="3eee0ade-b52f-4e10-8f1f-a69fed49e18a" providerId="ADAL" clId="{ADE08B02-F684-4672-A89F-1486F1EFFF01}" dt="2021-03-13T14:55:15.970" v="260"/>
          <ac:spMkLst>
            <pc:docMk/>
            <pc:sldMk cId="1514263174" sldId="298"/>
            <ac:spMk id="6" creationId="{9516A7B7-94CB-4FC9-A6AD-0ED786F53C18}"/>
          </ac:spMkLst>
        </pc:spChg>
        <pc:picChg chg="add mod">
          <ac:chgData name="Abanoub Riad" userId="3eee0ade-b52f-4e10-8f1f-a69fed49e18a" providerId="ADAL" clId="{ADE08B02-F684-4672-A89F-1486F1EFFF01}" dt="2021-03-13T14:55:15.970" v="260"/>
          <ac:picMkLst>
            <pc:docMk/>
            <pc:sldMk cId="1514263174" sldId="298"/>
            <ac:picMk id="7" creationId="{DB381693-126A-4142-A246-C44BF2E16BFB}"/>
          </ac:picMkLst>
        </pc:picChg>
        <pc:picChg chg="add mod">
          <ac:chgData name="Abanoub Riad" userId="3eee0ade-b52f-4e10-8f1f-a69fed49e18a" providerId="ADAL" clId="{ADE08B02-F684-4672-A89F-1486F1EFFF01}" dt="2021-03-13T14:55:15.970" v="260"/>
          <ac:picMkLst>
            <pc:docMk/>
            <pc:sldMk cId="1514263174" sldId="298"/>
            <ac:picMk id="8" creationId="{5E1827C5-1240-4153-BA55-2F09C753C9C5}"/>
          </ac:picMkLst>
        </pc:picChg>
        <pc:picChg chg="add mod">
          <ac:chgData name="Abanoub Riad" userId="3eee0ade-b52f-4e10-8f1f-a69fed49e18a" providerId="ADAL" clId="{ADE08B02-F684-4672-A89F-1486F1EFFF01}" dt="2021-03-13T14:55:15.970" v="260"/>
          <ac:picMkLst>
            <pc:docMk/>
            <pc:sldMk cId="1514263174" sldId="298"/>
            <ac:picMk id="9" creationId="{34F0FE9E-E932-45D8-B12F-28ACC8E650DF}"/>
          </ac:picMkLst>
        </pc:picChg>
      </pc:sldChg>
      <pc:sldChg chg="del">
        <pc:chgData name="Abanoub Riad" userId="3eee0ade-b52f-4e10-8f1f-a69fed49e18a" providerId="ADAL" clId="{ADE08B02-F684-4672-A89F-1486F1EFFF01}" dt="2021-03-13T14:42:48.364" v="6" actId="47"/>
        <pc:sldMkLst>
          <pc:docMk/>
          <pc:sldMk cId="181374122" sldId="299"/>
        </pc:sldMkLst>
      </pc:sldChg>
      <pc:sldChg chg="addSp modSp add mod modAnim">
        <pc:chgData name="Abanoub Riad" userId="3eee0ade-b52f-4e10-8f1f-a69fed49e18a" providerId="ADAL" clId="{ADE08B02-F684-4672-A89F-1486F1EFFF01}" dt="2021-03-13T14:56:17.641" v="285" actId="14100"/>
        <pc:sldMkLst>
          <pc:docMk/>
          <pc:sldMk cId="3214680277" sldId="299"/>
        </pc:sldMkLst>
        <pc:spChg chg="add mod">
          <ac:chgData name="Abanoub Riad" userId="3eee0ade-b52f-4e10-8f1f-a69fed49e18a" providerId="ADAL" clId="{ADE08B02-F684-4672-A89F-1486F1EFFF01}" dt="2021-03-13T14:56:17.641" v="285" actId="14100"/>
          <ac:spMkLst>
            <pc:docMk/>
            <pc:sldMk cId="3214680277" sldId="299"/>
            <ac:spMk id="4" creationId="{FB8FB752-8869-4DC9-8D6C-2B774BDF0329}"/>
          </ac:spMkLst>
        </pc:spChg>
        <pc:spChg chg="add mod">
          <ac:chgData name="Abanoub Riad" userId="3eee0ade-b52f-4e10-8f1f-a69fed49e18a" providerId="ADAL" clId="{ADE08B02-F684-4672-A89F-1486F1EFFF01}" dt="2021-03-13T14:55:58.601" v="261"/>
          <ac:spMkLst>
            <pc:docMk/>
            <pc:sldMk cId="3214680277" sldId="299"/>
            <ac:spMk id="5" creationId="{5B87F930-7035-4DD4-940C-7DD39A2F7280}"/>
          </ac:spMkLst>
        </pc:spChg>
        <pc:picChg chg="add mod">
          <ac:chgData name="Abanoub Riad" userId="3eee0ade-b52f-4e10-8f1f-a69fed49e18a" providerId="ADAL" clId="{ADE08B02-F684-4672-A89F-1486F1EFFF01}" dt="2021-03-13T14:55:58.601" v="261"/>
          <ac:picMkLst>
            <pc:docMk/>
            <pc:sldMk cId="3214680277" sldId="299"/>
            <ac:picMk id="6" creationId="{9EDA40AD-0042-4552-A497-AD4C1A770E58}"/>
          </ac:picMkLst>
        </pc:picChg>
      </pc:sldChg>
      <pc:sldChg chg="addSp delSp modSp add modAnim">
        <pc:chgData name="Abanoub Riad" userId="3eee0ade-b52f-4e10-8f1f-a69fed49e18a" providerId="ADAL" clId="{ADE08B02-F684-4672-A89F-1486F1EFFF01}" dt="2021-03-13T14:56:41.587" v="288"/>
        <pc:sldMkLst>
          <pc:docMk/>
          <pc:sldMk cId="2158008803" sldId="300"/>
        </pc:sldMkLst>
        <pc:spChg chg="add del mod">
          <ac:chgData name="Abanoub Riad" userId="3eee0ade-b52f-4e10-8f1f-a69fed49e18a" providerId="ADAL" clId="{ADE08B02-F684-4672-A89F-1486F1EFFF01}" dt="2021-03-13T14:56:32.493" v="287"/>
          <ac:spMkLst>
            <pc:docMk/>
            <pc:sldMk cId="2158008803" sldId="300"/>
            <ac:spMk id="4" creationId="{097FC9D6-8494-4196-BF7B-084CE1E1DA18}"/>
          </ac:spMkLst>
        </pc:spChg>
        <pc:spChg chg="add del mod">
          <ac:chgData name="Abanoub Riad" userId="3eee0ade-b52f-4e10-8f1f-a69fed49e18a" providerId="ADAL" clId="{ADE08B02-F684-4672-A89F-1486F1EFFF01}" dt="2021-03-13T14:56:32.493" v="287"/>
          <ac:spMkLst>
            <pc:docMk/>
            <pc:sldMk cId="2158008803" sldId="300"/>
            <ac:spMk id="5" creationId="{D5AC19FE-3B04-4B8F-9E69-032011C0A3A2}"/>
          </ac:spMkLst>
        </pc:spChg>
        <pc:spChg chg="add mod">
          <ac:chgData name="Abanoub Riad" userId="3eee0ade-b52f-4e10-8f1f-a69fed49e18a" providerId="ADAL" clId="{ADE08B02-F684-4672-A89F-1486F1EFFF01}" dt="2021-03-13T14:56:41.587" v="288"/>
          <ac:spMkLst>
            <pc:docMk/>
            <pc:sldMk cId="2158008803" sldId="300"/>
            <ac:spMk id="7" creationId="{13A2CDCD-229C-4665-A917-EE6C63C43A3B}"/>
          </ac:spMkLst>
        </pc:spChg>
        <pc:spChg chg="add mod">
          <ac:chgData name="Abanoub Riad" userId="3eee0ade-b52f-4e10-8f1f-a69fed49e18a" providerId="ADAL" clId="{ADE08B02-F684-4672-A89F-1486F1EFFF01}" dt="2021-03-13T14:56:41.587" v="288"/>
          <ac:spMkLst>
            <pc:docMk/>
            <pc:sldMk cId="2158008803" sldId="300"/>
            <ac:spMk id="8" creationId="{0117EABE-EDC4-4B9F-BCA6-18E18F228203}"/>
          </ac:spMkLst>
        </pc:spChg>
        <pc:spChg chg="add mod">
          <ac:chgData name="Abanoub Riad" userId="3eee0ade-b52f-4e10-8f1f-a69fed49e18a" providerId="ADAL" clId="{ADE08B02-F684-4672-A89F-1486F1EFFF01}" dt="2021-03-13T14:56:41.587" v="288"/>
          <ac:spMkLst>
            <pc:docMk/>
            <pc:sldMk cId="2158008803" sldId="300"/>
            <ac:spMk id="10" creationId="{66D50F8D-2A44-477D-B13E-DF2F9A240A74}"/>
          </ac:spMkLst>
        </pc:spChg>
        <pc:picChg chg="add del mod">
          <ac:chgData name="Abanoub Riad" userId="3eee0ade-b52f-4e10-8f1f-a69fed49e18a" providerId="ADAL" clId="{ADE08B02-F684-4672-A89F-1486F1EFFF01}" dt="2021-03-13T14:56:32.493" v="287"/>
          <ac:picMkLst>
            <pc:docMk/>
            <pc:sldMk cId="2158008803" sldId="300"/>
            <ac:picMk id="6" creationId="{8E9C9EDB-0AD4-4B3F-95C5-212D1B905E7F}"/>
          </ac:picMkLst>
        </pc:picChg>
        <pc:picChg chg="add mod">
          <ac:chgData name="Abanoub Riad" userId="3eee0ade-b52f-4e10-8f1f-a69fed49e18a" providerId="ADAL" clId="{ADE08B02-F684-4672-A89F-1486F1EFFF01}" dt="2021-03-13T14:56:41.587" v="288"/>
          <ac:picMkLst>
            <pc:docMk/>
            <pc:sldMk cId="2158008803" sldId="300"/>
            <ac:picMk id="9" creationId="{69C47BB7-C3EB-4E8B-A6D3-7C49E48946CC}"/>
          </ac:picMkLst>
        </pc:picChg>
      </pc:sldChg>
      <pc:sldChg chg="del">
        <pc:chgData name="Abanoub Riad" userId="3eee0ade-b52f-4e10-8f1f-a69fed49e18a" providerId="ADAL" clId="{ADE08B02-F684-4672-A89F-1486F1EFFF01}" dt="2021-03-13T14:42:48.551" v="7" actId="47"/>
        <pc:sldMkLst>
          <pc:docMk/>
          <pc:sldMk cId="736773662" sldId="301"/>
        </pc:sldMkLst>
      </pc:sldChg>
      <pc:sldChg chg="addSp modSp add modAnim">
        <pc:chgData name="Abanoub Riad" userId="3eee0ade-b52f-4e10-8f1f-a69fed49e18a" providerId="ADAL" clId="{ADE08B02-F684-4672-A89F-1486F1EFFF01}" dt="2021-03-13T14:56:58.804" v="289"/>
        <pc:sldMkLst>
          <pc:docMk/>
          <pc:sldMk cId="2321835191" sldId="301"/>
        </pc:sldMkLst>
        <pc:spChg chg="add mod">
          <ac:chgData name="Abanoub Riad" userId="3eee0ade-b52f-4e10-8f1f-a69fed49e18a" providerId="ADAL" clId="{ADE08B02-F684-4672-A89F-1486F1EFFF01}" dt="2021-03-13T14:56:58.804" v="289"/>
          <ac:spMkLst>
            <pc:docMk/>
            <pc:sldMk cId="2321835191" sldId="301"/>
            <ac:spMk id="4" creationId="{2ECA3679-DA1C-4489-90FB-BA501BD55C30}"/>
          </ac:spMkLst>
        </pc:spChg>
        <pc:spChg chg="add mod">
          <ac:chgData name="Abanoub Riad" userId="3eee0ade-b52f-4e10-8f1f-a69fed49e18a" providerId="ADAL" clId="{ADE08B02-F684-4672-A89F-1486F1EFFF01}" dt="2021-03-13T14:56:58.804" v="289"/>
          <ac:spMkLst>
            <pc:docMk/>
            <pc:sldMk cId="2321835191" sldId="301"/>
            <ac:spMk id="5" creationId="{0FA276C4-DFD3-4195-8655-2942F6A12D6A}"/>
          </ac:spMkLst>
        </pc:spChg>
        <pc:spChg chg="add mod">
          <ac:chgData name="Abanoub Riad" userId="3eee0ade-b52f-4e10-8f1f-a69fed49e18a" providerId="ADAL" clId="{ADE08B02-F684-4672-A89F-1486F1EFFF01}" dt="2021-03-13T14:56:58.804" v="289"/>
          <ac:spMkLst>
            <pc:docMk/>
            <pc:sldMk cId="2321835191" sldId="301"/>
            <ac:spMk id="7" creationId="{B3F5C55B-C3D9-4008-AB04-3226909F36DE}"/>
          </ac:spMkLst>
        </pc:spChg>
        <pc:spChg chg="add mod">
          <ac:chgData name="Abanoub Riad" userId="3eee0ade-b52f-4e10-8f1f-a69fed49e18a" providerId="ADAL" clId="{ADE08B02-F684-4672-A89F-1486F1EFFF01}" dt="2021-03-13T14:56:58.804" v="289"/>
          <ac:spMkLst>
            <pc:docMk/>
            <pc:sldMk cId="2321835191" sldId="301"/>
            <ac:spMk id="8" creationId="{93401DB0-919C-4B02-B861-3A4C0ABC3393}"/>
          </ac:spMkLst>
        </pc:spChg>
        <pc:picChg chg="add mod">
          <ac:chgData name="Abanoub Riad" userId="3eee0ade-b52f-4e10-8f1f-a69fed49e18a" providerId="ADAL" clId="{ADE08B02-F684-4672-A89F-1486F1EFFF01}" dt="2021-03-13T14:56:58.804" v="289"/>
          <ac:picMkLst>
            <pc:docMk/>
            <pc:sldMk cId="2321835191" sldId="301"/>
            <ac:picMk id="6" creationId="{A0ECE794-F996-4F48-8F4D-1A6E913A5CC5}"/>
          </ac:picMkLst>
        </pc:picChg>
      </pc:sldChg>
      <pc:sldChg chg="del">
        <pc:chgData name="Abanoub Riad" userId="3eee0ade-b52f-4e10-8f1f-a69fed49e18a" providerId="ADAL" clId="{ADE08B02-F684-4672-A89F-1486F1EFFF01}" dt="2021-03-13T14:42:48.853" v="9" actId="47"/>
        <pc:sldMkLst>
          <pc:docMk/>
          <pc:sldMk cId="747289124" sldId="302"/>
        </pc:sldMkLst>
      </pc:sldChg>
      <pc:sldChg chg="addSp modSp add modAnim">
        <pc:chgData name="Abanoub Riad" userId="3eee0ade-b52f-4e10-8f1f-a69fed49e18a" providerId="ADAL" clId="{ADE08B02-F684-4672-A89F-1486F1EFFF01}" dt="2021-03-13T14:57:15.313" v="290"/>
        <pc:sldMkLst>
          <pc:docMk/>
          <pc:sldMk cId="3281981843" sldId="302"/>
        </pc:sldMkLst>
        <pc:spChg chg="add mod">
          <ac:chgData name="Abanoub Riad" userId="3eee0ade-b52f-4e10-8f1f-a69fed49e18a" providerId="ADAL" clId="{ADE08B02-F684-4672-A89F-1486F1EFFF01}" dt="2021-03-13T14:57:15.313" v="290"/>
          <ac:spMkLst>
            <pc:docMk/>
            <pc:sldMk cId="3281981843" sldId="302"/>
            <ac:spMk id="4" creationId="{558F0EC9-F228-4B25-80C2-A6FE5031F1C9}"/>
          </ac:spMkLst>
        </pc:spChg>
        <pc:spChg chg="add mod">
          <ac:chgData name="Abanoub Riad" userId="3eee0ade-b52f-4e10-8f1f-a69fed49e18a" providerId="ADAL" clId="{ADE08B02-F684-4672-A89F-1486F1EFFF01}" dt="2021-03-13T14:57:15.313" v="290"/>
          <ac:spMkLst>
            <pc:docMk/>
            <pc:sldMk cId="3281981843" sldId="302"/>
            <ac:spMk id="5" creationId="{7F69A597-07F0-4CC2-9998-A4046B80642B}"/>
          </ac:spMkLst>
        </pc:spChg>
        <pc:spChg chg="add mod">
          <ac:chgData name="Abanoub Riad" userId="3eee0ade-b52f-4e10-8f1f-a69fed49e18a" providerId="ADAL" clId="{ADE08B02-F684-4672-A89F-1486F1EFFF01}" dt="2021-03-13T14:57:15.313" v="290"/>
          <ac:spMkLst>
            <pc:docMk/>
            <pc:sldMk cId="3281981843" sldId="302"/>
            <ac:spMk id="7" creationId="{7C1EBB6D-7A2F-4385-BE27-3A8543977B2E}"/>
          </ac:spMkLst>
        </pc:spChg>
        <pc:spChg chg="add mod">
          <ac:chgData name="Abanoub Riad" userId="3eee0ade-b52f-4e10-8f1f-a69fed49e18a" providerId="ADAL" clId="{ADE08B02-F684-4672-A89F-1486F1EFFF01}" dt="2021-03-13T14:57:15.313" v="290"/>
          <ac:spMkLst>
            <pc:docMk/>
            <pc:sldMk cId="3281981843" sldId="302"/>
            <ac:spMk id="8" creationId="{790FCB79-5A2F-46FD-996F-4FC9ED77E47F}"/>
          </ac:spMkLst>
        </pc:spChg>
        <pc:spChg chg="add mod">
          <ac:chgData name="Abanoub Riad" userId="3eee0ade-b52f-4e10-8f1f-a69fed49e18a" providerId="ADAL" clId="{ADE08B02-F684-4672-A89F-1486F1EFFF01}" dt="2021-03-13T14:57:15.313" v="290"/>
          <ac:spMkLst>
            <pc:docMk/>
            <pc:sldMk cId="3281981843" sldId="302"/>
            <ac:spMk id="9" creationId="{52B8FD17-2207-4456-AC3D-8D7DC27A0B61}"/>
          </ac:spMkLst>
        </pc:spChg>
        <pc:spChg chg="add mod">
          <ac:chgData name="Abanoub Riad" userId="3eee0ade-b52f-4e10-8f1f-a69fed49e18a" providerId="ADAL" clId="{ADE08B02-F684-4672-A89F-1486F1EFFF01}" dt="2021-03-13T14:57:15.313" v="290"/>
          <ac:spMkLst>
            <pc:docMk/>
            <pc:sldMk cId="3281981843" sldId="302"/>
            <ac:spMk id="10" creationId="{3E31AF25-5EDB-4A05-A03B-383ACF0737AB}"/>
          </ac:spMkLst>
        </pc:spChg>
        <pc:cxnChg chg="add mod">
          <ac:chgData name="Abanoub Riad" userId="3eee0ade-b52f-4e10-8f1f-a69fed49e18a" providerId="ADAL" clId="{ADE08B02-F684-4672-A89F-1486F1EFFF01}" dt="2021-03-13T14:57:15.313" v="290"/>
          <ac:cxnSpMkLst>
            <pc:docMk/>
            <pc:sldMk cId="3281981843" sldId="302"/>
            <ac:cxnSpMk id="6" creationId="{B0B77DA3-6C8A-49E8-B3C3-A97DD2C1F1B2}"/>
          </ac:cxnSpMkLst>
        </pc:cxnChg>
      </pc:sldChg>
      <pc:sldChg chg="addSp modSp add modAnim">
        <pc:chgData name="Abanoub Riad" userId="3eee0ade-b52f-4e10-8f1f-a69fed49e18a" providerId="ADAL" clId="{ADE08B02-F684-4672-A89F-1486F1EFFF01}" dt="2021-03-13T14:57:25.907" v="291"/>
        <pc:sldMkLst>
          <pc:docMk/>
          <pc:sldMk cId="2232158957" sldId="303"/>
        </pc:sldMkLst>
        <pc:spChg chg="add mod">
          <ac:chgData name="Abanoub Riad" userId="3eee0ade-b52f-4e10-8f1f-a69fed49e18a" providerId="ADAL" clId="{ADE08B02-F684-4672-A89F-1486F1EFFF01}" dt="2021-03-13T14:57:25.907" v="291"/>
          <ac:spMkLst>
            <pc:docMk/>
            <pc:sldMk cId="2232158957" sldId="303"/>
            <ac:spMk id="4" creationId="{C4A774C0-D3A8-4C3C-8B9C-D5A05EA6147E}"/>
          </ac:spMkLst>
        </pc:spChg>
        <pc:spChg chg="add mod">
          <ac:chgData name="Abanoub Riad" userId="3eee0ade-b52f-4e10-8f1f-a69fed49e18a" providerId="ADAL" clId="{ADE08B02-F684-4672-A89F-1486F1EFFF01}" dt="2021-03-13T14:57:25.907" v="291"/>
          <ac:spMkLst>
            <pc:docMk/>
            <pc:sldMk cId="2232158957" sldId="303"/>
            <ac:spMk id="5" creationId="{B9E14176-7623-42B0-A932-EA163985897B}"/>
          </ac:spMkLst>
        </pc:spChg>
        <pc:spChg chg="add mod">
          <ac:chgData name="Abanoub Riad" userId="3eee0ade-b52f-4e10-8f1f-a69fed49e18a" providerId="ADAL" clId="{ADE08B02-F684-4672-A89F-1486F1EFFF01}" dt="2021-03-13T14:57:25.907" v="291"/>
          <ac:spMkLst>
            <pc:docMk/>
            <pc:sldMk cId="2232158957" sldId="303"/>
            <ac:spMk id="6" creationId="{7D6123A1-D86D-4594-894D-DD8EF593385B}"/>
          </ac:spMkLst>
        </pc:spChg>
        <pc:spChg chg="add mod">
          <ac:chgData name="Abanoub Riad" userId="3eee0ade-b52f-4e10-8f1f-a69fed49e18a" providerId="ADAL" clId="{ADE08B02-F684-4672-A89F-1486F1EFFF01}" dt="2021-03-13T14:57:25.907" v="291"/>
          <ac:spMkLst>
            <pc:docMk/>
            <pc:sldMk cId="2232158957" sldId="303"/>
            <ac:spMk id="7" creationId="{A08A4F9D-5B15-4363-B41E-937B05C215D7}"/>
          </ac:spMkLst>
        </pc:spChg>
        <pc:picChg chg="add mod">
          <ac:chgData name="Abanoub Riad" userId="3eee0ade-b52f-4e10-8f1f-a69fed49e18a" providerId="ADAL" clId="{ADE08B02-F684-4672-A89F-1486F1EFFF01}" dt="2021-03-13T14:57:25.907" v="291"/>
          <ac:picMkLst>
            <pc:docMk/>
            <pc:sldMk cId="2232158957" sldId="303"/>
            <ac:picMk id="8" creationId="{74AD27E7-F8E5-4FC5-9883-AB4657067BD3}"/>
          </ac:picMkLst>
        </pc:picChg>
      </pc:sldChg>
      <pc:sldChg chg="del">
        <pc:chgData name="Abanoub Riad" userId="3eee0ade-b52f-4e10-8f1f-a69fed49e18a" providerId="ADAL" clId="{ADE08B02-F684-4672-A89F-1486F1EFFF01}" dt="2021-03-13T14:42:48.660" v="8" actId="47"/>
        <pc:sldMkLst>
          <pc:docMk/>
          <pc:sldMk cId="3032216323" sldId="303"/>
        </pc:sldMkLst>
      </pc:sldChg>
      <pc:sldChg chg="addSp modSp add mod modAnim">
        <pc:chgData name="Abanoub Riad" userId="3eee0ade-b52f-4e10-8f1f-a69fed49e18a" providerId="ADAL" clId="{ADE08B02-F684-4672-A89F-1486F1EFFF01}" dt="2021-03-13T14:59:48.873" v="309" actId="14100"/>
        <pc:sldMkLst>
          <pc:docMk/>
          <pc:sldMk cId="481849242" sldId="304"/>
        </pc:sldMkLst>
        <pc:spChg chg="add mod">
          <ac:chgData name="Abanoub Riad" userId="3eee0ade-b52f-4e10-8f1f-a69fed49e18a" providerId="ADAL" clId="{ADE08B02-F684-4672-A89F-1486F1EFFF01}" dt="2021-03-13T14:59:43.289" v="307" actId="20577"/>
          <ac:spMkLst>
            <pc:docMk/>
            <pc:sldMk cId="481849242" sldId="304"/>
            <ac:spMk id="4" creationId="{211AA295-171F-406F-AED6-D18059AA5041}"/>
          </ac:spMkLst>
        </pc:spChg>
        <pc:spChg chg="add mod">
          <ac:chgData name="Abanoub Riad" userId="3eee0ade-b52f-4e10-8f1f-a69fed49e18a" providerId="ADAL" clId="{ADE08B02-F684-4672-A89F-1486F1EFFF01}" dt="2021-03-13T14:58:00.425" v="292"/>
          <ac:spMkLst>
            <pc:docMk/>
            <pc:sldMk cId="481849242" sldId="304"/>
            <ac:spMk id="5" creationId="{0AA6DF11-4381-4B71-987A-8DAA1C113036}"/>
          </ac:spMkLst>
        </pc:spChg>
        <pc:picChg chg="add mod">
          <ac:chgData name="Abanoub Riad" userId="3eee0ade-b52f-4e10-8f1f-a69fed49e18a" providerId="ADAL" clId="{ADE08B02-F684-4672-A89F-1486F1EFFF01}" dt="2021-03-13T14:59:48.873" v="309" actId="14100"/>
          <ac:picMkLst>
            <pc:docMk/>
            <pc:sldMk cId="481849242" sldId="304"/>
            <ac:picMk id="6" creationId="{3688836F-0217-4C73-93EE-300D66154985}"/>
          </ac:picMkLst>
        </pc:picChg>
        <pc:picChg chg="add mod">
          <ac:chgData name="Abanoub Riad" userId="3eee0ade-b52f-4e10-8f1f-a69fed49e18a" providerId="ADAL" clId="{ADE08B02-F684-4672-A89F-1486F1EFFF01}" dt="2021-03-13T14:58:00.425" v="292"/>
          <ac:picMkLst>
            <pc:docMk/>
            <pc:sldMk cId="481849242" sldId="304"/>
            <ac:picMk id="7" creationId="{2ECC1A3E-4D8A-453F-97D6-3C8634036F7E}"/>
          </ac:picMkLst>
        </pc:picChg>
      </pc:sldChg>
      <pc:sldChg chg="del">
        <pc:chgData name="Abanoub Riad" userId="3eee0ade-b52f-4e10-8f1f-a69fed49e18a" providerId="ADAL" clId="{ADE08B02-F684-4672-A89F-1486F1EFFF01}" dt="2021-03-13T14:42:48.998" v="10" actId="47"/>
        <pc:sldMkLst>
          <pc:docMk/>
          <pc:sldMk cId="1709432657" sldId="304"/>
        </pc:sldMkLst>
      </pc:sldChg>
      <pc:sldChg chg="addSp modSp add modAnim">
        <pc:chgData name="Abanoub Riad" userId="3eee0ade-b52f-4e10-8f1f-a69fed49e18a" providerId="ADAL" clId="{ADE08B02-F684-4672-A89F-1486F1EFFF01}" dt="2021-03-13T14:58:08.861" v="293"/>
        <pc:sldMkLst>
          <pc:docMk/>
          <pc:sldMk cId="2039390391" sldId="305"/>
        </pc:sldMkLst>
        <pc:spChg chg="add mod">
          <ac:chgData name="Abanoub Riad" userId="3eee0ade-b52f-4e10-8f1f-a69fed49e18a" providerId="ADAL" clId="{ADE08B02-F684-4672-A89F-1486F1EFFF01}" dt="2021-03-13T14:58:08.861" v="293"/>
          <ac:spMkLst>
            <pc:docMk/>
            <pc:sldMk cId="2039390391" sldId="305"/>
            <ac:spMk id="4" creationId="{9FCB469C-DD5A-45B0-98C9-3549ECCD33F0}"/>
          </ac:spMkLst>
        </pc:spChg>
        <pc:spChg chg="add mod">
          <ac:chgData name="Abanoub Riad" userId="3eee0ade-b52f-4e10-8f1f-a69fed49e18a" providerId="ADAL" clId="{ADE08B02-F684-4672-A89F-1486F1EFFF01}" dt="2021-03-13T14:58:08.861" v="293"/>
          <ac:spMkLst>
            <pc:docMk/>
            <pc:sldMk cId="2039390391" sldId="305"/>
            <ac:spMk id="5" creationId="{B7D26847-7CFB-4A98-A0E2-B31151DF0BE7}"/>
          </ac:spMkLst>
        </pc:spChg>
      </pc:sldChg>
      <pc:sldChg chg="del">
        <pc:chgData name="Abanoub Riad" userId="3eee0ade-b52f-4e10-8f1f-a69fed49e18a" providerId="ADAL" clId="{ADE08B02-F684-4672-A89F-1486F1EFFF01}" dt="2021-03-13T14:42:49.184" v="11" actId="47"/>
        <pc:sldMkLst>
          <pc:docMk/>
          <pc:sldMk cId="2320244166" sldId="305"/>
        </pc:sldMkLst>
      </pc:sldChg>
      <pc:sldChg chg="addSp modSp add modAnim">
        <pc:chgData name="Abanoub Riad" userId="3eee0ade-b52f-4e10-8f1f-a69fed49e18a" providerId="ADAL" clId="{ADE08B02-F684-4672-A89F-1486F1EFFF01}" dt="2021-03-13T14:58:22.272" v="294"/>
        <pc:sldMkLst>
          <pc:docMk/>
          <pc:sldMk cId="2540968186" sldId="306"/>
        </pc:sldMkLst>
        <pc:spChg chg="add mod">
          <ac:chgData name="Abanoub Riad" userId="3eee0ade-b52f-4e10-8f1f-a69fed49e18a" providerId="ADAL" clId="{ADE08B02-F684-4672-A89F-1486F1EFFF01}" dt="2021-03-13T14:58:22.272" v="294"/>
          <ac:spMkLst>
            <pc:docMk/>
            <pc:sldMk cId="2540968186" sldId="306"/>
            <ac:spMk id="4" creationId="{ED585C04-BA6C-440F-B1E1-28D76F41F6B1}"/>
          </ac:spMkLst>
        </pc:spChg>
        <pc:spChg chg="add mod">
          <ac:chgData name="Abanoub Riad" userId="3eee0ade-b52f-4e10-8f1f-a69fed49e18a" providerId="ADAL" clId="{ADE08B02-F684-4672-A89F-1486F1EFFF01}" dt="2021-03-13T14:58:22.272" v="294"/>
          <ac:spMkLst>
            <pc:docMk/>
            <pc:sldMk cId="2540968186" sldId="306"/>
            <ac:spMk id="5" creationId="{7F7E9BBB-3073-4027-9D4E-7EE8A3C73F8F}"/>
          </ac:spMkLst>
        </pc:spChg>
        <pc:picChg chg="add mod">
          <ac:chgData name="Abanoub Riad" userId="3eee0ade-b52f-4e10-8f1f-a69fed49e18a" providerId="ADAL" clId="{ADE08B02-F684-4672-A89F-1486F1EFFF01}" dt="2021-03-13T14:58:22.272" v="294"/>
          <ac:picMkLst>
            <pc:docMk/>
            <pc:sldMk cId="2540968186" sldId="306"/>
            <ac:picMk id="6" creationId="{C75DE25D-8162-4565-A0E6-15DB06021DD9}"/>
          </ac:picMkLst>
        </pc:picChg>
        <pc:picChg chg="add mod">
          <ac:chgData name="Abanoub Riad" userId="3eee0ade-b52f-4e10-8f1f-a69fed49e18a" providerId="ADAL" clId="{ADE08B02-F684-4672-A89F-1486F1EFFF01}" dt="2021-03-13T14:58:22.272" v="294"/>
          <ac:picMkLst>
            <pc:docMk/>
            <pc:sldMk cId="2540968186" sldId="306"/>
            <ac:picMk id="7" creationId="{4A469793-C7CB-4E7E-9CD6-FA094A77FC49}"/>
          </ac:picMkLst>
        </pc:picChg>
        <pc:picChg chg="add mod">
          <ac:chgData name="Abanoub Riad" userId="3eee0ade-b52f-4e10-8f1f-a69fed49e18a" providerId="ADAL" clId="{ADE08B02-F684-4672-A89F-1486F1EFFF01}" dt="2021-03-13T14:58:22.272" v="294"/>
          <ac:picMkLst>
            <pc:docMk/>
            <pc:sldMk cId="2540968186" sldId="306"/>
            <ac:picMk id="8" creationId="{49E3C841-9248-4EF8-BE5D-AE1FA92702E7}"/>
          </ac:picMkLst>
        </pc:picChg>
      </pc:sldChg>
      <pc:sldChg chg="del">
        <pc:chgData name="Abanoub Riad" userId="3eee0ade-b52f-4e10-8f1f-a69fed49e18a" providerId="ADAL" clId="{ADE08B02-F684-4672-A89F-1486F1EFFF01}" dt="2021-03-13T14:42:49.381" v="12" actId="47"/>
        <pc:sldMkLst>
          <pc:docMk/>
          <pc:sldMk cId="3609659427" sldId="306"/>
        </pc:sldMkLst>
      </pc:sldChg>
      <pc:sldChg chg="del">
        <pc:chgData name="Abanoub Riad" userId="3eee0ade-b52f-4e10-8f1f-a69fed49e18a" providerId="ADAL" clId="{ADE08B02-F684-4672-A89F-1486F1EFFF01}" dt="2021-03-13T14:42:49.527" v="13" actId="47"/>
        <pc:sldMkLst>
          <pc:docMk/>
          <pc:sldMk cId="2049436404" sldId="307"/>
        </pc:sldMkLst>
      </pc:sldChg>
      <pc:sldChg chg="addSp modSp add modAnim">
        <pc:chgData name="Abanoub Riad" userId="3eee0ade-b52f-4e10-8f1f-a69fed49e18a" providerId="ADAL" clId="{ADE08B02-F684-4672-A89F-1486F1EFFF01}" dt="2021-03-13T14:58:37.972" v="295"/>
        <pc:sldMkLst>
          <pc:docMk/>
          <pc:sldMk cId="2051047474" sldId="307"/>
        </pc:sldMkLst>
        <pc:spChg chg="add mod">
          <ac:chgData name="Abanoub Riad" userId="3eee0ade-b52f-4e10-8f1f-a69fed49e18a" providerId="ADAL" clId="{ADE08B02-F684-4672-A89F-1486F1EFFF01}" dt="2021-03-13T14:58:37.972" v="295"/>
          <ac:spMkLst>
            <pc:docMk/>
            <pc:sldMk cId="2051047474" sldId="307"/>
            <ac:spMk id="4" creationId="{783B167F-D029-4BDE-A406-9E9BF4B02640}"/>
          </ac:spMkLst>
        </pc:spChg>
        <pc:spChg chg="add mod">
          <ac:chgData name="Abanoub Riad" userId="3eee0ade-b52f-4e10-8f1f-a69fed49e18a" providerId="ADAL" clId="{ADE08B02-F684-4672-A89F-1486F1EFFF01}" dt="2021-03-13T14:58:37.972" v="295"/>
          <ac:spMkLst>
            <pc:docMk/>
            <pc:sldMk cId="2051047474" sldId="307"/>
            <ac:spMk id="7" creationId="{91B77853-4AA2-4784-941B-E0CCA07E81FB}"/>
          </ac:spMkLst>
        </pc:spChg>
        <pc:spChg chg="add mod">
          <ac:chgData name="Abanoub Riad" userId="3eee0ade-b52f-4e10-8f1f-a69fed49e18a" providerId="ADAL" clId="{ADE08B02-F684-4672-A89F-1486F1EFFF01}" dt="2021-03-13T14:58:37.972" v="295"/>
          <ac:spMkLst>
            <pc:docMk/>
            <pc:sldMk cId="2051047474" sldId="307"/>
            <ac:spMk id="8" creationId="{526BE087-6935-4542-BBF1-9EBBB44AADFA}"/>
          </ac:spMkLst>
        </pc:spChg>
        <pc:spChg chg="add mod">
          <ac:chgData name="Abanoub Riad" userId="3eee0ade-b52f-4e10-8f1f-a69fed49e18a" providerId="ADAL" clId="{ADE08B02-F684-4672-A89F-1486F1EFFF01}" dt="2021-03-13T14:58:37.972" v="295"/>
          <ac:spMkLst>
            <pc:docMk/>
            <pc:sldMk cId="2051047474" sldId="307"/>
            <ac:spMk id="9" creationId="{6E88CCB3-FBFE-4581-A5C5-58CAD0989B91}"/>
          </ac:spMkLst>
        </pc:spChg>
        <pc:spChg chg="add mod">
          <ac:chgData name="Abanoub Riad" userId="3eee0ade-b52f-4e10-8f1f-a69fed49e18a" providerId="ADAL" clId="{ADE08B02-F684-4672-A89F-1486F1EFFF01}" dt="2021-03-13T14:58:37.972" v="295"/>
          <ac:spMkLst>
            <pc:docMk/>
            <pc:sldMk cId="2051047474" sldId="307"/>
            <ac:spMk id="10" creationId="{2525A0F6-DB18-4A3C-A3E5-D2FA2CE98552}"/>
          </ac:spMkLst>
        </pc:spChg>
        <pc:picChg chg="add mod">
          <ac:chgData name="Abanoub Riad" userId="3eee0ade-b52f-4e10-8f1f-a69fed49e18a" providerId="ADAL" clId="{ADE08B02-F684-4672-A89F-1486F1EFFF01}" dt="2021-03-13T14:58:37.972" v="295"/>
          <ac:picMkLst>
            <pc:docMk/>
            <pc:sldMk cId="2051047474" sldId="307"/>
            <ac:picMk id="5" creationId="{F4AA1E63-7C2A-4B57-A444-82071F8FA3E3}"/>
          </ac:picMkLst>
        </pc:picChg>
        <pc:picChg chg="add mod">
          <ac:chgData name="Abanoub Riad" userId="3eee0ade-b52f-4e10-8f1f-a69fed49e18a" providerId="ADAL" clId="{ADE08B02-F684-4672-A89F-1486F1EFFF01}" dt="2021-03-13T14:58:37.972" v="295"/>
          <ac:picMkLst>
            <pc:docMk/>
            <pc:sldMk cId="2051047474" sldId="307"/>
            <ac:picMk id="6" creationId="{3F81CCBC-0A4B-43A0-B2D5-2CC1CB767F33}"/>
          </ac:picMkLst>
        </pc:picChg>
        <pc:picChg chg="add mod">
          <ac:chgData name="Abanoub Riad" userId="3eee0ade-b52f-4e10-8f1f-a69fed49e18a" providerId="ADAL" clId="{ADE08B02-F684-4672-A89F-1486F1EFFF01}" dt="2021-03-13T14:58:37.972" v="295"/>
          <ac:picMkLst>
            <pc:docMk/>
            <pc:sldMk cId="2051047474" sldId="307"/>
            <ac:picMk id="11" creationId="{4216B2D9-D6A1-413E-A618-E6860CB87B01}"/>
          </ac:picMkLst>
        </pc:picChg>
      </pc:sldChg>
      <pc:sldChg chg="del">
        <pc:chgData name="Abanoub Riad" userId="3eee0ade-b52f-4e10-8f1f-a69fed49e18a" providerId="ADAL" clId="{ADE08B02-F684-4672-A89F-1486F1EFFF01}" dt="2021-03-13T14:42:49.684" v="14" actId="47"/>
        <pc:sldMkLst>
          <pc:docMk/>
          <pc:sldMk cId="2608943259" sldId="308"/>
        </pc:sldMkLst>
      </pc:sldChg>
      <pc:sldChg chg="addSp modSp add modAnim">
        <pc:chgData name="Abanoub Riad" userId="3eee0ade-b52f-4e10-8f1f-a69fed49e18a" providerId="ADAL" clId="{ADE08B02-F684-4672-A89F-1486F1EFFF01}" dt="2021-03-13T14:58:54.202" v="296"/>
        <pc:sldMkLst>
          <pc:docMk/>
          <pc:sldMk cId="3705663380" sldId="308"/>
        </pc:sldMkLst>
        <pc:spChg chg="add mod">
          <ac:chgData name="Abanoub Riad" userId="3eee0ade-b52f-4e10-8f1f-a69fed49e18a" providerId="ADAL" clId="{ADE08B02-F684-4672-A89F-1486F1EFFF01}" dt="2021-03-13T14:58:54.202" v="296"/>
          <ac:spMkLst>
            <pc:docMk/>
            <pc:sldMk cId="3705663380" sldId="308"/>
            <ac:spMk id="4" creationId="{B0FDC747-087C-4221-9D22-930882812B88}"/>
          </ac:spMkLst>
        </pc:spChg>
        <pc:spChg chg="add mod">
          <ac:chgData name="Abanoub Riad" userId="3eee0ade-b52f-4e10-8f1f-a69fed49e18a" providerId="ADAL" clId="{ADE08B02-F684-4672-A89F-1486F1EFFF01}" dt="2021-03-13T14:58:54.202" v="296"/>
          <ac:spMkLst>
            <pc:docMk/>
            <pc:sldMk cId="3705663380" sldId="308"/>
            <ac:spMk id="5" creationId="{F488D91F-60E6-4423-B034-F2D98D7CA9A0}"/>
          </ac:spMkLst>
        </pc:spChg>
        <pc:spChg chg="add mod">
          <ac:chgData name="Abanoub Riad" userId="3eee0ade-b52f-4e10-8f1f-a69fed49e18a" providerId="ADAL" clId="{ADE08B02-F684-4672-A89F-1486F1EFFF01}" dt="2021-03-13T14:58:54.202" v="296"/>
          <ac:spMkLst>
            <pc:docMk/>
            <pc:sldMk cId="3705663380" sldId="308"/>
            <ac:spMk id="6" creationId="{F89E75C3-2180-4F55-B9A7-849FD4ABFE39}"/>
          </ac:spMkLst>
        </pc:spChg>
        <pc:spChg chg="add mod">
          <ac:chgData name="Abanoub Riad" userId="3eee0ade-b52f-4e10-8f1f-a69fed49e18a" providerId="ADAL" clId="{ADE08B02-F684-4672-A89F-1486F1EFFF01}" dt="2021-03-13T14:58:54.202" v="296"/>
          <ac:spMkLst>
            <pc:docMk/>
            <pc:sldMk cId="3705663380" sldId="308"/>
            <ac:spMk id="7" creationId="{CC448630-863A-47C2-A5FC-A6DF65A75442}"/>
          </ac:spMkLst>
        </pc:spChg>
        <pc:spChg chg="add mod">
          <ac:chgData name="Abanoub Riad" userId="3eee0ade-b52f-4e10-8f1f-a69fed49e18a" providerId="ADAL" clId="{ADE08B02-F684-4672-A89F-1486F1EFFF01}" dt="2021-03-13T14:58:54.202" v="296"/>
          <ac:spMkLst>
            <pc:docMk/>
            <pc:sldMk cId="3705663380" sldId="308"/>
            <ac:spMk id="10" creationId="{5278958E-F7FE-4E8B-ACB2-A25CE384E77E}"/>
          </ac:spMkLst>
        </pc:spChg>
        <pc:spChg chg="add mod">
          <ac:chgData name="Abanoub Riad" userId="3eee0ade-b52f-4e10-8f1f-a69fed49e18a" providerId="ADAL" clId="{ADE08B02-F684-4672-A89F-1486F1EFFF01}" dt="2021-03-13T14:58:54.202" v="296"/>
          <ac:spMkLst>
            <pc:docMk/>
            <pc:sldMk cId="3705663380" sldId="308"/>
            <ac:spMk id="11" creationId="{DEBE4E39-8AC3-41E9-8565-D92C7C834760}"/>
          </ac:spMkLst>
        </pc:spChg>
        <pc:picChg chg="add mod">
          <ac:chgData name="Abanoub Riad" userId="3eee0ade-b52f-4e10-8f1f-a69fed49e18a" providerId="ADAL" clId="{ADE08B02-F684-4672-A89F-1486F1EFFF01}" dt="2021-03-13T14:58:54.202" v="296"/>
          <ac:picMkLst>
            <pc:docMk/>
            <pc:sldMk cId="3705663380" sldId="308"/>
            <ac:picMk id="8" creationId="{E960212E-8DAC-40D0-84F5-599D3882CE78}"/>
          </ac:picMkLst>
        </pc:picChg>
        <pc:picChg chg="add mod">
          <ac:chgData name="Abanoub Riad" userId="3eee0ade-b52f-4e10-8f1f-a69fed49e18a" providerId="ADAL" clId="{ADE08B02-F684-4672-A89F-1486F1EFFF01}" dt="2021-03-13T14:58:54.202" v="296"/>
          <ac:picMkLst>
            <pc:docMk/>
            <pc:sldMk cId="3705663380" sldId="308"/>
            <ac:picMk id="9" creationId="{5F49DD44-0AED-4E0E-9CAF-9A230B8F0420}"/>
          </ac:picMkLst>
        </pc:picChg>
        <pc:picChg chg="add mod">
          <ac:chgData name="Abanoub Riad" userId="3eee0ade-b52f-4e10-8f1f-a69fed49e18a" providerId="ADAL" clId="{ADE08B02-F684-4672-A89F-1486F1EFFF01}" dt="2021-03-13T14:58:54.202" v="296"/>
          <ac:picMkLst>
            <pc:docMk/>
            <pc:sldMk cId="3705663380" sldId="308"/>
            <ac:picMk id="12" creationId="{4915D593-0D1D-497A-8552-3FCC2A930DA1}"/>
          </ac:picMkLst>
        </pc:picChg>
      </pc:sldChg>
      <pc:sldChg chg="addSp modSp add mod modAnim">
        <pc:chgData name="Abanoub Riad" userId="3eee0ade-b52f-4e10-8f1f-a69fed49e18a" providerId="ADAL" clId="{ADE08B02-F684-4672-A89F-1486F1EFFF01}" dt="2021-03-13T15:17:18.817" v="514"/>
        <pc:sldMkLst>
          <pc:docMk/>
          <pc:sldMk cId="1044595950" sldId="309"/>
        </pc:sldMkLst>
        <pc:spChg chg="add mod">
          <ac:chgData name="Abanoub Riad" userId="3eee0ade-b52f-4e10-8f1f-a69fed49e18a" providerId="ADAL" clId="{ADE08B02-F684-4672-A89F-1486F1EFFF01}" dt="2021-03-13T15:03:51.618" v="389" actId="1076"/>
          <ac:spMkLst>
            <pc:docMk/>
            <pc:sldMk cId="1044595950" sldId="309"/>
            <ac:spMk id="4" creationId="{719AF10E-575A-4033-B7A9-81F65AC78800}"/>
          </ac:spMkLst>
        </pc:spChg>
        <pc:picChg chg="add mod">
          <ac:chgData name="Abanoub Riad" userId="3eee0ade-b52f-4e10-8f1f-a69fed49e18a" providerId="ADAL" clId="{ADE08B02-F684-4672-A89F-1486F1EFFF01}" dt="2021-03-13T15:04:16.634" v="391" actId="1076"/>
          <ac:picMkLst>
            <pc:docMk/>
            <pc:sldMk cId="1044595950" sldId="309"/>
            <ac:picMk id="6" creationId="{90168C41-20A9-4142-AED7-3E9E22ECCE10}"/>
          </ac:picMkLst>
        </pc:picChg>
      </pc:sldChg>
      <pc:sldChg chg="del">
        <pc:chgData name="Abanoub Riad" userId="3eee0ade-b52f-4e10-8f1f-a69fed49e18a" providerId="ADAL" clId="{ADE08B02-F684-4672-A89F-1486F1EFFF01}" dt="2021-03-13T14:42:49.876" v="15" actId="47"/>
        <pc:sldMkLst>
          <pc:docMk/>
          <pc:sldMk cId="2291842796" sldId="309"/>
        </pc:sldMkLst>
      </pc:sldChg>
      <pc:sldChg chg="addSp modSp add ord modAnim">
        <pc:chgData name="Abanoub Riad" userId="3eee0ade-b52f-4e10-8f1f-a69fed49e18a" providerId="ADAL" clId="{ADE08B02-F684-4672-A89F-1486F1EFFF01}" dt="2021-03-13T15:02:45.099" v="331"/>
        <pc:sldMkLst>
          <pc:docMk/>
          <pc:sldMk cId="1698606202" sldId="310"/>
        </pc:sldMkLst>
        <pc:spChg chg="add mod">
          <ac:chgData name="Abanoub Riad" userId="3eee0ade-b52f-4e10-8f1f-a69fed49e18a" providerId="ADAL" clId="{ADE08B02-F684-4672-A89F-1486F1EFFF01}" dt="2021-03-13T15:00:00.655" v="329" actId="20577"/>
          <ac:spMkLst>
            <pc:docMk/>
            <pc:sldMk cId="1698606202" sldId="310"/>
            <ac:spMk id="5" creationId="{0E7A8AFC-1F75-4486-8732-18A390B62AEC}"/>
          </ac:spMkLst>
        </pc:spChg>
        <pc:spChg chg="add mod">
          <ac:chgData name="Abanoub Riad" userId="3eee0ade-b52f-4e10-8f1f-a69fed49e18a" providerId="ADAL" clId="{ADE08B02-F684-4672-A89F-1486F1EFFF01}" dt="2021-03-13T14:59:30.036" v="297"/>
          <ac:spMkLst>
            <pc:docMk/>
            <pc:sldMk cId="1698606202" sldId="310"/>
            <ac:spMk id="6" creationId="{F1CFA957-9CD0-4500-A54A-A39549B3BA0D}"/>
          </ac:spMkLst>
        </pc:spChg>
        <pc:spChg chg="add mod">
          <ac:chgData name="Abanoub Riad" userId="3eee0ade-b52f-4e10-8f1f-a69fed49e18a" providerId="ADAL" clId="{ADE08B02-F684-4672-A89F-1486F1EFFF01}" dt="2021-03-13T14:59:30.036" v="297"/>
          <ac:spMkLst>
            <pc:docMk/>
            <pc:sldMk cId="1698606202" sldId="310"/>
            <ac:spMk id="8" creationId="{2B42E192-AA47-4CD3-A146-EE6D8E3D1F42}"/>
          </ac:spMkLst>
        </pc:spChg>
        <pc:picChg chg="add mod">
          <ac:chgData name="Abanoub Riad" userId="3eee0ade-b52f-4e10-8f1f-a69fed49e18a" providerId="ADAL" clId="{ADE08B02-F684-4672-A89F-1486F1EFFF01}" dt="2021-03-13T14:59:30.036" v="297"/>
          <ac:picMkLst>
            <pc:docMk/>
            <pc:sldMk cId="1698606202" sldId="310"/>
            <ac:picMk id="4" creationId="{2025FBFE-CBBB-4873-A709-8104BD89B723}"/>
          </ac:picMkLst>
        </pc:picChg>
        <pc:picChg chg="add mod">
          <ac:chgData name="Abanoub Riad" userId="3eee0ade-b52f-4e10-8f1f-a69fed49e18a" providerId="ADAL" clId="{ADE08B02-F684-4672-A89F-1486F1EFFF01}" dt="2021-03-13T14:59:30.036" v="297"/>
          <ac:picMkLst>
            <pc:docMk/>
            <pc:sldMk cId="1698606202" sldId="310"/>
            <ac:picMk id="7" creationId="{7B12E1EA-4952-45AD-8D6E-1AA998EB5183}"/>
          </ac:picMkLst>
        </pc:picChg>
      </pc:sldChg>
      <pc:sldChg chg="del">
        <pc:chgData name="Abanoub Riad" userId="3eee0ade-b52f-4e10-8f1f-a69fed49e18a" providerId="ADAL" clId="{ADE08B02-F684-4672-A89F-1486F1EFFF01}" dt="2021-03-13T14:42:50.034" v="16" actId="47"/>
        <pc:sldMkLst>
          <pc:docMk/>
          <pc:sldMk cId="1705275998" sldId="310"/>
        </pc:sldMkLst>
      </pc:sldChg>
      <pc:sldChg chg="del">
        <pc:chgData name="Abanoub Riad" userId="3eee0ade-b52f-4e10-8f1f-a69fed49e18a" providerId="ADAL" clId="{ADE08B02-F684-4672-A89F-1486F1EFFF01}" dt="2021-03-13T14:42:50.349" v="18" actId="47"/>
        <pc:sldMkLst>
          <pc:docMk/>
          <pc:sldMk cId="277098275" sldId="311"/>
        </pc:sldMkLst>
      </pc:sldChg>
      <pc:sldChg chg="addSp modSp add mod modAnim">
        <pc:chgData name="Abanoub Riad" userId="3eee0ade-b52f-4e10-8f1f-a69fed49e18a" providerId="ADAL" clId="{ADE08B02-F684-4672-A89F-1486F1EFFF01}" dt="2021-03-13T15:17:08.228" v="513"/>
        <pc:sldMkLst>
          <pc:docMk/>
          <pc:sldMk cId="538373318" sldId="311"/>
        </pc:sldMkLst>
        <pc:spChg chg="add mod">
          <ac:chgData name="Abanoub Riad" userId="3eee0ade-b52f-4e10-8f1f-a69fed49e18a" providerId="ADAL" clId="{ADE08B02-F684-4672-A89F-1486F1EFFF01}" dt="2021-03-13T15:16:44.338" v="509" actId="1076"/>
          <ac:spMkLst>
            <pc:docMk/>
            <pc:sldMk cId="538373318" sldId="311"/>
            <ac:spMk id="4" creationId="{A6776815-932B-427A-B9EC-730D2E6240A3}"/>
          </ac:spMkLst>
        </pc:spChg>
        <pc:spChg chg="add mod">
          <ac:chgData name="Abanoub Riad" userId="3eee0ade-b52f-4e10-8f1f-a69fed49e18a" providerId="ADAL" clId="{ADE08B02-F684-4672-A89F-1486F1EFFF01}" dt="2021-03-13T15:16:58.114" v="512" actId="14100"/>
          <ac:spMkLst>
            <pc:docMk/>
            <pc:sldMk cId="538373318" sldId="311"/>
            <ac:spMk id="5" creationId="{ACE2D373-C288-4F9A-972E-FFEE1224155E}"/>
          </ac:spMkLst>
        </pc:spChg>
      </pc:sldChg>
      <pc:sldChg chg="del">
        <pc:chgData name="Abanoub Riad" userId="3eee0ade-b52f-4e10-8f1f-a69fed49e18a" providerId="ADAL" clId="{ADE08B02-F684-4672-A89F-1486F1EFFF01}" dt="2021-03-13T14:42:50.192" v="17" actId="47"/>
        <pc:sldMkLst>
          <pc:docMk/>
          <pc:sldMk cId="1687275207" sldId="312"/>
        </pc:sldMkLst>
      </pc:sldChg>
      <pc:sldChg chg="add del">
        <pc:chgData name="Abanoub Riad" userId="3eee0ade-b52f-4e10-8f1f-a69fed49e18a" providerId="ADAL" clId="{ADE08B02-F684-4672-A89F-1486F1EFFF01}" dt="2021-03-13T14:54:32.022" v="257" actId="47"/>
        <pc:sldMkLst>
          <pc:docMk/>
          <pc:sldMk cId="3828322204" sldId="312"/>
        </pc:sldMkLst>
      </pc:sldChg>
      <pc:sldChg chg="add del">
        <pc:chgData name="Abanoub Riad" userId="3eee0ade-b52f-4e10-8f1f-a69fed49e18a" providerId="ADAL" clId="{ADE08B02-F684-4672-A89F-1486F1EFFF01}" dt="2021-03-13T14:54:28.254" v="256" actId="47"/>
        <pc:sldMkLst>
          <pc:docMk/>
          <pc:sldMk cId="1595206178" sldId="313"/>
        </pc:sldMkLst>
      </pc:sldChg>
      <pc:sldChg chg="del">
        <pc:chgData name="Abanoub Riad" userId="3eee0ade-b52f-4e10-8f1f-a69fed49e18a" providerId="ADAL" clId="{ADE08B02-F684-4672-A89F-1486F1EFFF01}" dt="2021-03-13T14:42:50.553" v="19" actId="47"/>
        <pc:sldMkLst>
          <pc:docMk/>
          <pc:sldMk cId="2623785874" sldId="313"/>
        </pc:sldMkLst>
      </pc:sldChg>
      <pc:sldChg chg="add del">
        <pc:chgData name="Abanoub Riad" userId="3eee0ade-b52f-4e10-8f1f-a69fed49e18a" providerId="ADAL" clId="{ADE08B02-F684-4672-A89F-1486F1EFFF01}" dt="2021-03-13T15:36:07.756" v="1171" actId="47"/>
        <pc:sldMkLst>
          <pc:docMk/>
          <pc:sldMk cId="1423057025" sldId="314"/>
        </pc:sldMkLst>
      </pc:sldChg>
      <pc:sldChg chg="addSp modSp add mod modAnim">
        <pc:chgData name="Abanoub Riad" userId="3eee0ade-b52f-4e10-8f1f-a69fed49e18a" providerId="ADAL" clId="{ADE08B02-F684-4672-A89F-1486F1EFFF01}" dt="2021-03-13T15:23:10.947" v="731"/>
        <pc:sldMkLst>
          <pc:docMk/>
          <pc:sldMk cId="690058237" sldId="315"/>
        </pc:sldMkLst>
        <pc:spChg chg="add mod">
          <ac:chgData name="Abanoub Riad" userId="3eee0ade-b52f-4e10-8f1f-a69fed49e18a" providerId="ADAL" clId="{ADE08B02-F684-4672-A89F-1486F1EFFF01}" dt="2021-03-13T15:17:52.216" v="521" actId="20577"/>
          <ac:spMkLst>
            <pc:docMk/>
            <pc:sldMk cId="690058237" sldId="315"/>
            <ac:spMk id="4" creationId="{DCFFD0D6-2050-415F-84F8-8BEA8DBCE8E5}"/>
          </ac:spMkLst>
        </pc:spChg>
        <pc:spChg chg="add mod">
          <ac:chgData name="Abanoub Riad" userId="3eee0ade-b52f-4e10-8f1f-a69fed49e18a" providerId="ADAL" clId="{ADE08B02-F684-4672-A89F-1486F1EFFF01}" dt="2021-03-13T15:18:56.417" v="582" actId="14100"/>
          <ac:spMkLst>
            <pc:docMk/>
            <pc:sldMk cId="690058237" sldId="315"/>
            <ac:spMk id="5" creationId="{ABF29CD1-D830-4C98-83AD-87BC36C1CA77}"/>
          </ac:spMkLst>
        </pc:spChg>
        <pc:spChg chg="add mod">
          <ac:chgData name="Abanoub Riad" userId="3eee0ade-b52f-4e10-8f1f-a69fed49e18a" providerId="ADAL" clId="{ADE08B02-F684-4672-A89F-1486F1EFFF01}" dt="2021-03-13T15:20:11.274" v="623" actId="12"/>
          <ac:spMkLst>
            <pc:docMk/>
            <pc:sldMk cId="690058237" sldId="315"/>
            <ac:spMk id="6" creationId="{AB3F8ABB-F653-4EE9-B236-1338E255B9E4}"/>
          </ac:spMkLst>
        </pc:spChg>
        <pc:spChg chg="add mod">
          <ac:chgData name="Abanoub Riad" userId="3eee0ade-b52f-4e10-8f1f-a69fed49e18a" providerId="ADAL" clId="{ADE08B02-F684-4672-A89F-1486F1EFFF01}" dt="2021-03-13T15:20:34.482" v="635" actId="20577"/>
          <ac:spMkLst>
            <pc:docMk/>
            <pc:sldMk cId="690058237" sldId="315"/>
            <ac:spMk id="7" creationId="{4288AD37-B7BD-4490-BFB6-970A9C483A82}"/>
          </ac:spMkLst>
        </pc:spChg>
        <pc:spChg chg="add mod">
          <ac:chgData name="Abanoub Riad" userId="3eee0ade-b52f-4e10-8f1f-a69fed49e18a" providerId="ADAL" clId="{ADE08B02-F684-4672-A89F-1486F1EFFF01}" dt="2021-03-13T15:21:40.356" v="707" actId="20577"/>
          <ac:spMkLst>
            <pc:docMk/>
            <pc:sldMk cId="690058237" sldId="315"/>
            <ac:spMk id="8" creationId="{78F0443D-FB1E-4112-8895-8FFF8AB53562}"/>
          </ac:spMkLst>
        </pc:spChg>
      </pc:sldChg>
      <pc:sldChg chg="add del">
        <pc:chgData name="Abanoub Riad" userId="3eee0ade-b52f-4e10-8f1f-a69fed49e18a" providerId="ADAL" clId="{ADE08B02-F684-4672-A89F-1486F1EFFF01}" dt="2021-03-13T14:54:27.116" v="255" actId="47"/>
        <pc:sldMkLst>
          <pc:docMk/>
          <pc:sldMk cId="3656394272" sldId="315"/>
        </pc:sldMkLst>
      </pc:sldChg>
      <pc:sldChg chg="del">
        <pc:chgData name="Abanoub Riad" userId="3eee0ade-b52f-4e10-8f1f-a69fed49e18a" providerId="ADAL" clId="{ADE08B02-F684-4672-A89F-1486F1EFFF01}" dt="2021-03-13T14:42:50.672" v="20" actId="47"/>
        <pc:sldMkLst>
          <pc:docMk/>
          <pc:sldMk cId="2220820279" sldId="316"/>
        </pc:sldMkLst>
      </pc:sldChg>
      <pc:sldChg chg="add del">
        <pc:chgData name="Abanoub Riad" userId="3eee0ade-b52f-4e10-8f1f-a69fed49e18a" providerId="ADAL" clId="{ADE08B02-F684-4672-A89F-1486F1EFFF01}" dt="2021-03-13T14:54:20.741" v="250" actId="47"/>
        <pc:sldMkLst>
          <pc:docMk/>
          <pc:sldMk cId="3045599181" sldId="316"/>
        </pc:sldMkLst>
      </pc:sldChg>
      <pc:sldChg chg="addSp delSp modSp add mod delAnim modAnim">
        <pc:chgData name="Abanoub Riad" userId="3eee0ade-b52f-4e10-8f1f-a69fed49e18a" providerId="ADAL" clId="{ADE08B02-F684-4672-A89F-1486F1EFFF01}" dt="2021-03-13T15:31:32.412" v="1110" actId="478"/>
        <pc:sldMkLst>
          <pc:docMk/>
          <pc:sldMk cId="3808381638" sldId="316"/>
        </pc:sldMkLst>
        <pc:spChg chg="add mod">
          <ac:chgData name="Abanoub Riad" userId="3eee0ade-b52f-4e10-8f1f-a69fed49e18a" providerId="ADAL" clId="{ADE08B02-F684-4672-A89F-1486F1EFFF01}" dt="2021-03-13T15:28:55.338" v="1017" actId="1076"/>
          <ac:spMkLst>
            <pc:docMk/>
            <pc:sldMk cId="3808381638" sldId="316"/>
            <ac:spMk id="4" creationId="{3DEDFA21-7B03-4A78-A67B-0980DDBF99CB}"/>
          </ac:spMkLst>
        </pc:spChg>
        <pc:spChg chg="add mod">
          <ac:chgData name="Abanoub Riad" userId="3eee0ade-b52f-4e10-8f1f-a69fed49e18a" providerId="ADAL" clId="{ADE08B02-F684-4672-A89F-1486F1EFFF01}" dt="2021-03-13T15:25:44.498" v="844" actId="14100"/>
          <ac:spMkLst>
            <pc:docMk/>
            <pc:sldMk cId="3808381638" sldId="316"/>
            <ac:spMk id="5" creationId="{0497404A-7147-4944-AC07-9A7C1FCC014C}"/>
          </ac:spMkLst>
        </pc:spChg>
        <pc:spChg chg="add mod">
          <ac:chgData name="Abanoub Riad" userId="3eee0ade-b52f-4e10-8f1f-a69fed49e18a" providerId="ADAL" clId="{ADE08B02-F684-4672-A89F-1486F1EFFF01}" dt="2021-03-13T15:27:30.306" v="929" actId="14100"/>
          <ac:spMkLst>
            <pc:docMk/>
            <pc:sldMk cId="3808381638" sldId="316"/>
            <ac:spMk id="6" creationId="{478C6755-E62A-4EAE-A5EC-4CF5571E9036}"/>
          </ac:spMkLst>
        </pc:spChg>
        <pc:spChg chg="add mod">
          <ac:chgData name="Abanoub Riad" userId="3eee0ade-b52f-4e10-8f1f-a69fed49e18a" providerId="ADAL" clId="{ADE08B02-F684-4672-A89F-1486F1EFFF01}" dt="2021-03-13T15:29:12.411" v="1021" actId="14100"/>
          <ac:spMkLst>
            <pc:docMk/>
            <pc:sldMk cId="3808381638" sldId="316"/>
            <ac:spMk id="7" creationId="{BB1294E5-298F-4BE4-A651-9BCB39902AE3}"/>
          </ac:spMkLst>
        </pc:spChg>
        <pc:spChg chg="add mod">
          <ac:chgData name="Abanoub Riad" userId="3eee0ade-b52f-4e10-8f1f-a69fed49e18a" providerId="ADAL" clId="{ADE08B02-F684-4672-A89F-1486F1EFFF01}" dt="2021-03-13T15:30:23.962" v="1105" actId="1076"/>
          <ac:spMkLst>
            <pc:docMk/>
            <pc:sldMk cId="3808381638" sldId="316"/>
            <ac:spMk id="8" creationId="{B2BFF9F7-2C25-48F2-A631-DC605F453D34}"/>
          </ac:spMkLst>
        </pc:spChg>
        <pc:spChg chg="add del mod">
          <ac:chgData name="Abanoub Riad" userId="3eee0ade-b52f-4e10-8f1f-a69fed49e18a" providerId="ADAL" clId="{ADE08B02-F684-4672-A89F-1486F1EFFF01}" dt="2021-03-13T15:31:32.412" v="1110" actId="478"/>
          <ac:spMkLst>
            <pc:docMk/>
            <pc:sldMk cId="3808381638" sldId="316"/>
            <ac:spMk id="9" creationId="{A27B7C28-FC49-41B2-94C5-59975F7CC175}"/>
          </ac:spMkLst>
        </pc:spChg>
      </pc:sldChg>
      <pc:sldChg chg="addSp modSp add mod modAnim">
        <pc:chgData name="Abanoub Riad" userId="3eee0ade-b52f-4e10-8f1f-a69fed49e18a" providerId="ADAL" clId="{ADE08B02-F684-4672-A89F-1486F1EFFF01}" dt="2021-03-13T15:35:58.321" v="1170" actId="1076"/>
        <pc:sldMkLst>
          <pc:docMk/>
          <pc:sldMk cId="1451305658" sldId="317"/>
        </pc:sldMkLst>
        <pc:spChg chg="add mod">
          <ac:chgData name="Abanoub Riad" userId="3eee0ade-b52f-4e10-8f1f-a69fed49e18a" providerId="ADAL" clId="{ADE08B02-F684-4672-A89F-1486F1EFFF01}" dt="2021-03-13T15:35:58.321" v="1170" actId="1076"/>
          <ac:spMkLst>
            <pc:docMk/>
            <pc:sldMk cId="1451305658" sldId="317"/>
            <ac:spMk id="4" creationId="{6C153BF3-E69C-4562-93AE-2642B7D7132D}"/>
          </ac:spMkLst>
        </pc:spChg>
        <pc:picChg chg="add mod">
          <ac:chgData name="Abanoub Riad" userId="3eee0ade-b52f-4e10-8f1f-a69fed49e18a" providerId="ADAL" clId="{ADE08B02-F684-4672-A89F-1486F1EFFF01}" dt="2021-03-13T15:35:54.665" v="1169" actId="1076"/>
          <ac:picMkLst>
            <pc:docMk/>
            <pc:sldMk cId="1451305658" sldId="317"/>
            <ac:picMk id="6" creationId="{79B6F9AF-89A5-46F0-BC04-1C160238B98E}"/>
          </ac:picMkLst>
        </pc:picChg>
      </pc:sldChg>
      <pc:sldChg chg="add del">
        <pc:chgData name="Abanoub Riad" userId="3eee0ade-b52f-4e10-8f1f-a69fed49e18a" providerId="ADAL" clId="{ADE08B02-F684-4672-A89F-1486F1EFFF01}" dt="2021-03-13T14:54:21.645" v="251" actId="47"/>
        <pc:sldMkLst>
          <pc:docMk/>
          <pc:sldMk cId="3124283364" sldId="317"/>
        </pc:sldMkLst>
      </pc:sldChg>
      <pc:sldChg chg="add del">
        <pc:chgData name="Abanoub Riad" userId="3eee0ade-b52f-4e10-8f1f-a69fed49e18a" providerId="ADAL" clId="{ADE08B02-F684-4672-A89F-1486F1EFFF01}" dt="2021-03-13T14:54:22.384" v="252" actId="47"/>
        <pc:sldMkLst>
          <pc:docMk/>
          <pc:sldMk cId="1113389904" sldId="318"/>
        </pc:sldMkLst>
      </pc:sldChg>
      <pc:sldChg chg="add del">
        <pc:chgData name="Abanoub Riad" userId="3eee0ade-b52f-4e10-8f1f-a69fed49e18a" providerId="ADAL" clId="{ADE08B02-F684-4672-A89F-1486F1EFFF01}" dt="2021-03-13T15:36:07.756" v="1171" actId="47"/>
        <pc:sldMkLst>
          <pc:docMk/>
          <pc:sldMk cId="4134002083" sldId="318"/>
        </pc:sldMkLst>
      </pc:sldChg>
      <pc:sldChg chg="add del">
        <pc:chgData name="Abanoub Riad" userId="3eee0ade-b52f-4e10-8f1f-a69fed49e18a" providerId="ADAL" clId="{ADE08B02-F684-4672-A89F-1486F1EFFF01}" dt="2021-03-13T14:54:23.363" v="253" actId="47"/>
        <pc:sldMkLst>
          <pc:docMk/>
          <pc:sldMk cId="1788096152" sldId="319"/>
        </pc:sldMkLst>
      </pc:sldChg>
      <pc:sldChg chg="add del">
        <pc:chgData name="Abanoub Riad" userId="3eee0ade-b52f-4e10-8f1f-a69fed49e18a" providerId="ADAL" clId="{ADE08B02-F684-4672-A89F-1486F1EFFF01}" dt="2021-03-13T15:36:07.756" v="1171" actId="47"/>
        <pc:sldMkLst>
          <pc:docMk/>
          <pc:sldMk cId="2403572328" sldId="319"/>
        </pc:sldMkLst>
      </pc:sldChg>
      <pc:sldChg chg="add del">
        <pc:chgData name="Abanoub Riad" userId="3eee0ade-b52f-4e10-8f1f-a69fed49e18a" providerId="ADAL" clId="{ADE08B02-F684-4672-A89F-1486F1EFFF01}" dt="2021-03-13T14:54:24.726" v="254" actId="47"/>
        <pc:sldMkLst>
          <pc:docMk/>
          <pc:sldMk cId="2708602406" sldId="320"/>
        </pc:sldMkLst>
      </pc:sldChg>
      <pc:sldChg chg="add del">
        <pc:chgData name="Abanoub Riad" userId="3eee0ade-b52f-4e10-8f1f-a69fed49e18a" providerId="ADAL" clId="{ADE08B02-F684-4672-A89F-1486F1EFFF01}" dt="2021-03-13T14:54:11.856" v="241" actId="47"/>
        <pc:sldMkLst>
          <pc:docMk/>
          <pc:sldMk cId="1503337588" sldId="321"/>
        </pc:sldMkLst>
      </pc:sldChg>
    </pc:docChg>
  </pc:docChgLst>
  <pc:docChgLst>
    <pc:chgData name="Abanoub Riad" userId="3eee0ade-b52f-4e10-8f1f-a69fed49e18a" providerId="ADAL" clId="{ECC6D262-96AC-4EE2-B744-6865C888D4F5}"/>
    <pc:docChg chg="custSel modSld">
      <pc:chgData name="Abanoub Riad" userId="3eee0ade-b52f-4e10-8f1f-a69fed49e18a" providerId="ADAL" clId="{ECC6D262-96AC-4EE2-B744-6865C888D4F5}" dt="2021-04-25T16:40:53.131" v="4" actId="478"/>
      <pc:docMkLst>
        <pc:docMk/>
      </pc:docMkLst>
      <pc:sldChg chg="delSp mod delAnim">
        <pc:chgData name="Abanoub Riad" userId="3eee0ade-b52f-4e10-8f1f-a69fed49e18a" providerId="ADAL" clId="{ECC6D262-96AC-4EE2-B744-6865C888D4F5}" dt="2021-04-25T16:40:53.131" v="4" actId="478"/>
        <pc:sldMkLst>
          <pc:docMk/>
          <pc:sldMk cId="2275359546" sldId="297"/>
        </pc:sldMkLst>
        <pc:picChg chg="del">
          <ac:chgData name="Abanoub Riad" userId="3eee0ade-b52f-4e10-8f1f-a69fed49e18a" providerId="ADAL" clId="{ECC6D262-96AC-4EE2-B744-6865C888D4F5}" dt="2021-04-25T16:40:53.131" v="4" actId="478"/>
          <ac:picMkLst>
            <pc:docMk/>
            <pc:sldMk cId="2275359546" sldId="297"/>
            <ac:picMk id="11" creationId="{777FC382-8CA4-4652-9F51-C6C36BEB7307}"/>
          </ac:picMkLst>
        </pc:picChg>
        <pc:picChg chg="del">
          <ac:chgData name="Abanoub Riad" userId="3eee0ade-b52f-4e10-8f1f-a69fed49e18a" providerId="ADAL" clId="{ECC6D262-96AC-4EE2-B744-6865C888D4F5}" dt="2021-04-25T16:40:52.162" v="3" actId="478"/>
          <ac:picMkLst>
            <pc:docMk/>
            <pc:sldMk cId="2275359546" sldId="297"/>
            <ac:picMk id="12" creationId="{1E0597FA-CB91-4ABF-B279-3F8709D08A45}"/>
          </ac:picMkLst>
        </pc:picChg>
        <pc:picChg chg="del">
          <ac:chgData name="Abanoub Riad" userId="3eee0ade-b52f-4e10-8f1f-a69fed49e18a" providerId="ADAL" clId="{ECC6D262-96AC-4EE2-B744-6865C888D4F5}" dt="2021-04-25T16:40:50.363" v="2" actId="478"/>
          <ac:picMkLst>
            <pc:docMk/>
            <pc:sldMk cId="2275359546" sldId="297"/>
            <ac:picMk id="13" creationId="{71E69ED8-C558-4A22-8874-7B6CC21D3ECB}"/>
          </ac:picMkLst>
        </pc:picChg>
        <pc:picChg chg="del">
          <ac:chgData name="Abanoub Riad" userId="3eee0ade-b52f-4e10-8f1f-a69fed49e18a" providerId="ADAL" clId="{ECC6D262-96AC-4EE2-B744-6865C888D4F5}" dt="2021-04-25T16:40:32.956" v="0" actId="478"/>
          <ac:picMkLst>
            <pc:docMk/>
            <pc:sldMk cId="2275359546" sldId="297"/>
            <ac:picMk id="14" creationId="{1B78BEA5-852B-40AF-BEED-AE6A04F681EC}"/>
          </ac:picMkLst>
        </pc:picChg>
      </pc:sldChg>
      <pc:sldChg chg="delSp mod delAnim">
        <pc:chgData name="Abanoub Riad" userId="3eee0ade-b52f-4e10-8f1f-a69fed49e18a" providerId="ADAL" clId="{ECC6D262-96AC-4EE2-B744-6865C888D4F5}" dt="2021-04-25T16:40:36.745" v="1" actId="478"/>
        <pc:sldMkLst>
          <pc:docMk/>
          <pc:sldMk cId="1514263174" sldId="298"/>
        </pc:sldMkLst>
        <pc:picChg chg="del">
          <ac:chgData name="Abanoub Riad" userId="3eee0ade-b52f-4e10-8f1f-a69fed49e18a" providerId="ADAL" clId="{ECC6D262-96AC-4EE2-B744-6865C888D4F5}" dt="2021-04-25T16:40:36.745" v="1" actId="478"/>
          <ac:picMkLst>
            <pc:docMk/>
            <pc:sldMk cId="1514263174" sldId="298"/>
            <ac:picMk id="9" creationId="{34F0FE9E-E932-45D8-B12F-28ACC8E650DF}"/>
          </ac:picMkLst>
        </pc:picChg>
      </pc:sldChg>
    </pc:docChg>
  </pc:docChgLst>
  <pc:docChgLst>
    <pc:chgData name="Abanoub Riad" userId="3eee0ade-b52f-4e10-8f1f-a69fed49e18a" providerId="ADAL" clId="{3D46C0AF-0DD7-4F6C-95E3-99D063E93D05}"/>
    <pc:docChg chg="undo custSel addSld delSld modSld">
      <pc:chgData name="Abanoub Riad" userId="3eee0ade-b52f-4e10-8f1f-a69fed49e18a" providerId="ADAL" clId="{3D46C0AF-0DD7-4F6C-95E3-99D063E93D05}" dt="2021-02-25T04:35:05.331" v="3391" actId="20577"/>
      <pc:docMkLst>
        <pc:docMk/>
      </pc:docMkLst>
      <pc:sldChg chg="modSp mod">
        <pc:chgData name="Abanoub Riad" userId="3eee0ade-b52f-4e10-8f1f-a69fed49e18a" providerId="ADAL" clId="{3D46C0AF-0DD7-4F6C-95E3-99D063E93D05}" dt="2021-02-25T02:06:14.441" v="134" actId="20577"/>
        <pc:sldMkLst>
          <pc:docMk/>
          <pc:sldMk cId="401170139" sldId="256"/>
        </pc:sldMkLst>
        <pc:spChg chg="mod">
          <ac:chgData name="Abanoub Riad" userId="3eee0ade-b52f-4e10-8f1f-a69fed49e18a" providerId="ADAL" clId="{3D46C0AF-0DD7-4F6C-95E3-99D063E93D05}" dt="2021-02-25T02:06:14.441" v="134" actId="20577"/>
          <ac:spMkLst>
            <pc:docMk/>
            <pc:sldMk cId="401170139" sldId="256"/>
            <ac:spMk id="2" creationId="{2059F203-74D7-444B-BF61-95A819D36F64}"/>
          </ac:spMkLst>
        </pc:spChg>
        <pc:spChg chg="mod">
          <ac:chgData name="Abanoub Riad" userId="3eee0ade-b52f-4e10-8f1f-a69fed49e18a" providerId="ADAL" clId="{3D46C0AF-0DD7-4F6C-95E3-99D063E93D05}" dt="2021-02-25T02:05:15.614" v="36" actId="20577"/>
          <ac:spMkLst>
            <pc:docMk/>
            <pc:sldMk cId="401170139" sldId="256"/>
            <ac:spMk id="6" creationId="{592B015E-9EDF-4CEF-9877-81E8E262CF65}"/>
          </ac:spMkLst>
        </pc:spChg>
        <pc:spChg chg="mod">
          <ac:chgData name="Abanoub Riad" userId="3eee0ade-b52f-4e10-8f1f-a69fed49e18a" providerId="ADAL" clId="{3D46C0AF-0DD7-4F6C-95E3-99D063E93D05}" dt="2021-02-25T02:05:26.406" v="51" actId="20577"/>
          <ac:spMkLst>
            <pc:docMk/>
            <pc:sldMk cId="401170139" sldId="256"/>
            <ac:spMk id="7" creationId="{67DF0647-B63A-4BFF-B018-3803FDE5AE8A}"/>
          </ac:spMkLst>
        </pc:spChg>
      </pc:sldChg>
      <pc:sldChg chg="modSp mod">
        <pc:chgData name="Abanoub Riad" userId="3eee0ade-b52f-4e10-8f1f-a69fed49e18a" providerId="ADAL" clId="{3D46C0AF-0DD7-4F6C-95E3-99D063E93D05}" dt="2021-02-25T04:00:24.397" v="2143" actId="20577"/>
        <pc:sldMkLst>
          <pc:docMk/>
          <pc:sldMk cId="306887976" sldId="258"/>
        </pc:sldMkLst>
        <pc:spChg chg="mod">
          <ac:chgData name="Abanoub Riad" userId="3eee0ade-b52f-4e10-8f1f-a69fed49e18a" providerId="ADAL" clId="{3D46C0AF-0DD7-4F6C-95E3-99D063E93D05}" dt="2021-02-25T02:06:40.885" v="137"/>
          <ac:spMkLst>
            <pc:docMk/>
            <pc:sldMk cId="306887976" sldId="258"/>
            <ac:spMk id="2" creationId="{6436ABD0-9B60-4E63-A33F-F26A6125D63A}"/>
          </ac:spMkLst>
        </pc:spChg>
        <pc:spChg chg="mod">
          <ac:chgData name="Abanoub Riad" userId="3eee0ade-b52f-4e10-8f1f-a69fed49e18a" providerId="ADAL" clId="{3D46C0AF-0DD7-4F6C-95E3-99D063E93D05}" dt="2021-02-25T04:00:24.397" v="2143" actId="20577"/>
          <ac:spMkLst>
            <pc:docMk/>
            <pc:sldMk cId="306887976" sldId="258"/>
            <ac:spMk id="9" creationId="{88B9F70D-9C86-4C35-9FFF-ECD0CBD50C2E}"/>
          </ac:spMkLst>
        </pc:spChg>
      </pc:sldChg>
      <pc:sldChg chg="modSp add del mod">
        <pc:chgData name="Abanoub Riad" userId="3eee0ade-b52f-4e10-8f1f-a69fed49e18a" providerId="ADAL" clId="{3D46C0AF-0DD7-4F6C-95E3-99D063E93D05}" dt="2021-02-25T02:07:40.536" v="182" actId="20577"/>
        <pc:sldMkLst>
          <pc:docMk/>
          <pc:sldMk cId="1929594849" sldId="295"/>
        </pc:sldMkLst>
        <pc:spChg chg="mod">
          <ac:chgData name="Abanoub Riad" userId="3eee0ade-b52f-4e10-8f1f-a69fed49e18a" providerId="ADAL" clId="{3D46C0AF-0DD7-4F6C-95E3-99D063E93D05}" dt="2021-02-25T02:07:26.689" v="142"/>
          <ac:spMkLst>
            <pc:docMk/>
            <pc:sldMk cId="1929594849" sldId="295"/>
            <ac:spMk id="2" creationId="{6436ABD0-9B60-4E63-A33F-F26A6125D63A}"/>
          </ac:spMkLst>
        </pc:spChg>
        <pc:spChg chg="mod">
          <ac:chgData name="Abanoub Riad" userId="3eee0ade-b52f-4e10-8f1f-a69fed49e18a" providerId="ADAL" clId="{3D46C0AF-0DD7-4F6C-95E3-99D063E93D05}" dt="2021-02-25T02:07:40.536" v="182" actId="20577"/>
          <ac:spMkLst>
            <pc:docMk/>
            <pc:sldMk cId="1929594849" sldId="295"/>
            <ac:spMk id="42" creationId="{7D0134DD-C1FA-461D-A0AA-4538B33D51C0}"/>
          </ac:spMkLst>
        </pc:spChg>
      </pc:sldChg>
    </pc:docChg>
  </pc:docChgLst>
  <pc:docChgLst>
    <pc:chgData name="Abanoub Riad" userId="3eee0ade-b52f-4e10-8f1f-a69fed49e18a" providerId="ADAL" clId="{045A0E43-44AB-4A0C-ADA0-6C62BB6C1E10}"/>
    <pc:docChg chg="custSel addSld modSld">
      <pc:chgData name="Abanoub Riad" userId="3eee0ade-b52f-4e10-8f1f-a69fed49e18a" providerId="ADAL" clId="{045A0E43-44AB-4A0C-ADA0-6C62BB6C1E10}" dt="2021-03-05T12:18:35.422" v="59"/>
      <pc:docMkLst>
        <pc:docMk/>
      </pc:docMkLst>
      <pc:sldChg chg="modSp">
        <pc:chgData name="Abanoub Riad" userId="3eee0ade-b52f-4e10-8f1f-a69fed49e18a" providerId="ADAL" clId="{045A0E43-44AB-4A0C-ADA0-6C62BB6C1E10}" dt="2021-03-05T12:12:12.624" v="2" actId="1076"/>
        <pc:sldMkLst>
          <pc:docMk/>
          <pc:sldMk cId="306887976" sldId="258"/>
        </pc:sldMkLst>
        <pc:spChg chg="mod">
          <ac:chgData name="Abanoub Riad" userId="3eee0ade-b52f-4e10-8f1f-a69fed49e18a" providerId="ADAL" clId="{045A0E43-44AB-4A0C-ADA0-6C62BB6C1E10}" dt="2021-03-05T12:12:12.624" v="2" actId="1076"/>
          <ac:spMkLst>
            <pc:docMk/>
            <pc:sldMk cId="306887976" sldId="258"/>
            <ac:spMk id="9" creationId="{88B9F70D-9C86-4C35-9FFF-ECD0CBD50C2E}"/>
          </ac:spMkLst>
        </pc:spChg>
      </pc:sldChg>
      <pc:sldChg chg="delSp modSp">
        <pc:chgData name="Abanoub Riad" userId="3eee0ade-b52f-4e10-8f1f-a69fed49e18a" providerId="ADAL" clId="{045A0E43-44AB-4A0C-ADA0-6C62BB6C1E10}" dt="2021-03-05T12:12:01.079" v="1" actId="478"/>
        <pc:sldMkLst>
          <pc:docMk/>
          <pc:sldMk cId="367186313" sldId="297"/>
        </pc:sldMkLst>
        <pc:spChg chg="del mod">
          <ac:chgData name="Abanoub Riad" userId="3eee0ade-b52f-4e10-8f1f-a69fed49e18a" providerId="ADAL" clId="{045A0E43-44AB-4A0C-ADA0-6C62BB6C1E10}" dt="2021-03-05T12:12:01.079" v="1" actId="478"/>
          <ac:spMkLst>
            <pc:docMk/>
            <pc:sldMk cId="367186313" sldId="297"/>
            <ac:spMk id="7" creationId="{63CADD96-8AA4-4D18-A3C6-E95836B6F136}"/>
          </ac:spMkLst>
        </pc:spChg>
      </pc:sldChg>
      <pc:sldChg chg="modAnim">
        <pc:chgData name="Abanoub Riad" userId="3eee0ade-b52f-4e10-8f1f-a69fed49e18a" providerId="ADAL" clId="{045A0E43-44AB-4A0C-ADA0-6C62BB6C1E10}" dt="2021-03-05T12:17:59.785" v="57"/>
        <pc:sldMkLst>
          <pc:docMk/>
          <pc:sldMk cId="2589458745" sldId="300"/>
        </pc:sldMkLst>
      </pc:sldChg>
      <pc:sldChg chg="modAnim">
        <pc:chgData name="Abanoub Riad" userId="3eee0ade-b52f-4e10-8f1f-a69fed49e18a" providerId="ADAL" clId="{045A0E43-44AB-4A0C-ADA0-6C62BB6C1E10}" dt="2021-03-05T12:18:35.422" v="59"/>
        <pc:sldMkLst>
          <pc:docMk/>
          <pc:sldMk cId="131218732" sldId="305"/>
        </pc:sldMkLst>
      </pc:sldChg>
      <pc:sldChg chg="addSp delSp modSp add delAnim modAnim">
        <pc:chgData name="Abanoub Riad" userId="3eee0ade-b52f-4e10-8f1f-a69fed49e18a" providerId="ADAL" clId="{045A0E43-44AB-4A0C-ADA0-6C62BB6C1E10}" dt="2021-03-05T12:18:32.686" v="58"/>
        <pc:sldMkLst>
          <pc:docMk/>
          <pc:sldMk cId="254829707" sldId="310"/>
        </pc:sldMkLst>
        <pc:spChg chg="mod">
          <ac:chgData name="Abanoub Riad" userId="3eee0ade-b52f-4e10-8f1f-a69fed49e18a" providerId="ADAL" clId="{045A0E43-44AB-4A0C-ADA0-6C62BB6C1E10}" dt="2021-03-05T12:17:04.720" v="53" actId="1076"/>
          <ac:spMkLst>
            <pc:docMk/>
            <pc:sldMk cId="254829707" sldId="310"/>
            <ac:spMk id="14" creationId="{92E8D055-D66B-40AE-AF47-731FDE433664}"/>
          </ac:spMkLst>
        </pc:spChg>
        <pc:picChg chg="add del mod modCrop">
          <ac:chgData name="Abanoub Riad" userId="3eee0ade-b52f-4e10-8f1f-a69fed49e18a" providerId="ADAL" clId="{045A0E43-44AB-4A0C-ADA0-6C62BB6C1E10}" dt="2021-03-05T12:15:29.118" v="13" actId="478"/>
          <ac:picMkLst>
            <pc:docMk/>
            <pc:sldMk cId="254829707" sldId="310"/>
            <ac:picMk id="4" creationId="{364F99C0-6548-4358-AD0D-2E0312589D86}"/>
          </ac:picMkLst>
        </pc:picChg>
        <pc:picChg chg="add mod">
          <ac:chgData name="Abanoub Riad" userId="3eee0ade-b52f-4e10-8f1f-a69fed49e18a" providerId="ADAL" clId="{045A0E43-44AB-4A0C-ADA0-6C62BB6C1E10}" dt="2021-03-05T12:16:15.995" v="16" actId="14100"/>
          <ac:picMkLst>
            <pc:docMk/>
            <pc:sldMk cId="254829707" sldId="310"/>
            <ac:picMk id="5" creationId="{89D1813B-66C3-44E3-9A7C-875641B36745}"/>
          </ac:picMkLst>
        </pc:picChg>
        <pc:picChg chg="del">
          <ac:chgData name="Abanoub Riad" userId="3eee0ade-b52f-4e10-8f1f-a69fed49e18a" providerId="ADAL" clId="{045A0E43-44AB-4A0C-ADA0-6C62BB6C1E10}" dt="2021-03-05T12:14:22.133" v="4" actId="478"/>
          <ac:picMkLst>
            <pc:docMk/>
            <pc:sldMk cId="254829707" sldId="310"/>
            <ac:picMk id="6" creationId="{CB70548F-CB44-4C94-896B-2FF3DD74BDB9}"/>
          </ac:picMkLst>
        </pc:picChg>
      </pc:sldChg>
    </pc:docChg>
  </pc:docChgLst>
  <pc:docChgLst>
    <pc:chgData name="Abanoub Riad" userId="3eee0ade-b52f-4e10-8f1f-a69fed49e18a" providerId="ADAL" clId="{B5254149-E8C4-40A5-B93C-9CAE3DF6B81B}"/>
    <pc:docChg chg="undo custSel modSld">
      <pc:chgData name="Abanoub Riad" userId="3eee0ade-b52f-4e10-8f1f-a69fed49e18a" providerId="ADAL" clId="{B5254149-E8C4-40A5-B93C-9CAE3DF6B81B}" dt="2022-03-23T10:10:14.458" v="42" actId="20577"/>
      <pc:docMkLst>
        <pc:docMk/>
      </pc:docMkLst>
      <pc:sldChg chg="modSp mod">
        <pc:chgData name="Abanoub Riad" userId="3eee0ade-b52f-4e10-8f1f-a69fed49e18a" providerId="ADAL" clId="{B5254149-E8C4-40A5-B93C-9CAE3DF6B81B}" dt="2022-03-23T10:08:56.544" v="1" actId="20577"/>
        <pc:sldMkLst>
          <pc:docMk/>
          <pc:sldMk cId="401170139" sldId="256"/>
        </pc:sldMkLst>
        <pc:spChg chg="mod">
          <ac:chgData name="Abanoub Riad" userId="3eee0ade-b52f-4e10-8f1f-a69fed49e18a" providerId="ADAL" clId="{B5254149-E8C4-40A5-B93C-9CAE3DF6B81B}" dt="2022-03-23T10:08:56.544" v="1" actId="20577"/>
          <ac:spMkLst>
            <pc:docMk/>
            <pc:sldMk cId="401170139" sldId="256"/>
            <ac:spMk id="2" creationId="{2059F203-74D7-444B-BF61-95A819D36F64}"/>
          </ac:spMkLst>
        </pc:spChg>
      </pc:sldChg>
      <pc:sldChg chg="modSp mod">
        <pc:chgData name="Abanoub Riad" userId="3eee0ade-b52f-4e10-8f1f-a69fed49e18a" providerId="ADAL" clId="{B5254149-E8C4-40A5-B93C-9CAE3DF6B81B}" dt="2022-03-23T10:09:01.145" v="2"/>
        <pc:sldMkLst>
          <pc:docMk/>
          <pc:sldMk cId="306887976" sldId="258"/>
        </pc:sldMkLst>
        <pc:spChg chg="mod">
          <ac:chgData name="Abanoub Riad" userId="3eee0ade-b52f-4e10-8f1f-a69fed49e18a" providerId="ADAL" clId="{B5254149-E8C4-40A5-B93C-9CAE3DF6B81B}" dt="2022-03-23T10:09:01.145" v="2"/>
          <ac:spMkLst>
            <pc:docMk/>
            <pc:sldMk cId="306887976" sldId="258"/>
            <ac:spMk id="2" creationId="{6436ABD0-9B60-4E63-A33F-F26A6125D63A}"/>
          </ac:spMkLst>
        </pc:spChg>
      </pc:sldChg>
      <pc:sldChg chg="addSp delSp modSp mod addAnim delAnim">
        <pc:chgData name="Abanoub Riad" userId="3eee0ade-b52f-4e10-8f1f-a69fed49e18a" providerId="ADAL" clId="{B5254149-E8C4-40A5-B93C-9CAE3DF6B81B}" dt="2022-03-23T10:10:14.458" v="42" actId="20577"/>
        <pc:sldMkLst>
          <pc:docMk/>
          <pc:sldMk cId="1929594849" sldId="295"/>
        </pc:sldMkLst>
        <pc:spChg chg="mod">
          <ac:chgData name="Abanoub Riad" userId="3eee0ade-b52f-4e10-8f1f-a69fed49e18a" providerId="ADAL" clId="{B5254149-E8C4-40A5-B93C-9CAE3DF6B81B}" dt="2022-03-23T10:09:50.691" v="22"/>
          <ac:spMkLst>
            <pc:docMk/>
            <pc:sldMk cId="1929594849" sldId="295"/>
            <ac:spMk id="2" creationId="{6436ABD0-9B60-4E63-A33F-F26A6125D63A}"/>
          </ac:spMkLst>
        </pc:spChg>
        <pc:spChg chg="mod">
          <ac:chgData name="Abanoub Riad" userId="3eee0ade-b52f-4e10-8f1f-a69fed49e18a" providerId="ADAL" clId="{B5254149-E8C4-40A5-B93C-9CAE3DF6B81B}" dt="2022-03-23T10:10:14.458" v="42" actId="20577"/>
          <ac:spMkLst>
            <pc:docMk/>
            <pc:sldMk cId="1929594849" sldId="295"/>
            <ac:spMk id="42" creationId="{7D0134DD-C1FA-461D-A0AA-4538B33D51C0}"/>
          </ac:spMkLst>
        </pc:spChg>
        <pc:picChg chg="add del">
          <ac:chgData name="Abanoub Riad" userId="3eee0ade-b52f-4e10-8f1f-a69fed49e18a" providerId="ADAL" clId="{B5254149-E8C4-40A5-B93C-9CAE3DF6B81B}" dt="2022-03-23T10:10:09.027" v="33" actId="478"/>
          <ac:picMkLst>
            <pc:docMk/>
            <pc:sldMk cId="1929594849" sldId="295"/>
            <ac:picMk id="39" creationId="{C8792D5C-4914-4420-A107-7AD61F4078E7}"/>
          </ac:picMkLst>
        </pc:picChg>
        <pc:picChg chg="del">
          <ac:chgData name="Abanoub Riad" userId="3eee0ade-b52f-4e10-8f1f-a69fed49e18a" providerId="ADAL" clId="{B5254149-E8C4-40A5-B93C-9CAE3DF6B81B}" dt="2022-03-23T10:09:58.092" v="24" actId="478"/>
          <ac:picMkLst>
            <pc:docMk/>
            <pc:sldMk cId="1929594849" sldId="295"/>
            <ac:picMk id="41" creationId="{1729AA00-E984-45EA-8B64-81A413B44BF4}"/>
          </ac:picMkLst>
        </pc:picChg>
      </pc:sldChg>
      <pc:sldChg chg="modSp mod">
        <pc:chgData name="Abanoub Riad" userId="3eee0ade-b52f-4e10-8f1f-a69fed49e18a" providerId="ADAL" clId="{B5254149-E8C4-40A5-B93C-9CAE3DF6B81B}" dt="2022-03-23T10:09:03.290" v="3"/>
        <pc:sldMkLst>
          <pc:docMk/>
          <pc:sldMk cId="2845344945" sldId="296"/>
        </pc:sldMkLst>
        <pc:spChg chg="mod">
          <ac:chgData name="Abanoub Riad" userId="3eee0ade-b52f-4e10-8f1f-a69fed49e18a" providerId="ADAL" clId="{B5254149-E8C4-40A5-B93C-9CAE3DF6B81B}" dt="2022-03-23T10:09:03.290" v="3"/>
          <ac:spMkLst>
            <pc:docMk/>
            <pc:sldMk cId="2845344945" sldId="296"/>
            <ac:spMk id="2" creationId="{6436ABD0-9B60-4E63-A33F-F26A6125D63A}"/>
          </ac:spMkLst>
        </pc:spChg>
      </pc:sldChg>
      <pc:sldChg chg="modSp mod">
        <pc:chgData name="Abanoub Riad" userId="3eee0ade-b52f-4e10-8f1f-a69fed49e18a" providerId="ADAL" clId="{B5254149-E8C4-40A5-B93C-9CAE3DF6B81B}" dt="2022-03-23T10:09:05.624" v="4"/>
        <pc:sldMkLst>
          <pc:docMk/>
          <pc:sldMk cId="2275359546" sldId="297"/>
        </pc:sldMkLst>
        <pc:spChg chg="mod">
          <ac:chgData name="Abanoub Riad" userId="3eee0ade-b52f-4e10-8f1f-a69fed49e18a" providerId="ADAL" clId="{B5254149-E8C4-40A5-B93C-9CAE3DF6B81B}" dt="2022-03-23T10:09:05.624" v="4"/>
          <ac:spMkLst>
            <pc:docMk/>
            <pc:sldMk cId="2275359546" sldId="297"/>
            <ac:spMk id="2" creationId="{6436ABD0-9B60-4E63-A33F-F26A6125D63A}"/>
          </ac:spMkLst>
        </pc:spChg>
      </pc:sldChg>
      <pc:sldChg chg="modSp mod">
        <pc:chgData name="Abanoub Riad" userId="3eee0ade-b52f-4e10-8f1f-a69fed49e18a" providerId="ADAL" clId="{B5254149-E8C4-40A5-B93C-9CAE3DF6B81B}" dt="2022-03-23T10:09:08.505" v="5"/>
        <pc:sldMkLst>
          <pc:docMk/>
          <pc:sldMk cId="1514263174" sldId="298"/>
        </pc:sldMkLst>
        <pc:spChg chg="mod">
          <ac:chgData name="Abanoub Riad" userId="3eee0ade-b52f-4e10-8f1f-a69fed49e18a" providerId="ADAL" clId="{B5254149-E8C4-40A5-B93C-9CAE3DF6B81B}" dt="2022-03-23T10:09:08.505" v="5"/>
          <ac:spMkLst>
            <pc:docMk/>
            <pc:sldMk cId="1514263174" sldId="298"/>
            <ac:spMk id="2" creationId="{6436ABD0-9B60-4E63-A33F-F26A6125D63A}"/>
          </ac:spMkLst>
        </pc:spChg>
      </pc:sldChg>
      <pc:sldChg chg="modSp mod">
        <pc:chgData name="Abanoub Riad" userId="3eee0ade-b52f-4e10-8f1f-a69fed49e18a" providerId="ADAL" clId="{B5254149-E8C4-40A5-B93C-9CAE3DF6B81B}" dt="2022-03-23T10:09:11.409" v="6"/>
        <pc:sldMkLst>
          <pc:docMk/>
          <pc:sldMk cId="3214680277" sldId="299"/>
        </pc:sldMkLst>
        <pc:spChg chg="mod">
          <ac:chgData name="Abanoub Riad" userId="3eee0ade-b52f-4e10-8f1f-a69fed49e18a" providerId="ADAL" clId="{B5254149-E8C4-40A5-B93C-9CAE3DF6B81B}" dt="2022-03-23T10:09:11.409" v="6"/>
          <ac:spMkLst>
            <pc:docMk/>
            <pc:sldMk cId="3214680277" sldId="299"/>
            <ac:spMk id="2" creationId="{6436ABD0-9B60-4E63-A33F-F26A6125D63A}"/>
          </ac:spMkLst>
        </pc:spChg>
      </pc:sldChg>
      <pc:sldChg chg="modSp mod">
        <pc:chgData name="Abanoub Riad" userId="3eee0ade-b52f-4e10-8f1f-a69fed49e18a" providerId="ADAL" clId="{B5254149-E8C4-40A5-B93C-9CAE3DF6B81B}" dt="2022-03-23T10:09:13.817" v="7"/>
        <pc:sldMkLst>
          <pc:docMk/>
          <pc:sldMk cId="2158008803" sldId="300"/>
        </pc:sldMkLst>
        <pc:spChg chg="mod">
          <ac:chgData name="Abanoub Riad" userId="3eee0ade-b52f-4e10-8f1f-a69fed49e18a" providerId="ADAL" clId="{B5254149-E8C4-40A5-B93C-9CAE3DF6B81B}" dt="2022-03-23T10:09:13.817" v="7"/>
          <ac:spMkLst>
            <pc:docMk/>
            <pc:sldMk cId="2158008803" sldId="300"/>
            <ac:spMk id="2" creationId="{6436ABD0-9B60-4E63-A33F-F26A6125D63A}"/>
          </ac:spMkLst>
        </pc:spChg>
      </pc:sldChg>
      <pc:sldChg chg="modSp mod">
        <pc:chgData name="Abanoub Riad" userId="3eee0ade-b52f-4e10-8f1f-a69fed49e18a" providerId="ADAL" clId="{B5254149-E8C4-40A5-B93C-9CAE3DF6B81B}" dt="2022-03-23T10:09:15.773" v="8"/>
        <pc:sldMkLst>
          <pc:docMk/>
          <pc:sldMk cId="2321835191" sldId="301"/>
        </pc:sldMkLst>
        <pc:spChg chg="mod">
          <ac:chgData name="Abanoub Riad" userId="3eee0ade-b52f-4e10-8f1f-a69fed49e18a" providerId="ADAL" clId="{B5254149-E8C4-40A5-B93C-9CAE3DF6B81B}" dt="2022-03-23T10:09:15.773" v="8"/>
          <ac:spMkLst>
            <pc:docMk/>
            <pc:sldMk cId="2321835191" sldId="301"/>
            <ac:spMk id="2" creationId="{6436ABD0-9B60-4E63-A33F-F26A6125D63A}"/>
          </ac:spMkLst>
        </pc:spChg>
      </pc:sldChg>
      <pc:sldChg chg="modSp mod">
        <pc:chgData name="Abanoub Riad" userId="3eee0ade-b52f-4e10-8f1f-a69fed49e18a" providerId="ADAL" clId="{B5254149-E8C4-40A5-B93C-9CAE3DF6B81B}" dt="2022-03-23T10:09:18.109" v="9"/>
        <pc:sldMkLst>
          <pc:docMk/>
          <pc:sldMk cId="3281981843" sldId="302"/>
        </pc:sldMkLst>
        <pc:spChg chg="mod">
          <ac:chgData name="Abanoub Riad" userId="3eee0ade-b52f-4e10-8f1f-a69fed49e18a" providerId="ADAL" clId="{B5254149-E8C4-40A5-B93C-9CAE3DF6B81B}" dt="2022-03-23T10:09:18.109" v="9"/>
          <ac:spMkLst>
            <pc:docMk/>
            <pc:sldMk cId="3281981843" sldId="302"/>
            <ac:spMk id="2" creationId="{6436ABD0-9B60-4E63-A33F-F26A6125D63A}"/>
          </ac:spMkLst>
        </pc:spChg>
      </pc:sldChg>
      <pc:sldChg chg="modSp mod">
        <pc:chgData name="Abanoub Riad" userId="3eee0ade-b52f-4e10-8f1f-a69fed49e18a" providerId="ADAL" clId="{B5254149-E8C4-40A5-B93C-9CAE3DF6B81B}" dt="2022-03-23T10:09:20.474" v="10"/>
        <pc:sldMkLst>
          <pc:docMk/>
          <pc:sldMk cId="2232158957" sldId="303"/>
        </pc:sldMkLst>
        <pc:spChg chg="mod">
          <ac:chgData name="Abanoub Riad" userId="3eee0ade-b52f-4e10-8f1f-a69fed49e18a" providerId="ADAL" clId="{B5254149-E8C4-40A5-B93C-9CAE3DF6B81B}" dt="2022-03-23T10:09:20.474" v="10"/>
          <ac:spMkLst>
            <pc:docMk/>
            <pc:sldMk cId="2232158957" sldId="303"/>
            <ac:spMk id="2" creationId="{6436ABD0-9B60-4E63-A33F-F26A6125D63A}"/>
          </ac:spMkLst>
        </pc:spChg>
      </pc:sldChg>
      <pc:sldChg chg="modSp mod">
        <pc:chgData name="Abanoub Riad" userId="3eee0ade-b52f-4e10-8f1f-a69fed49e18a" providerId="ADAL" clId="{B5254149-E8C4-40A5-B93C-9CAE3DF6B81B}" dt="2022-03-23T10:09:23.549" v="11"/>
        <pc:sldMkLst>
          <pc:docMk/>
          <pc:sldMk cId="481849242" sldId="304"/>
        </pc:sldMkLst>
        <pc:spChg chg="mod">
          <ac:chgData name="Abanoub Riad" userId="3eee0ade-b52f-4e10-8f1f-a69fed49e18a" providerId="ADAL" clId="{B5254149-E8C4-40A5-B93C-9CAE3DF6B81B}" dt="2022-03-23T10:09:23.549" v="11"/>
          <ac:spMkLst>
            <pc:docMk/>
            <pc:sldMk cId="481849242" sldId="304"/>
            <ac:spMk id="2" creationId="{6436ABD0-9B60-4E63-A33F-F26A6125D63A}"/>
          </ac:spMkLst>
        </pc:spChg>
      </pc:sldChg>
      <pc:sldChg chg="modSp mod">
        <pc:chgData name="Abanoub Riad" userId="3eee0ade-b52f-4e10-8f1f-a69fed49e18a" providerId="ADAL" clId="{B5254149-E8C4-40A5-B93C-9CAE3DF6B81B}" dt="2022-03-23T10:09:25.789" v="12"/>
        <pc:sldMkLst>
          <pc:docMk/>
          <pc:sldMk cId="2039390391" sldId="305"/>
        </pc:sldMkLst>
        <pc:spChg chg="mod">
          <ac:chgData name="Abanoub Riad" userId="3eee0ade-b52f-4e10-8f1f-a69fed49e18a" providerId="ADAL" clId="{B5254149-E8C4-40A5-B93C-9CAE3DF6B81B}" dt="2022-03-23T10:09:25.789" v="12"/>
          <ac:spMkLst>
            <pc:docMk/>
            <pc:sldMk cId="2039390391" sldId="305"/>
            <ac:spMk id="2" creationId="{6436ABD0-9B60-4E63-A33F-F26A6125D63A}"/>
          </ac:spMkLst>
        </pc:spChg>
      </pc:sldChg>
      <pc:sldChg chg="modSp mod">
        <pc:chgData name="Abanoub Riad" userId="3eee0ade-b52f-4e10-8f1f-a69fed49e18a" providerId="ADAL" clId="{B5254149-E8C4-40A5-B93C-9CAE3DF6B81B}" dt="2022-03-23T10:09:28.104" v="13"/>
        <pc:sldMkLst>
          <pc:docMk/>
          <pc:sldMk cId="2540968186" sldId="306"/>
        </pc:sldMkLst>
        <pc:spChg chg="mod">
          <ac:chgData name="Abanoub Riad" userId="3eee0ade-b52f-4e10-8f1f-a69fed49e18a" providerId="ADAL" clId="{B5254149-E8C4-40A5-B93C-9CAE3DF6B81B}" dt="2022-03-23T10:09:28.104" v="13"/>
          <ac:spMkLst>
            <pc:docMk/>
            <pc:sldMk cId="2540968186" sldId="306"/>
            <ac:spMk id="2" creationId="{6436ABD0-9B60-4E63-A33F-F26A6125D63A}"/>
          </ac:spMkLst>
        </pc:spChg>
      </pc:sldChg>
      <pc:sldChg chg="modSp mod">
        <pc:chgData name="Abanoub Riad" userId="3eee0ade-b52f-4e10-8f1f-a69fed49e18a" providerId="ADAL" clId="{B5254149-E8C4-40A5-B93C-9CAE3DF6B81B}" dt="2022-03-23T10:09:31.329" v="14"/>
        <pc:sldMkLst>
          <pc:docMk/>
          <pc:sldMk cId="2051047474" sldId="307"/>
        </pc:sldMkLst>
        <pc:spChg chg="mod">
          <ac:chgData name="Abanoub Riad" userId="3eee0ade-b52f-4e10-8f1f-a69fed49e18a" providerId="ADAL" clId="{B5254149-E8C4-40A5-B93C-9CAE3DF6B81B}" dt="2022-03-23T10:09:31.329" v="14"/>
          <ac:spMkLst>
            <pc:docMk/>
            <pc:sldMk cId="2051047474" sldId="307"/>
            <ac:spMk id="2" creationId="{6436ABD0-9B60-4E63-A33F-F26A6125D63A}"/>
          </ac:spMkLst>
        </pc:spChg>
      </pc:sldChg>
      <pc:sldChg chg="modSp mod">
        <pc:chgData name="Abanoub Riad" userId="3eee0ade-b52f-4e10-8f1f-a69fed49e18a" providerId="ADAL" clId="{B5254149-E8C4-40A5-B93C-9CAE3DF6B81B}" dt="2022-03-23T10:09:34.208" v="15"/>
        <pc:sldMkLst>
          <pc:docMk/>
          <pc:sldMk cId="3705663380" sldId="308"/>
        </pc:sldMkLst>
        <pc:spChg chg="mod">
          <ac:chgData name="Abanoub Riad" userId="3eee0ade-b52f-4e10-8f1f-a69fed49e18a" providerId="ADAL" clId="{B5254149-E8C4-40A5-B93C-9CAE3DF6B81B}" dt="2022-03-23T10:09:34.208" v="15"/>
          <ac:spMkLst>
            <pc:docMk/>
            <pc:sldMk cId="3705663380" sldId="308"/>
            <ac:spMk id="2" creationId="{6436ABD0-9B60-4E63-A33F-F26A6125D63A}"/>
          </ac:spMkLst>
        </pc:spChg>
      </pc:sldChg>
      <pc:sldChg chg="modSp mod">
        <pc:chgData name="Abanoub Riad" userId="3eee0ade-b52f-4e10-8f1f-a69fed49e18a" providerId="ADAL" clId="{B5254149-E8C4-40A5-B93C-9CAE3DF6B81B}" dt="2022-03-23T10:09:39.657" v="17"/>
        <pc:sldMkLst>
          <pc:docMk/>
          <pc:sldMk cId="1044595950" sldId="309"/>
        </pc:sldMkLst>
        <pc:spChg chg="mod">
          <ac:chgData name="Abanoub Riad" userId="3eee0ade-b52f-4e10-8f1f-a69fed49e18a" providerId="ADAL" clId="{B5254149-E8C4-40A5-B93C-9CAE3DF6B81B}" dt="2022-03-23T10:09:39.657" v="17"/>
          <ac:spMkLst>
            <pc:docMk/>
            <pc:sldMk cId="1044595950" sldId="309"/>
            <ac:spMk id="2" creationId="{6436ABD0-9B60-4E63-A33F-F26A6125D63A}"/>
          </ac:spMkLst>
        </pc:spChg>
      </pc:sldChg>
      <pc:sldChg chg="modSp mod">
        <pc:chgData name="Abanoub Riad" userId="3eee0ade-b52f-4e10-8f1f-a69fed49e18a" providerId="ADAL" clId="{B5254149-E8C4-40A5-B93C-9CAE3DF6B81B}" dt="2022-03-23T10:09:36.562" v="16"/>
        <pc:sldMkLst>
          <pc:docMk/>
          <pc:sldMk cId="1698606202" sldId="310"/>
        </pc:sldMkLst>
        <pc:spChg chg="mod">
          <ac:chgData name="Abanoub Riad" userId="3eee0ade-b52f-4e10-8f1f-a69fed49e18a" providerId="ADAL" clId="{B5254149-E8C4-40A5-B93C-9CAE3DF6B81B}" dt="2022-03-23T10:09:36.562" v="16"/>
          <ac:spMkLst>
            <pc:docMk/>
            <pc:sldMk cId="1698606202" sldId="310"/>
            <ac:spMk id="2" creationId="{6436ABD0-9B60-4E63-A33F-F26A6125D63A}"/>
          </ac:spMkLst>
        </pc:spChg>
      </pc:sldChg>
      <pc:sldChg chg="modSp mod">
        <pc:chgData name="Abanoub Riad" userId="3eee0ade-b52f-4e10-8f1f-a69fed49e18a" providerId="ADAL" clId="{B5254149-E8C4-40A5-B93C-9CAE3DF6B81B}" dt="2022-03-23T10:09:41.709" v="18"/>
        <pc:sldMkLst>
          <pc:docMk/>
          <pc:sldMk cId="538373318" sldId="311"/>
        </pc:sldMkLst>
        <pc:spChg chg="mod">
          <ac:chgData name="Abanoub Riad" userId="3eee0ade-b52f-4e10-8f1f-a69fed49e18a" providerId="ADAL" clId="{B5254149-E8C4-40A5-B93C-9CAE3DF6B81B}" dt="2022-03-23T10:09:41.709" v="18"/>
          <ac:spMkLst>
            <pc:docMk/>
            <pc:sldMk cId="538373318" sldId="311"/>
            <ac:spMk id="2" creationId="{6436ABD0-9B60-4E63-A33F-F26A6125D63A}"/>
          </ac:spMkLst>
        </pc:spChg>
      </pc:sldChg>
      <pc:sldChg chg="modSp mod">
        <pc:chgData name="Abanoub Riad" userId="3eee0ade-b52f-4e10-8f1f-a69fed49e18a" providerId="ADAL" clId="{B5254149-E8C4-40A5-B93C-9CAE3DF6B81B}" dt="2022-03-23T10:09:43.881" v="19"/>
        <pc:sldMkLst>
          <pc:docMk/>
          <pc:sldMk cId="690058237" sldId="315"/>
        </pc:sldMkLst>
        <pc:spChg chg="mod">
          <ac:chgData name="Abanoub Riad" userId="3eee0ade-b52f-4e10-8f1f-a69fed49e18a" providerId="ADAL" clId="{B5254149-E8C4-40A5-B93C-9CAE3DF6B81B}" dt="2022-03-23T10:09:43.881" v="19"/>
          <ac:spMkLst>
            <pc:docMk/>
            <pc:sldMk cId="690058237" sldId="315"/>
            <ac:spMk id="2" creationId="{6436ABD0-9B60-4E63-A33F-F26A6125D63A}"/>
          </ac:spMkLst>
        </pc:spChg>
      </pc:sldChg>
      <pc:sldChg chg="modSp mod">
        <pc:chgData name="Abanoub Riad" userId="3eee0ade-b52f-4e10-8f1f-a69fed49e18a" providerId="ADAL" clId="{B5254149-E8C4-40A5-B93C-9CAE3DF6B81B}" dt="2022-03-23T10:09:46.389" v="20"/>
        <pc:sldMkLst>
          <pc:docMk/>
          <pc:sldMk cId="3808381638" sldId="316"/>
        </pc:sldMkLst>
        <pc:spChg chg="mod">
          <ac:chgData name="Abanoub Riad" userId="3eee0ade-b52f-4e10-8f1f-a69fed49e18a" providerId="ADAL" clId="{B5254149-E8C4-40A5-B93C-9CAE3DF6B81B}" dt="2022-03-23T10:09:46.389" v="20"/>
          <ac:spMkLst>
            <pc:docMk/>
            <pc:sldMk cId="3808381638" sldId="316"/>
            <ac:spMk id="2" creationId="{6436ABD0-9B60-4E63-A33F-F26A6125D63A}"/>
          </ac:spMkLst>
        </pc:spChg>
      </pc:sldChg>
      <pc:sldChg chg="modSp mod">
        <pc:chgData name="Abanoub Riad" userId="3eee0ade-b52f-4e10-8f1f-a69fed49e18a" providerId="ADAL" clId="{B5254149-E8C4-40A5-B93C-9CAE3DF6B81B}" dt="2022-03-23T10:09:48.488" v="21"/>
        <pc:sldMkLst>
          <pc:docMk/>
          <pc:sldMk cId="1451305658" sldId="317"/>
        </pc:sldMkLst>
        <pc:spChg chg="mod">
          <ac:chgData name="Abanoub Riad" userId="3eee0ade-b52f-4e10-8f1f-a69fed49e18a" providerId="ADAL" clId="{B5254149-E8C4-40A5-B93C-9CAE3DF6B81B}" dt="2022-03-23T10:09:48.488" v="21"/>
          <ac:spMkLst>
            <pc:docMk/>
            <pc:sldMk cId="1451305658" sldId="317"/>
            <ac:spMk id="2" creationId="{6436ABD0-9B60-4E63-A33F-F26A6125D63A}"/>
          </ac:spMkLst>
        </pc:spChg>
      </pc:sldChg>
    </pc:docChg>
  </pc:docChgLst>
  <pc:docChgLst>
    <pc:chgData name="Abanoub Riad" userId="3eee0ade-b52f-4e10-8f1f-a69fed49e18a" providerId="ADAL" clId="{6167D6DA-7FC4-448C-B739-497793CE0E20}"/>
    <pc:docChg chg="custSel addSld delSld modSld">
      <pc:chgData name="Abanoub Riad" userId="3eee0ade-b52f-4e10-8f1f-a69fed49e18a" providerId="ADAL" clId="{6167D6DA-7FC4-448C-B739-497793CE0E20}" dt="2021-03-05T10:13:25.342" v="2417"/>
      <pc:docMkLst>
        <pc:docMk/>
      </pc:docMkLst>
      <pc:sldChg chg="modSp mod">
        <pc:chgData name="Abanoub Riad" userId="3eee0ade-b52f-4e10-8f1f-a69fed49e18a" providerId="ADAL" clId="{6167D6DA-7FC4-448C-B739-497793CE0E20}" dt="2021-03-05T08:24:39.654" v="29" actId="20577"/>
        <pc:sldMkLst>
          <pc:docMk/>
          <pc:sldMk cId="401170139" sldId="256"/>
        </pc:sldMkLst>
        <pc:spChg chg="mod">
          <ac:chgData name="Abanoub Riad" userId="3eee0ade-b52f-4e10-8f1f-a69fed49e18a" providerId="ADAL" clId="{6167D6DA-7FC4-448C-B739-497793CE0E20}" dt="2021-03-05T08:24:39.654" v="29" actId="20577"/>
          <ac:spMkLst>
            <pc:docMk/>
            <pc:sldMk cId="401170139" sldId="256"/>
            <ac:spMk id="2" creationId="{2059F203-74D7-444B-BF61-95A819D36F64}"/>
          </ac:spMkLst>
        </pc:spChg>
        <pc:spChg chg="mod">
          <ac:chgData name="Abanoub Riad" userId="3eee0ade-b52f-4e10-8f1f-a69fed49e18a" providerId="ADAL" clId="{6167D6DA-7FC4-448C-B739-497793CE0E20}" dt="2021-03-05T08:24:30.493" v="13" actId="20577"/>
          <ac:spMkLst>
            <pc:docMk/>
            <pc:sldMk cId="401170139" sldId="256"/>
            <ac:spMk id="6" creationId="{592B015E-9EDF-4CEF-9877-81E8E262CF65}"/>
          </ac:spMkLst>
        </pc:spChg>
      </pc:sldChg>
      <pc:sldChg chg="modSp mod">
        <pc:chgData name="Abanoub Riad" userId="3eee0ade-b52f-4e10-8f1f-a69fed49e18a" providerId="ADAL" clId="{6167D6DA-7FC4-448C-B739-497793CE0E20}" dt="2021-03-05T08:42:34.888" v="280" actId="20577"/>
        <pc:sldMkLst>
          <pc:docMk/>
          <pc:sldMk cId="306887976" sldId="258"/>
        </pc:sldMkLst>
        <pc:spChg chg="mod">
          <ac:chgData name="Abanoub Riad" userId="3eee0ade-b52f-4e10-8f1f-a69fed49e18a" providerId="ADAL" clId="{6167D6DA-7FC4-448C-B739-497793CE0E20}" dt="2021-03-05T08:24:53.145" v="43" actId="20577"/>
          <ac:spMkLst>
            <pc:docMk/>
            <pc:sldMk cId="306887976" sldId="258"/>
            <ac:spMk id="2" creationId="{6436ABD0-9B60-4E63-A33F-F26A6125D63A}"/>
          </ac:spMkLst>
        </pc:spChg>
        <pc:spChg chg="mod">
          <ac:chgData name="Abanoub Riad" userId="3eee0ade-b52f-4e10-8f1f-a69fed49e18a" providerId="ADAL" clId="{6167D6DA-7FC4-448C-B739-497793CE0E20}" dt="2021-03-05T08:42:34.888" v="280" actId="20577"/>
          <ac:spMkLst>
            <pc:docMk/>
            <pc:sldMk cId="306887976" sldId="258"/>
            <ac:spMk id="9" creationId="{88B9F70D-9C86-4C35-9FFF-ECD0CBD50C2E}"/>
          </ac:spMkLst>
        </pc:spChg>
      </pc:sldChg>
      <pc:sldChg chg="modSp mod">
        <pc:chgData name="Abanoub Riad" userId="3eee0ade-b52f-4e10-8f1f-a69fed49e18a" providerId="ADAL" clId="{6167D6DA-7FC4-448C-B739-497793CE0E20}" dt="2021-03-05T08:25:19.687" v="58" actId="20577"/>
        <pc:sldMkLst>
          <pc:docMk/>
          <pc:sldMk cId="1929594849" sldId="295"/>
        </pc:sldMkLst>
        <pc:spChg chg="mod">
          <ac:chgData name="Abanoub Riad" userId="3eee0ade-b52f-4e10-8f1f-a69fed49e18a" providerId="ADAL" clId="{6167D6DA-7FC4-448C-B739-497793CE0E20}" dt="2021-03-05T08:25:19.687" v="58" actId="20577"/>
          <ac:spMkLst>
            <pc:docMk/>
            <pc:sldMk cId="1929594849" sldId="295"/>
            <ac:spMk id="2" creationId="{6436ABD0-9B60-4E63-A33F-F26A6125D63A}"/>
          </ac:spMkLst>
        </pc:spChg>
      </pc:sldChg>
      <pc:sldChg chg="addSp delSp modSp add mod delAnim modAnim">
        <pc:chgData name="Abanoub Riad" userId="3eee0ade-b52f-4e10-8f1f-a69fed49e18a" providerId="ADAL" clId="{6167D6DA-7FC4-448C-B739-497793CE0E20}" dt="2021-03-05T08:43:04.803" v="284"/>
        <pc:sldMkLst>
          <pc:docMk/>
          <pc:sldMk cId="899496529" sldId="296"/>
        </pc:sldMkLst>
        <pc:spChg chg="add del mod">
          <ac:chgData name="Abanoub Riad" userId="3eee0ade-b52f-4e10-8f1f-a69fed49e18a" providerId="ADAL" clId="{6167D6DA-7FC4-448C-B739-497793CE0E20}" dt="2021-03-05T08:43:04.187" v="283" actId="478"/>
          <ac:spMkLst>
            <pc:docMk/>
            <pc:sldMk cId="899496529" sldId="296"/>
            <ac:spMk id="5" creationId="{828A3B54-1AD8-4D74-83B7-01166FA7095B}"/>
          </ac:spMkLst>
        </pc:spChg>
        <pc:spChg chg="add mod">
          <ac:chgData name="Abanoub Riad" userId="3eee0ade-b52f-4e10-8f1f-a69fed49e18a" providerId="ADAL" clId="{6167D6DA-7FC4-448C-B739-497793CE0E20}" dt="2021-03-05T08:43:04.803" v="284"/>
          <ac:spMkLst>
            <pc:docMk/>
            <pc:sldMk cId="899496529" sldId="296"/>
            <ac:spMk id="7" creationId="{86942B64-F962-443C-8CEA-407FF907F9F3}"/>
          </ac:spMkLst>
        </pc:spChg>
        <pc:spChg chg="add mod">
          <ac:chgData name="Abanoub Riad" userId="3eee0ade-b52f-4e10-8f1f-a69fed49e18a" providerId="ADAL" clId="{6167D6DA-7FC4-448C-B739-497793CE0E20}" dt="2021-03-05T08:43:04.803" v="284"/>
          <ac:spMkLst>
            <pc:docMk/>
            <pc:sldMk cId="899496529" sldId="296"/>
            <ac:spMk id="8" creationId="{20331A1C-2FA3-44F9-BBC0-647A233AF3E6}"/>
          </ac:spMkLst>
        </pc:spChg>
        <pc:spChg chg="del">
          <ac:chgData name="Abanoub Riad" userId="3eee0ade-b52f-4e10-8f1f-a69fed49e18a" providerId="ADAL" clId="{6167D6DA-7FC4-448C-B739-497793CE0E20}" dt="2021-03-05T08:43:00.695" v="282" actId="478"/>
          <ac:spMkLst>
            <pc:docMk/>
            <pc:sldMk cId="899496529" sldId="296"/>
            <ac:spMk id="9" creationId="{88B9F70D-9C86-4C35-9FFF-ECD0CBD50C2E}"/>
          </ac:spMkLst>
        </pc:spChg>
        <pc:spChg chg="add mod">
          <ac:chgData name="Abanoub Riad" userId="3eee0ade-b52f-4e10-8f1f-a69fed49e18a" providerId="ADAL" clId="{6167D6DA-7FC4-448C-B739-497793CE0E20}" dt="2021-03-05T08:43:04.803" v="284"/>
          <ac:spMkLst>
            <pc:docMk/>
            <pc:sldMk cId="899496529" sldId="296"/>
            <ac:spMk id="10" creationId="{B6D4D7B4-0308-47D8-A6CC-9431F20EF0B9}"/>
          </ac:spMkLst>
        </pc:spChg>
        <pc:spChg chg="add mod">
          <ac:chgData name="Abanoub Riad" userId="3eee0ade-b52f-4e10-8f1f-a69fed49e18a" providerId="ADAL" clId="{6167D6DA-7FC4-448C-B739-497793CE0E20}" dt="2021-03-05T08:43:04.803" v="284"/>
          <ac:spMkLst>
            <pc:docMk/>
            <pc:sldMk cId="899496529" sldId="296"/>
            <ac:spMk id="11" creationId="{FA33401B-0130-4257-9B9C-D7DD89B49644}"/>
          </ac:spMkLst>
        </pc:spChg>
        <pc:spChg chg="add mod">
          <ac:chgData name="Abanoub Riad" userId="3eee0ade-b52f-4e10-8f1f-a69fed49e18a" providerId="ADAL" clId="{6167D6DA-7FC4-448C-B739-497793CE0E20}" dt="2021-03-05T08:43:04.803" v="284"/>
          <ac:spMkLst>
            <pc:docMk/>
            <pc:sldMk cId="899496529" sldId="296"/>
            <ac:spMk id="12" creationId="{1BCFCF7C-67BE-4E4F-B10C-85ABC094EBA9}"/>
          </ac:spMkLst>
        </pc:spChg>
        <pc:spChg chg="add mod">
          <ac:chgData name="Abanoub Riad" userId="3eee0ade-b52f-4e10-8f1f-a69fed49e18a" providerId="ADAL" clId="{6167D6DA-7FC4-448C-B739-497793CE0E20}" dt="2021-03-05T08:43:04.803" v="284"/>
          <ac:spMkLst>
            <pc:docMk/>
            <pc:sldMk cId="899496529" sldId="296"/>
            <ac:spMk id="13" creationId="{A5A56FBF-7D2A-4483-BE63-0F8DCFFD1EBF}"/>
          </ac:spMkLst>
        </pc:spChg>
        <pc:spChg chg="add mod">
          <ac:chgData name="Abanoub Riad" userId="3eee0ade-b52f-4e10-8f1f-a69fed49e18a" providerId="ADAL" clId="{6167D6DA-7FC4-448C-B739-497793CE0E20}" dt="2021-03-05T08:43:04.803" v="284"/>
          <ac:spMkLst>
            <pc:docMk/>
            <pc:sldMk cId="899496529" sldId="296"/>
            <ac:spMk id="14" creationId="{8B701570-A1BF-47E2-AA0D-FECA8499B0A0}"/>
          </ac:spMkLst>
        </pc:spChg>
        <pc:spChg chg="add mod">
          <ac:chgData name="Abanoub Riad" userId="3eee0ade-b52f-4e10-8f1f-a69fed49e18a" providerId="ADAL" clId="{6167D6DA-7FC4-448C-B739-497793CE0E20}" dt="2021-03-05T08:43:04.803" v="284"/>
          <ac:spMkLst>
            <pc:docMk/>
            <pc:sldMk cId="899496529" sldId="296"/>
            <ac:spMk id="15" creationId="{FF3E9E05-8265-402F-9F33-BF6BCDBAABA4}"/>
          </ac:spMkLst>
        </pc:spChg>
        <pc:spChg chg="add mod">
          <ac:chgData name="Abanoub Riad" userId="3eee0ade-b52f-4e10-8f1f-a69fed49e18a" providerId="ADAL" clId="{6167D6DA-7FC4-448C-B739-497793CE0E20}" dt="2021-03-05T08:43:04.803" v="284"/>
          <ac:spMkLst>
            <pc:docMk/>
            <pc:sldMk cId="899496529" sldId="296"/>
            <ac:spMk id="16" creationId="{9C9EA899-4526-48EF-B6BE-7547616FCB7B}"/>
          </ac:spMkLst>
        </pc:spChg>
        <pc:spChg chg="add mod">
          <ac:chgData name="Abanoub Riad" userId="3eee0ade-b52f-4e10-8f1f-a69fed49e18a" providerId="ADAL" clId="{6167D6DA-7FC4-448C-B739-497793CE0E20}" dt="2021-03-05T08:43:04.803" v="284"/>
          <ac:spMkLst>
            <pc:docMk/>
            <pc:sldMk cId="899496529" sldId="296"/>
            <ac:spMk id="17" creationId="{EA3A3ABA-7C6C-42A5-8708-7F958227CD85}"/>
          </ac:spMkLst>
        </pc:spChg>
        <pc:spChg chg="add mod">
          <ac:chgData name="Abanoub Riad" userId="3eee0ade-b52f-4e10-8f1f-a69fed49e18a" providerId="ADAL" clId="{6167D6DA-7FC4-448C-B739-497793CE0E20}" dt="2021-03-05T08:43:04.803" v="284"/>
          <ac:spMkLst>
            <pc:docMk/>
            <pc:sldMk cId="899496529" sldId="296"/>
            <ac:spMk id="18" creationId="{D90D5DDD-595A-4D96-8A9E-9D90CE44EADB}"/>
          </ac:spMkLst>
        </pc:spChg>
        <pc:spChg chg="add mod">
          <ac:chgData name="Abanoub Riad" userId="3eee0ade-b52f-4e10-8f1f-a69fed49e18a" providerId="ADAL" clId="{6167D6DA-7FC4-448C-B739-497793CE0E20}" dt="2021-03-05T08:43:04.803" v="284"/>
          <ac:spMkLst>
            <pc:docMk/>
            <pc:sldMk cId="899496529" sldId="296"/>
            <ac:spMk id="19" creationId="{F243D30F-F589-4440-8D05-2452C05F8D3A}"/>
          </ac:spMkLst>
        </pc:spChg>
        <pc:spChg chg="add mod">
          <ac:chgData name="Abanoub Riad" userId="3eee0ade-b52f-4e10-8f1f-a69fed49e18a" providerId="ADAL" clId="{6167D6DA-7FC4-448C-B739-497793CE0E20}" dt="2021-03-05T08:43:04.803" v="284"/>
          <ac:spMkLst>
            <pc:docMk/>
            <pc:sldMk cId="899496529" sldId="296"/>
            <ac:spMk id="24" creationId="{D185E175-7397-42D9-B273-27466A1F5485}"/>
          </ac:spMkLst>
        </pc:spChg>
        <pc:spChg chg="add mod">
          <ac:chgData name="Abanoub Riad" userId="3eee0ade-b52f-4e10-8f1f-a69fed49e18a" providerId="ADAL" clId="{6167D6DA-7FC4-448C-B739-497793CE0E20}" dt="2021-03-05T08:43:04.803" v="284"/>
          <ac:spMkLst>
            <pc:docMk/>
            <pc:sldMk cId="899496529" sldId="296"/>
            <ac:spMk id="32" creationId="{A7D9B140-63F6-4032-BB36-B18F09EE716E}"/>
          </ac:spMkLst>
        </pc:spChg>
        <pc:spChg chg="add mod">
          <ac:chgData name="Abanoub Riad" userId="3eee0ade-b52f-4e10-8f1f-a69fed49e18a" providerId="ADAL" clId="{6167D6DA-7FC4-448C-B739-497793CE0E20}" dt="2021-03-05T08:43:04.803" v="284"/>
          <ac:spMkLst>
            <pc:docMk/>
            <pc:sldMk cId="899496529" sldId="296"/>
            <ac:spMk id="33" creationId="{0C164ABE-6908-4425-A119-4BE64F1256A1}"/>
          </ac:spMkLst>
        </pc:spChg>
        <pc:spChg chg="add mod">
          <ac:chgData name="Abanoub Riad" userId="3eee0ade-b52f-4e10-8f1f-a69fed49e18a" providerId="ADAL" clId="{6167D6DA-7FC4-448C-B739-497793CE0E20}" dt="2021-03-05T08:43:04.803" v="284"/>
          <ac:spMkLst>
            <pc:docMk/>
            <pc:sldMk cId="899496529" sldId="296"/>
            <ac:spMk id="34" creationId="{5DA4840E-76DE-4A4C-BB33-1055F0AEB6E4}"/>
          </ac:spMkLst>
        </pc:spChg>
        <pc:spChg chg="add mod">
          <ac:chgData name="Abanoub Riad" userId="3eee0ade-b52f-4e10-8f1f-a69fed49e18a" providerId="ADAL" clId="{6167D6DA-7FC4-448C-B739-497793CE0E20}" dt="2021-03-05T08:43:04.803" v="284"/>
          <ac:spMkLst>
            <pc:docMk/>
            <pc:sldMk cId="899496529" sldId="296"/>
            <ac:spMk id="36" creationId="{EA7B368D-EE14-497D-916F-082765961ECA}"/>
          </ac:spMkLst>
        </pc:spChg>
        <pc:spChg chg="add mod">
          <ac:chgData name="Abanoub Riad" userId="3eee0ade-b52f-4e10-8f1f-a69fed49e18a" providerId="ADAL" clId="{6167D6DA-7FC4-448C-B739-497793CE0E20}" dt="2021-03-05T08:43:04.803" v="284"/>
          <ac:spMkLst>
            <pc:docMk/>
            <pc:sldMk cId="899496529" sldId="296"/>
            <ac:spMk id="38" creationId="{F6ADA34F-023B-4E14-A661-220422641D88}"/>
          </ac:spMkLst>
        </pc:spChg>
        <pc:spChg chg="add mod">
          <ac:chgData name="Abanoub Riad" userId="3eee0ade-b52f-4e10-8f1f-a69fed49e18a" providerId="ADAL" clId="{6167D6DA-7FC4-448C-B739-497793CE0E20}" dt="2021-03-05T08:43:04.803" v="284"/>
          <ac:spMkLst>
            <pc:docMk/>
            <pc:sldMk cId="899496529" sldId="296"/>
            <ac:spMk id="40" creationId="{4D2C3AA1-B171-4FF1-A97A-351756141A74}"/>
          </ac:spMkLst>
        </pc:spChg>
        <pc:spChg chg="add mod">
          <ac:chgData name="Abanoub Riad" userId="3eee0ade-b52f-4e10-8f1f-a69fed49e18a" providerId="ADAL" clId="{6167D6DA-7FC4-448C-B739-497793CE0E20}" dt="2021-03-05T08:43:04.803" v="284"/>
          <ac:spMkLst>
            <pc:docMk/>
            <pc:sldMk cId="899496529" sldId="296"/>
            <ac:spMk id="41" creationId="{66F96783-4DF1-4099-818B-C92B5F272605}"/>
          </ac:spMkLst>
        </pc:spChg>
        <pc:spChg chg="add mod">
          <ac:chgData name="Abanoub Riad" userId="3eee0ade-b52f-4e10-8f1f-a69fed49e18a" providerId="ADAL" clId="{6167D6DA-7FC4-448C-B739-497793CE0E20}" dt="2021-03-05T08:43:04.803" v="284"/>
          <ac:spMkLst>
            <pc:docMk/>
            <pc:sldMk cId="899496529" sldId="296"/>
            <ac:spMk id="43" creationId="{9191234F-A154-4F37-9C54-03761D17B7EB}"/>
          </ac:spMkLst>
        </pc:spChg>
        <pc:spChg chg="add mod">
          <ac:chgData name="Abanoub Riad" userId="3eee0ade-b52f-4e10-8f1f-a69fed49e18a" providerId="ADAL" clId="{6167D6DA-7FC4-448C-B739-497793CE0E20}" dt="2021-03-05T08:43:04.803" v="284"/>
          <ac:spMkLst>
            <pc:docMk/>
            <pc:sldMk cId="899496529" sldId="296"/>
            <ac:spMk id="46" creationId="{69DEEBF3-C275-4771-B265-EEB2DA1E668A}"/>
          </ac:spMkLst>
        </pc:spChg>
        <pc:spChg chg="add mod">
          <ac:chgData name="Abanoub Riad" userId="3eee0ade-b52f-4e10-8f1f-a69fed49e18a" providerId="ADAL" clId="{6167D6DA-7FC4-448C-B739-497793CE0E20}" dt="2021-03-05T08:43:04.803" v="284"/>
          <ac:spMkLst>
            <pc:docMk/>
            <pc:sldMk cId="899496529" sldId="296"/>
            <ac:spMk id="49" creationId="{9FDBB77E-BB6F-4093-A82B-2A5C5E2DAC59}"/>
          </ac:spMkLst>
        </pc:spChg>
        <pc:spChg chg="add mod">
          <ac:chgData name="Abanoub Riad" userId="3eee0ade-b52f-4e10-8f1f-a69fed49e18a" providerId="ADAL" clId="{6167D6DA-7FC4-448C-B739-497793CE0E20}" dt="2021-03-05T08:43:04.803" v="284"/>
          <ac:spMkLst>
            <pc:docMk/>
            <pc:sldMk cId="899496529" sldId="296"/>
            <ac:spMk id="52" creationId="{830BDA46-4D09-478D-9660-6FA5465C4879}"/>
          </ac:spMkLst>
        </pc:spChg>
        <pc:spChg chg="add mod">
          <ac:chgData name="Abanoub Riad" userId="3eee0ade-b52f-4e10-8f1f-a69fed49e18a" providerId="ADAL" clId="{6167D6DA-7FC4-448C-B739-497793CE0E20}" dt="2021-03-05T08:43:04.803" v="284"/>
          <ac:spMkLst>
            <pc:docMk/>
            <pc:sldMk cId="899496529" sldId="296"/>
            <ac:spMk id="53" creationId="{71A0F3EA-47AD-45C4-8B29-AAEA4A59BB40}"/>
          </ac:spMkLst>
        </pc:spChg>
        <pc:picChg chg="add mod">
          <ac:chgData name="Abanoub Riad" userId="3eee0ade-b52f-4e10-8f1f-a69fed49e18a" providerId="ADAL" clId="{6167D6DA-7FC4-448C-B739-497793CE0E20}" dt="2021-03-05T08:43:04.803" v="284"/>
          <ac:picMkLst>
            <pc:docMk/>
            <pc:sldMk cId="899496529" sldId="296"/>
            <ac:picMk id="45" creationId="{B64AA0D9-A2B7-43DC-B8EE-AEB9667ADD01}"/>
          </ac:picMkLst>
        </pc:picChg>
        <pc:picChg chg="add mod">
          <ac:chgData name="Abanoub Riad" userId="3eee0ade-b52f-4e10-8f1f-a69fed49e18a" providerId="ADAL" clId="{6167D6DA-7FC4-448C-B739-497793CE0E20}" dt="2021-03-05T08:43:04.803" v="284"/>
          <ac:picMkLst>
            <pc:docMk/>
            <pc:sldMk cId="899496529" sldId="296"/>
            <ac:picMk id="48" creationId="{A2675E8D-BB3E-48AA-8969-9E2EC81FAA56}"/>
          </ac:picMkLst>
        </pc:picChg>
        <pc:picChg chg="add mod">
          <ac:chgData name="Abanoub Riad" userId="3eee0ade-b52f-4e10-8f1f-a69fed49e18a" providerId="ADAL" clId="{6167D6DA-7FC4-448C-B739-497793CE0E20}" dt="2021-03-05T08:43:04.803" v="284"/>
          <ac:picMkLst>
            <pc:docMk/>
            <pc:sldMk cId="899496529" sldId="296"/>
            <ac:picMk id="51" creationId="{E001F7E1-DF40-44A8-8881-32DF89D08987}"/>
          </ac:picMkLst>
        </pc:picChg>
        <pc:picChg chg="add mod">
          <ac:chgData name="Abanoub Riad" userId="3eee0ade-b52f-4e10-8f1f-a69fed49e18a" providerId="ADAL" clId="{6167D6DA-7FC4-448C-B739-497793CE0E20}" dt="2021-03-05T08:43:04.803" v="284"/>
          <ac:picMkLst>
            <pc:docMk/>
            <pc:sldMk cId="899496529" sldId="296"/>
            <ac:picMk id="55" creationId="{FCAB7E22-9F43-4B4D-8E90-56ADEFE78869}"/>
          </ac:picMkLst>
        </pc:picChg>
        <pc:cxnChg chg="add mod">
          <ac:chgData name="Abanoub Riad" userId="3eee0ade-b52f-4e10-8f1f-a69fed49e18a" providerId="ADAL" clId="{6167D6DA-7FC4-448C-B739-497793CE0E20}" dt="2021-03-05T08:43:04.803" v="284"/>
          <ac:cxnSpMkLst>
            <pc:docMk/>
            <pc:sldMk cId="899496529" sldId="296"/>
            <ac:cxnSpMk id="20" creationId="{B256B0E1-D1BE-40D7-AB37-61A593319B2E}"/>
          </ac:cxnSpMkLst>
        </pc:cxnChg>
        <pc:cxnChg chg="add mod">
          <ac:chgData name="Abanoub Riad" userId="3eee0ade-b52f-4e10-8f1f-a69fed49e18a" providerId="ADAL" clId="{6167D6DA-7FC4-448C-B739-497793CE0E20}" dt="2021-03-05T08:43:04.803" v="284"/>
          <ac:cxnSpMkLst>
            <pc:docMk/>
            <pc:sldMk cId="899496529" sldId="296"/>
            <ac:cxnSpMk id="21" creationId="{6DA3272A-64B2-4DB1-9717-DFADA06088DC}"/>
          </ac:cxnSpMkLst>
        </pc:cxnChg>
        <pc:cxnChg chg="add mod">
          <ac:chgData name="Abanoub Riad" userId="3eee0ade-b52f-4e10-8f1f-a69fed49e18a" providerId="ADAL" clId="{6167D6DA-7FC4-448C-B739-497793CE0E20}" dt="2021-03-05T08:43:04.803" v="284"/>
          <ac:cxnSpMkLst>
            <pc:docMk/>
            <pc:sldMk cId="899496529" sldId="296"/>
            <ac:cxnSpMk id="22" creationId="{9FD137D3-5864-4C19-A865-88640434A8F0}"/>
          </ac:cxnSpMkLst>
        </pc:cxnChg>
        <pc:cxnChg chg="add mod">
          <ac:chgData name="Abanoub Riad" userId="3eee0ade-b52f-4e10-8f1f-a69fed49e18a" providerId="ADAL" clId="{6167D6DA-7FC4-448C-B739-497793CE0E20}" dt="2021-03-05T08:43:04.803" v="284"/>
          <ac:cxnSpMkLst>
            <pc:docMk/>
            <pc:sldMk cId="899496529" sldId="296"/>
            <ac:cxnSpMk id="23" creationId="{E6D8125D-5908-4CF4-8230-2A1D4116B250}"/>
          </ac:cxnSpMkLst>
        </pc:cxnChg>
        <pc:cxnChg chg="add mod">
          <ac:chgData name="Abanoub Riad" userId="3eee0ade-b52f-4e10-8f1f-a69fed49e18a" providerId="ADAL" clId="{6167D6DA-7FC4-448C-B739-497793CE0E20}" dt="2021-03-05T08:43:04.803" v="284"/>
          <ac:cxnSpMkLst>
            <pc:docMk/>
            <pc:sldMk cId="899496529" sldId="296"/>
            <ac:cxnSpMk id="25" creationId="{7CFFCF9A-3A29-4142-B416-9E7AD15FF7D0}"/>
          </ac:cxnSpMkLst>
        </pc:cxnChg>
        <pc:cxnChg chg="add mod">
          <ac:chgData name="Abanoub Riad" userId="3eee0ade-b52f-4e10-8f1f-a69fed49e18a" providerId="ADAL" clId="{6167D6DA-7FC4-448C-B739-497793CE0E20}" dt="2021-03-05T08:43:04.803" v="284"/>
          <ac:cxnSpMkLst>
            <pc:docMk/>
            <pc:sldMk cId="899496529" sldId="296"/>
            <ac:cxnSpMk id="26" creationId="{89E82036-89A0-4E45-A6AE-3B3BA2D3F1C8}"/>
          </ac:cxnSpMkLst>
        </pc:cxnChg>
        <pc:cxnChg chg="add mod">
          <ac:chgData name="Abanoub Riad" userId="3eee0ade-b52f-4e10-8f1f-a69fed49e18a" providerId="ADAL" clId="{6167D6DA-7FC4-448C-B739-497793CE0E20}" dt="2021-03-05T08:43:04.803" v="284"/>
          <ac:cxnSpMkLst>
            <pc:docMk/>
            <pc:sldMk cId="899496529" sldId="296"/>
            <ac:cxnSpMk id="27" creationId="{B5515990-F29A-4C73-9195-8A6B1486B5EC}"/>
          </ac:cxnSpMkLst>
        </pc:cxnChg>
        <pc:cxnChg chg="add mod">
          <ac:chgData name="Abanoub Riad" userId="3eee0ade-b52f-4e10-8f1f-a69fed49e18a" providerId="ADAL" clId="{6167D6DA-7FC4-448C-B739-497793CE0E20}" dt="2021-03-05T08:43:04.803" v="284"/>
          <ac:cxnSpMkLst>
            <pc:docMk/>
            <pc:sldMk cId="899496529" sldId="296"/>
            <ac:cxnSpMk id="28" creationId="{C89F0C58-749D-407C-B57E-2EC574AE4B0A}"/>
          </ac:cxnSpMkLst>
        </pc:cxnChg>
        <pc:cxnChg chg="add mod">
          <ac:chgData name="Abanoub Riad" userId="3eee0ade-b52f-4e10-8f1f-a69fed49e18a" providerId="ADAL" clId="{6167D6DA-7FC4-448C-B739-497793CE0E20}" dt="2021-03-05T08:43:04.803" v="284"/>
          <ac:cxnSpMkLst>
            <pc:docMk/>
            <pc:sldMk cId="899496529" sldId="296"/>
            <ac:cxnSpMk id="29" creationId="{9F44FD76-3717-450A-81A2-504CFA3BDAB8}"/>
          </ac:cxnSpMkLst>
        </pc:cxnChg>
        <pc:cxnChg chg="add mod">
          <ac:chgData name="Abanoub Riad" userId="3eee0ade-b52f-4e10-8f1f-a69fed49e18a" providerId="ADAL" clId="{6167D6DA-7FC4-448C-B739-497793CE0E20}" dt="2021-03-05T08:43:04.803" v="284"/>
          <ac:cxnSpMkLst>
            <pc:docMk/>
            <pc:sldMk cId="899496529" sldId="296"/>
            <ac:cxnSpMk id="30" creationId="{5AC759F7-DEC2-4260-B30E-80DEC365F5C3}"/>
          </ac:cxnSpMkLst>
        </pc:cxnChg>
        <pc:cxnChg chg="add mod">
          <ac:chgData name="Abanoub Riad" userId="3eee0ade-b52f-4e10-8f1f-a69fed49e18a" providerId="ADAL" clId="{6167D6DA-7FC4-448C-B739-497793CE0E20}" dt="2021-03-05T08:43:04.803" v="284"/>
          <ac:cxnSpMkLst>
            <pc:docMk/>
            <pc:sldMk cId="899496529" sldId="296"/>
            <ac:cxnSpMk id="31" creationId="{77011ACA-5B05-4C4D-9CD0-5E4D082B7283}"/>
          </ac:cxnSpMkLst>
        </pc:cxnChg>
        <pc:cxnChg chg="add mod">
          <ac:chgData name="Abanoub Riad" userId="3eee0ade-b52f-4e10-8f1f-a69fed49e18a" providerId="ADAL" clId="{6167D6DA-7FC4-448C-B739-497793CE0E20}" dt="2021-03-05T08:43:04.803" v="284"/>
          <ac:cxnSpMkLst>
            <pc:docMk/>
            <pc:sldMk cId="899496529" sldId="296"/>
            <ac:cxnSpMk id="35" creationId="{77974D25-968F-461D-B382-35691A0A48D0}"/>
          </ac:cxnSpMkLst>
        </pc:cxnChg>
        <pc:cxnChg chg="add mod">
          <ac:chgData name="Abanoub Riad" userId="3eee0ade-b52f-4e10-8f1f-a69fed49e18a" providerId="ADAL" clId="{6167D6DA-7FC4-448C-B739-497793CE0E20}" dt="2021-03-05T08:43:04.803" v="284"/>
          <ac:cxnSpMkLst>
            <pc:docMk/>
            <pc:sldMk cId="899496529" sldId="296"/>
            <ac:cxnSpMk id="37" creationId="{DE04172B-C892-4DF6-8EF1-0D434CC8F657}"/>
          </ac:cxnSpMkLst>
        </pc:cxnChg>
        <pc:cxnChg chg="add mod">
          <ac:chgData name="Abanoub Riad" userId="3eee0ade-b52f-4e10-8f1f-a69fed49e18a" providerId="ADAL" clId="{6167D6DA-7FC4-448C-B739-497793CE0E20}" dt="2021-03-05T08:43:04.803" v="284"/>
          <ac:cxnSpMkLst>
            <pc:docMk/>
            <pc:sldMk cId="899496529" sldId="296"/>
            <ac:cxnSpMk id="39" creationId="{172C9104-BDE2-4350-A64E-33A6406BE073}"/>
          </ac:cxnSpMkLst>
        </pc:cxnChg>
        <pc:cxnChg chg="add mod">
          <ac:chgData name="Abanoub Riad" userId="3eee0ade-b52f-4e10-8f1f-a69fed49e18a" providerId="ADAL" clId="{6167D6DA-7FC4-448C-B739-497793CE0E20}" dt="2021-03-05T08:43:04.803" v="284"/>
          <ac:cxnSpMkLst>
            <pc:docMk/>
            <pc:sldMk cId="899496529" sldId="296"/>
            <ac:cxnSpMk id="42" creationId="{0825B194-B017-4B51-BC4B-A015B64FC973}"/>
          </ac:cxnSpMkLst>
        </pc:cxnChg>
        <pc:cxnChg chg="add mod">
          <ac:chgData name="Abanoub Riad" userId="3eee0ade-b52f-4e10-8f1f-a69fed49e18a" providerId="ADAL" clId="{6167D6DA-7FC4-448C-B739-497793CE0E20}" dt="2021-03-05T08:43:04.803" v="284"/>
          <ac:cxnSpMkLst>
            <pc:docMk/>
            <pc:sldMk cId="899496529" sldId="296"/>
            <ac:cxnSpMk id="44" creationId="{A3BE8995-1BAE-4F69-89CF-8EF3E1F38D88}"/>
          </ac:cxnSpMkLst>
        </pc:cxnChg>
        <pc:cxnChg chg="add mod">
          <ac:chgData name="Abanoub Riad" userId="3eee0ade-b52f-4e10-8f1f-a69fed49e18a" providerId="ADAL" clId="{6167D6DA-7FC4-448C-B739-497793CE0E20}" dt="2021-03-05T08:43:04.803" v="284"/>
          <ac:cxnSpMkLst>
            <pc:docMk/>
            <pc:sldMk cId="899496529" sldId="296"/>
            <ac:cxnSpMk id="47" creationId="{213BE0F2-B4C3-41F9-9D4B-D24D05656D40}"/>
          </ac:cxnSpMkLst>
        </pc:cxnChg>
        <pc:cxnChg chg="add mod">
          <ac:chgData name="Abanoub Riad" userId="3eee0ade-b52f-4e10-8f1f-a69fed49e18a" providerId="ADAL" clId="{6167D6DA-7FC4-448C-B739-497793CE0E20}" dt="2021-03-05T08:43:04.803" v="284"/>
          <ac:cxnSpMkLst>
            <pc:docMk/>
            <pc:sldMk cId="899496529" sldId="296"/>
            <ac:cxnSpMk id="50" creationId="{3450D44C-9C12-4721-8E80-020EDDF40BB6}"/>
          </ac:cxnSpMkLst>
        </pc:cxnChg>
        <pc:cxnChg chg="add mod">
          <ac:chgData name="Abanoub Riad" userId="3eee0ade-b52f-4e10-8f1f-a69fed49e18a" providerId="ADAL" clId="{6167D6DA-7FC4-448C-B739-497793CE0E20}" dt="2021-03-05T08:43:04.803" v="284"/>
          <ac:cxnSpMkLst>
            <pc:docMk/>
            <pc:sldMk cId="899496529" sldId="296"/>
            <ac:cxnSpMk id="54" creationId="{5F3DA418-0D97-4A69-8DC8-8EBA061FD938}"/>
          </ac:cxnSpMkLst>
        </pc:cxnChg>
      </pc:sldChg>
      <pc:sldChg chg="del">
        <pc:chgData name="Abanoub Riad" userId="3eee0ade-b52f-4e10-8f1f-a69fed49e18a" providerId="ADAL" clId="{6167D6DA-7FC4-448C-B739-497793CE0E20}" dt="2021-03-05T08:25:10.322" v="44" actId="47"/>
        <pc:sldMkLst>
          <pc:docMk/>
          <pc:sldMk cId="2219237007" sldId="296"/>
        </pc:sldMkLst>
      </pc:sldChg>
      <pc:sldChg chg="addSp delSp modSp add mod delAnim modAnim">
        <pc:chgData name="Abanoub Riad" userId="3eee0ade-b52f-4e10-8f1f-a69fed49e18a" providerId="ADAL" clId="{6167D6DA-7FC4-448C-B739-497793CE0E20}" dt="2021-03-05T09:14:26.129" v="309" actId="14100"/>
        <pc:sldMkLst>
          <pc:docMk/>
          <pc:sldMk cId="367186313" sldId="297"/>
        </pc:sldMkLst>
        <pc:spChg chg="add del mod">
          <ac:chgData name="Abanoub Riad" userId="3eee0ade-b52f-4e10-8f1f-a69fed49e18a" providerId="ADAL" clId="{6167D6DA-7FC4-448C-B739-497793CE0E20}" dt="2021-03-05T09:12:01.872" v="287" actId="478"/>
          <ac:spMkLst>
            <pc:docMk/>
            <pc:sldMk cId="367186313" sldId="297"/>
            <ac:spMk id="5" creationId="{D3869B91-A452-4069-8CA5-5100725C0A4C}"/>
          </ac:spMkLst>
        </pc:spChg>
        <pc:spChg chg="add mod">
          <ac:chgData name="Abanoub Riad" userId="3eee0ade-b52f-4e10-8f1f-a69fed49e18a" providerId="ADAL" clId="{6167D6DA-7FC4-448C-B739-497793CE0E20}" dt="2021-03-05T09:12:03.281" v="288"/>
          <ac:spMkLst>
            <pc:docMk/>
            <pc:sldMk cId="367186313" sldId="297"/>
            <ac:spMk id="7" creationId="{63CADD96-8AA4-4D18-A3C6-E95836B6F136}"/>
          </ac:spMkLst>
        </pc:spChg>
        <pc:spChg chg="add mod">
          <ac:chgData name="Abanoub Riad" userId="3eee0ade-b52f-4e10-8f1f-a69fed49e18a" providerId="ADAL" clId="{6167D6DA-7FC4-448C-B739-497793CE0E20}" dt="2021-03-05T09:12:03.281" v="288"/>
          <ac:spMkLst>
            <pc:docMk/>
            <pc:sldMk cId="367186313" sldId="297"/>
            <ac:spMk id="8" creationId="{891A212D-6B49-489C-B4B1-44253F6B4DD8}"/>
          </ac:spMkLst>
        </pc:spChg>
        <pc:spChg chg="del">
          <ac:chgData name="Abanoub Riad" userId="3eee0ade-b52f-4e10-8f1f-a69fed49e18a" providerId="ADAL" clId="{6167D6DA-7FC4-448C-B739-497793CE0E20}" dt="2021-03-05T09:11:58.988" v="286" actId="478"/>
          <ac:spMkLst>
            <pc:docMk/>
            <pc:sldMk cId="367186313" sldId="297"/>
            <ac:spMk id="9" creationId="{88B9F70D-9C86-4C35-9FFF-ECD0CBD50C2E}"/>
          </ac:spMkLst>
        </pc:spChg>
        <pc:spChg chg="add mod">
          <ac:chgData name="Abanoub Riad" userId="3eee0ade-b52f-4e10-8f1f-a69fed49e18a" providerId="ADAL" clId="{6167D6DA-7FC4-448C-B739-497793CE0E20}" dt="2021-03-05T09:14:19.187" v="308" actId="1076"/>
          <ac:spMkLst>
            <pc:docMk/>
            <pc:sldMk cId="367186313" sldId="297"/>
            <ac:spMk id="10" creationId="{FC5512C9-E616-4523-B92B-FD581E43AE82}"/>
          </ac:spMkLst>
        </pc:spChg>
        <pc:spChg chg="add mod">
          <ac:chgData name="Abanoub Riad" userId="3eee0ade-b52f-4e10-8f1f-a69fed49e18a" providerId="ADAL" clId="{6167D6DA-7FC4-448C-B739-497793CE0E20}" dt="2021-03-05T09:14:26.129" v="309" actId="14100"/>
          <ac:spMkLst>
            <pc:docMk/>
            <pc:sldMk cId="367186313" sldId="297"/>
            <ac:spMk id="11" creationId="{44165633-F49D-4AC0-8A3E-A958F79E3D6E}"/>
          </ac:spMkLst>
        </pc:spChg>
        <pc:spChg chg="add del mod">
          <ac:chgData name="Abanoub Riad" userId="3eee0ade-b52f-4e10-8f1f-a69fed49e18a" providerId="ADAL" clId="{6167D6DA-7FC4-448C-B739-497793CE0E20}" dt="2021-03-05T09:12:08.612" v="289" actId="478"/>
          <ac:spMkLst>
            <pc:docMk/>
            <pc:sldMk cId="367186313" sldId="297"/>
            <ac:spMk id="13" creationId="{AEFCBAED-4135-4E9B-A5D7-751A7200B421}"/>
          </ac:spMkLst>
        </pc:spChg>
        <pc:spChg chg="add del mod">
          <ac:chgData name="Abanoub Riad" userId="3eee0ade-b52f-4e10-8f1f-a69fed49e18a" providerId="ADAL" clId="{6167D6DA-7FC4-448C-B739-497793CE0E20}" dt="2021-03-05T09:12:08.612" v="289" actId="478"/>
          <ac:spMkLst>
            <pc:docMk/>
            <pc:sldMk cId="367186313" sldId="297"/>
            <ac:spMk id="14" creationId="{D7F36439-3D70-4E80-8B4C-5F65714E8FD0}"/>
          </ac:spMkLst>
        </pc:spChg>
        <pc:picChg chg="add del mod">
          <ac:chgData name="Abanoub Riad" userId="3eee0ade-b52f-4e10-8f1f-a69fed49e18a" providerId="ADAL" clId="{6167D6DA-7FC4-448C-B739-497793CE0E20}" dt="2021-03-05T09:12:12.667" v="290" actId="478"/>
          <ac:picMkLst>
            <pc:docMk/>
            <pc:sldMk cId="367186313" sldId="297"/>
            <ac:picMk id="12" creationId="{FCB8A8D4-E696-4DB0-9D08-30814D1539E5}"/>
          </ac:picMkLst>
        </pc:picChg>
        <pc:picChg chg="add mod">
          <ac:chgData name="Abanoub Riad" userId="3eee0ade-b52f-4e10-8f1f-a69fed49e18a" providerId="ADAL" clId="{6167D6DA-7FC4-448C-B739-497793CE0E20}" dt="2021-03-05T09:14:15.521" v="307" actId="14100"/>
          <ac:picMkLst>
            <pc:docMk/>
            <pc:sldMk cId="367186313" sldId="297"/>
            <ac:picMk id="17" creationId="{EAE82F30-197A-4F0B-A15B-9C7B98022D62}"/>
          </ac:picMkLst>
        </pc:picChg>
        <pc:cxnChg chg="add del mod">
          <ac:chgData name="Abanoub Riad" userId="3eee0ade-b52f-4e10-8f1f-a69fed49e18a" providerId="ADAL" clId="{6167D6DA-7FC4-448C-B739-497793CE0E20}" dt="2021-03-05T09:12:08.612" v="289" actId="478"/>
          <ac:cxnSpMkLst>
            <pc:docMk/>
            <pc:sldMk cId="367186313" sldId="297"/>
            <ac:cxnSpMk id="15" creationId="{5036EEB5-CD52-4A16-897E-694BF8416D3D}"/>
          </ac:cxnSpMkLst>
        </pc:cxnChg>
        <pc:cxnChg chg="add del mod">
          <ac:chgData name="Abanoub Riad" userId="3eee0ade-b52f-4e10-8f1f-a69fed49e18a" providerId="ADAL" clId="{6167D6DA-7FC4-448C-B739-497793CE0E20}" dt="2021-03-05T09:12:08.612" v="289" actId="478"/>
          <ac:cxnSpMkLst>
            <pc:docMk/>
            <pc:sldMk cId="367186313" sldId="297"/>
            <ac:cxnSpMk id="16" creationId="{AE5A778B-F158-4965-A884-AC34E5E797BD}"/>
          </ac:cxnSpMkLst>
        </pc:cxnChg>
      </pc:sldChg>
      <pc:sldChg chg="addSp delSp modSp add mod delAnim modAnim">
        <pc:chgData name="Abanoub Riad" userId="3eee0ade-b52f-4e10-8f1f-a69fed49e18a" providerId="ADAL" clId="{6167D6DA-7FC4-448C-B739-497793CE0E20}" dt="2021-03-05T09:24:23.260" v="742" actId="29295"/>
        <pc:sldMkLst>
          <pc:docMk/>
          <pc:sldMk cId="1372780072" sldId="298"/>
        </pc:sldMkLst>
        <pc:spChg chg="add del mod">
          <ac:chgData name="Abanoub Riad" userId="3eee0ade-b52f-4e10-8f1f-a69fed49e18a" providerId="ADAL" clId="{6167D6DA-7FC4-448C-B739-497793CE0E20}" dt="2021-03-05T09:15:36.810" v="312" actId="478"/>
          <ac:spMkLst>
            <pc:docMk/>
            <pc:sldMk cId="1372780072" sldId="298"/>
            <ac:spMk id="5" creationId="{BDF70DA3-C3BC-4F58-AA93-879CF1E092F9}"/>
          </ac:spMkLst>
        </pc:spChg>
        <pc:spChg chg="del">
          <ac:chgData name="Abanoub Riad" userId="3eee0ade-b52f-4e10-8f1f-a69fed49e18a" providerId="ADAL" clId="{6167D6DA-7FC4-448C-B739-497793CE0E20}" dt="2021-03-05T09:15:34.536" v="311" actId="478"/>
          <ac:spMkLst>
            <pc:docMk/>
            <pc:sldMk cId="1372780072" sldId="298"/>
            <ac:spMk id="7" creationId="{86942B64-F962-443C-8CEA-407FF907F9F3}"/>
          </ac:spMkLst>
        </pc:spChg>
        <pc:spChg chg="del">
          <ac:chgData name="Abanoub Riad" userId="3eee0ade-b52f-4e10-8f1f-a69fed49e18a" providerId="ADAL" clId="{6167D6DA-7FC4-448C-B739-497793CE0E20}" dt="2021-03-05T09:15:34.536" v="311" actId="478"/>
          <ac:spMkLst>
            <pc:docMk/>
            <pc:sldMk cId="1372780072" sldId="298"/>
            <ac:spMk id="8" creationId="{20331A1C-2FA3-44F9-BBC0-647A233AF3E6}"/>
          </ac:spMkLst>
        </pc:spChg>
        <pc:spChg chg="del">
          <ac:chgData name="Abanoub Riad" userId="3eee0ade-b52f-4e10-8f1f-a69fed49e18a" providerId="ADAL" clId="{6167D6DA-7FC4-448C-B739-497793CE0E20}" dt="2021-03-05T09:15:34.536" v="311" actId="478"/>
          <ac:spMkLst>
            <pc:docMk/>
            <pc:sldMk cId="1372780072" sldId="298"/>
            <ac:spMk id="10" creationId="{B6D4D7B4-0308-47D8-A6CC-9431F20EF0B9}"/>
          </ac:spMkLst>
        </pc:spChg>
        <pc:spChg chg="del">
          <ac:chgData name="Abanoub Riad" userId="3eee0ade-b52f-4e10-8f1f-a69fed49e18a" providerId="ADAL" clId="{6167D6DA-7FC4-448C-B739-497793CE0E20}" dt="2021-03-05T09:15:34.536" v="311" actId="478"/>
          <ac:spMkLst>
            <pc:docMk/>
            <pc:sldMk cId="1372780072" sldId="298"/>
            <ac:spMk id="11" creationId="{FA33401B-0130-4257-9B9C-D7DD89B49644}"/>
          </ac:spMkLst>
        </pc:spChg>
        <pc:spChg chg="del">
          <ac:chgData name="Abanoub Riad" userId="3eee0ade-b52f-4e10-8f1f-a69fed49e18a" providerId="ADAL" clId="{6167D6DA-7FC4-448C-B739-497793CE0E20}" dt="2021-03-05T09:15:34.536" v="311" actId="478"/>
          <ac:spMkLst>
            <pc:docMk/>
            <pc:sldMk cId="1372780072" sldId="298"/>
            <ac:spMk id="12" creationId="{1BCFCF7C-67BE-4E4F-B10C-85ABC094EBA9}"/>
          </ac:spMkLst>
        </pc:spChg>
        <pc:spChg chg="del">
          <ac:chgData name="Abanoub Riad" userId="3eee0ade-b52f-4e10-8f1f-a69fed49e18a" providerId="ADAL" clId="{6167D6DA-7FC4-448C-B739-497793CE0E20}" dt="2021-03-05T09:15:34.536" v="311" actId="478"/>
          <ac:spMkLst>
            <pc:docMk/>
            <pc:sldMk cId="1372780072" sldId="298"/>
            <ac:spMk id="13" creationId="{A5A56FBF-7D2A-4483-BE63-0F8DCFFD1EBF}"/>
          </ac:spMkLst>
        </pc:spChg>
        <pc:spChg chg="del">
          <ac:chgData name="Abanoub Riad" userId="3eee0ade-b52f-4e10-8f1f-a69fed49e18a" providerId="ADAL" clId="{6167D6DA-7FC4-448C-B739-497793CE0E20}" dt="2021-03-05T09:15:34.536" v="311" actId="478"/>
          <ac:spMkLst>
            <pc:docMk/>
            <pc:sldMk cId="1372780072" sldId="298"/>
            <ac:spMk id="14" creationId="{8B701570-A1BF-47E2-AA0D-FECA8499B0A0}"/>
          </ac:spMkLst>
        </pc:spChg>
        <pc:spChg chg="del">
          <ac:chgData name="Abanoub Riad" userId="3eee0ade-b52f-4e10-8f1f-a69fed49e18a" providerId="ADAL" clId="{6167D6DA-7FC4-448C-B739-497793CE0E20}" dt="2021-03-05T09:15:34.536" v="311" actId="478"/>
          <ac:spMkLst>
            <pc:docMk/>
            <pc:sldMk cId="1372780072" sldId="298"/>
            <ac:spMk id="15" creationId="{FF3E9E05-8265-402F-9F33-BF6BCDBAABA4}"/>
          </ac:spMkLst>
        </pc:spChg>
        <pc:spChg chg="del">
          <ac:chgData name="Abanoub Riad" userId="3eee0ade-b52f-4e10-8f1f-a69fed49e18a" providerId="ADAL" clId="{6167D6DA-7FC4-448C-B739-497793CE0E20}" dt="2021-03-05T09:15:34.536" v="311" actId="478"/>
          <ac:spMkLst>
            <pc:docMk/>
            <pc:sldMk cId="1372780072" sldId="298"/>
            <ac:spMk id="16" creationId="{9C9EA899-4526-48EF-B6BE-7547616FCB7B}"/>
          </ac:spMkLst>
        </pc:spChg>
        <pc:spChg chg="del">
          <ac:chgData name="Abanoub Riad" userId="3eee0ade-b52f-4e10-8f1f-a69fed49e18a" providerId="ADAL" clId="{6167D6DA-7FC4-448C-B739-497793CE0E20}" dt="2021-03-05T09:15:34.536" v="311" actId="478"/>
          <ac:spMkLst>
            <pc:docMk/>
            <pc:sldMk cId="1372780072" sldId="298"/>
            <ac:spMk id="17" creationId="{EA3A3ABA-7C6C-42A5-8708-7F958227CD85}"/>
          </ac:spMkLst>
        </pc:spChg>
        <pc:spChg chg="del">
          <ac:chgData name="Abanoub Riad" userId="3eee0ade-b52f-4e10-8f1f-a69fed49e18a" providerId="ADAL" clId="{6167D6DA-7FC4-448C-B739-497793CE0E20}" dt="2021-03-05T09:15:34.536" v="311" actId="478"/>
          <ac:spMkLst>
            <pc:docMk/>
            <pc:sldMk cId="1372780072" sldId="298"/>
            <ac:spMk id="18" creationId="{D90D5DDD-595A-4D96-8A9E-9D90CE44EADB}"/>
          </ac:spMkLst>
        </pc:spChg>
        <pc:spChg chg="del">
          <ac:chgData name="Abanoub Riad" userId="3eee0ade-b52f-4e10-8f1f-a69fed49e18a" providerId="ADAL" clId="{6167D6DA-7FC4-448C-B739-497793CE0E20}" dt="2021-03-05T09:15:34.536" v="311" actId="478"/>
          <ac:spMkLst>
            <pc:docMk/>
            <pc:sldMk cId="1372780072" sldId="298"/>
            <ac:spMk id="19" creationId="{F243D30F-F589-4440-8D05-2452C05F8D3A}"/>
          </ac:spMkLst>
        </pc:spChg>
        <pc:spChg chg="del">
          <ac:chgData name="Abanoub Riad" userId="3eee0ade-b52f-4e10-8f1f-a69fed49e18a" providerId="ADAL" clId="{6167D6DA-7FC4-448C-B739-497793CE0E20}" dt="2021-03-05T09:15:34.536" v="311" actId="478"/>
          <ac:spMkLst>
            <pc:docMk/>
            <pc:sldMk cId="1372780072" sldId="298"/>
            <ac:spMk id="24" creationId="{D185E175-7397-42D9-B273-27466A1F5485}"/>
          </ac:spMkLst>
        </pc:spChg>
        <pc:spChg chg="del">
          <ac:chgData name="Abanoub Riad" userId="3eee0ade-b52f-4e10-8f1f-a69fed49e18a" providerId="ADAL" clId="{6167D6DA-7FC4-448C-B739-497793CE0E20}" dt="2021-03-05T09:15:34.536" v="311" actId="478"/>
          <ac:spMkLst>
            <pc:docMk/>
            <pc:sldMk cId="1372780072" sldId="298"/>
            <ac:spMk id="32" creationId="{A7D9B140-63F6-4032-BB36-B18F09EE716E}"/>
          </ac:spMkLst>
        </pc:spChg>
        <pc:spChg chg="del">
          <ac:chgData name="Abanoub Riad" userId="3eee0ade-b52f-4e10-8f1f-a69fed49e18a" providerId="ADAL" clId="{6167D6DA-7FC4-448C-B739-497793CE0E20}" dt="2021-03-05T09:15:34.536" v="311" actId="478"/>
          <ac:spMkLst>
            <pc:docMk/>
            <pc:sldMk cId="1372780072" sldId="298"/>
            <ac:spMk id="33" creationId="{0C164ABE-6908-4425-A119-4BE64F1256A1}"/>
          </ac:spMkLst>
        </pc:spChg>
        <pc:spChg chg="del">
          <ac:chgData name="Abanoub Riad" userId="3eee0ade-b52f-4e10-8f1f-a69fed49e18a" providerId="ADAL" clId="{6167D6DA-7FC4-448C-B739-497793CE0E20}" dt="2021-03-05T09:15:34.536" v="311" actId="478"/>
          <ac:spMkLst>
            <pc:docMk/>
            <pc:sldMk cId="1372780072" sldId="298"/>
            <ac:spMk id="34" creationId="{5DA4840E-76DE-4A4C-BB33-1055F0AEB6E4}"/>
          </ac:spMkLst>
        </pc:spChg>
        <pc:spChg chg="del">
          <ac:chgData name="Abanoub Riad" userId="3eee0ade-b52f-4e10-8f1f-a69fed49e18a" providerId="ADAL" clId="{6167D6DA-7FC4-448C-B739-497793CE0E20}" dt="2021-03-05T09:15:34.536" v="311" actId="478"/>
          <ac:spMkLst>
            <pc:docMk/>
            <pc:sldMk cId="1372780072" sldId="298"/>
            <ac:spMk id="36" creationId="{EA7B368D-EE14-497D-916F-082765961ECA}"/>
          </ac:spMkLst>
        </pc:spChg>
        <pc:spChg chg="del">
          <ac:chgData name="Abanoub Riad" userId="3eee0ade-b52f-4e10-8f1f-a69fed49e18a" providerId="ADAL" clId="{6167D6DA-7FC4-448C-B739-497793CE0E20}" dt="2021-03-05T09:15:34.536" v="311" actId="478"/>
          <ac:spMkLst>
            <pc:docMk/>
            <pc:sldMk cId="1372780072" sldId="298"/>
            <ac:spMk id="38" creationId="{F6ADA34F-023B-4E14-A661-220422641D88}"/>
          </ac:spMkLst>
        </pc:spChg>
        <pc:spChg chg="del">
          <ac:chgData name="Abanoub Riad" userId="3eee0ade-b52f-4e10-8f1f-a69fed49e18a" providerId="ADAL" clId="{6167D6DA-7FC4-448C-B739-497793CE0E20}" dt="2021-03-05T09:15:34.536" v="311" actId="478"/>
          <ac:spMkLst>
            <pc:docMk/>
            <pc:sldMk cId="1372780072" sldId="298"/>
            <ac:spMk id="40" creationId="{4D2C3AA1-B171-4FF1-A97A-351756141A74}"/>
          </ac:spMkLst>
        </pc:spChg>
        <pc:spChg chg="del">
          <ac:chgData name="Abanoub Riad" userId="3eee0ade-b52f-4e10-8f1f-a69fed49e18a" providerId="ADAL" clId="{6167D6DA-7FC4-448C-B739-497793CE0E20}" dt="2021-03-05T09:15:34.536" v="311" actId="478"/>
          <ac:spMkLst>
            <pc:docMk/>
            <pc:sldMk cId="1372780072" sldId="298"/>
            <ac:spMk id="41" creationId="{66F96783-4DF1-4099-818B-C92B5F272605}"/>
          </ac:spMkLst>
        </pc:spChg>
        <pc:spChg chg="del">
          <ac:chgData name="Abanoub Riad" userId="3eee0ade-b52f-4e10-8f1f-a69fed49e18a" providerId="ADAL" clId="{6167D6DA-7FC4-448C-B739-497793CE0E20}" dt="2021-03-05T09:15:34.536" v="311" actId="478"/>
          <ac:spMkLst>
            <pc:docMk/>
            <pc:sldMk cId="1372780072" sldId="298"/>
            <ac:spMk id="43" creationId="{9191234F-A154-4F37-9C54-03761D17B7EB}"/>
          </ac:spMkLst>
        </pc:spChg>
        <pc:spChg chg="del">
          <ac:chgData name="Abanoub Riad" userId="3eee0ade-b52f-4e10-8f1f-a69fed49e18a" providerId="ADAL" clId="{6167D6DA-7FC4-448C-B739-497793CE0E20}" dt="2021-03-05T09:15:34.536" v="311" actId="478"/>
          <ac:spMkLst>
            <pc:docMk/>
            <pc:sldMk cId="1372780072" sldId="298"/>
            <ac:spMk id="46" creationId="{69DEEBF3-C275-4771-B265-EEB2DA1E668A}"/>
          </ac:spMkLst>
        </pc:spChg>
        <pc:spChg chg="del">
          <ac:chgData name="Abanoub Riad" userId="3eee0ade-b52f-4e10-8f1f-a69fed49e18a" providerId="ADAL" clId="{6167D6DA-7FC4-448C-B739-497793CE0E20}" dt="2021-03-05T09:15:34.536" v="311" actId="478"/>
          <ac:spMkLst>
            <pc:docMk/>
            <pc:sldMk cId="1372780072" sldId="298"/>
            <ac:spMk id="49" creationId="{9FDBB77E-BB6F-4093-A82B-2A5C5E2DAC59}"/>
          </ac:spMkLst>
        </pc:spChg>
        <pc:spChg chg="del">
          <ac:chgData name="Abanoub Riad" userId="3eee0ade-b52f-4e10-8f1f-a69fed49e18a" providerId="ADAL" clId="{6167D6DA-7FC4-448C-B739-497793CE0E20}" dt="2021-03-05T09:15:34.536" v="311" actId="478"/>
          <ac:spMkLst>
            <pc:docMk/>
            <pc:sldMk cId="1372780072" sldId="298"/>
            <ac:spMk id="52" creationId="{830BDA46-4D09-478D-9660-6FA5465C4879}"/>
          </ac:spMkLst>
        </pc:spChg>
        <pc:spChg chg="del">
          <ac:chgData name="Abanoub Riad" userId="3eee0ade-b52f-4e10-8f1f-a69fed49e18a" providerId="ADAL" clId="{6167D6DA-7FC4-448C-B739-497793CE0E20}" dt="2021-03-05T09:15:34.536" v="311" actId="478"/>
          <ac:spMkLst>
            <pc:docMk/>
            <pc:sldMk cId="1372780072" sldId="298"/>
            <ac:spMk id="53" creationId="{71A0F3EA-47AD-45C4-8B29-AAEA4A59BB40}"/>
          </ac:spMkLst>
        </pc:spChg>
        <pc:spChg chg="add mod">
          <ac:chgData name="Abanoub Riad" userId="3eee0ade-b52f-4e10-8f1f-a69fed49e18a" providerId="ADAL" clId="{6167D6DA-7FC4-448C-B739-497793CE0E20}" dt="2021-03-05T09:15:50.380" v="315"/>
          <ac:spMkLst>
            <pc:docMk/>
            <pc:sldMk cId="1372780072" sldId="298"/>
            <ac:spMk id="56" creationId="{1AA75DFC-0092-4C5A-98D2-BAEA99AD69A1}"/>
          </ac:spMkLst>
        </pc:spChg>
        <pc:spChg chg="add mod">
          <ac:chgData name="Abanoub Riad" userId="3eee0ade-b52f-4e10-8f1f-a69fed49e18a" providerId="ADAL" clId="{6167D6DA-7FC4-448C-B739-497793CE0E20}" dt="2021-03-05T09:23:51.103" v="740" actId="20577"/>
          <ac:spMkLst>
            <pc:docMk/>
            <pc:sldMk cId="1372780072" sldId="298"/>
            <ac:spMk id="57" creationId="{F8748ADF-692C-4DAB-8F7C-9062B77BEF69}"/>
          </ac:spMkLst>
        </pc:spChg>
        <pc:picChg chg="add mod ord modCrop">
          <ac:chgData name="Abanoub Riad" userId="3eee0ade-b52f-4e10-8f1f-a69fed49e18a" providerId="ADAL" clId="{6167D6DA-7FC4-448C-B739-497793CE0E20}" dt="2021-03-05T09:24:23.260" v="742" actId="29295"/>
          <ac:picMkLst>
            <pc:docMk/>
            <pc:sldMk cId="1372780072" sldId="298"/>
            <ac:picMk id="9" creationId="{1C4EB628-A6DB-4CC2-8C6A-C9D107908803}"/>
          </ac:picMkLst>
        </pc:picChg>
        <pc:picChg chg="del">
          <ac:chgData name="Abanoub Riad" userId="3eee0ade-b52f-4e10-8f1f-a69fed49e18a" providerId="ADAL" clId="{6167D6DA-7FC4-448C-B739-497793CE0E20}" dt="2021-03-05T09:15:34.536" v="311" actId="478"/>
          <ac:picMkLst>
            <pc:docMk/>
            <pc:sldMk cId="1372780072" sldId="298"/>
            <ac:picMk id="45" creationId="{B64AA0D9-A2B7-43DC-B8EE-AEB9667ADD01}"/>
          </ac:picMkLst>
        </pc:picChg>
        <pc:picChg chg="del">
          <ac:chgData name="Abanoub Riad" userId="3eee0ade-b52f-4e10-8f1f-a69fed49e18a" providerId="ADAL" clId="{6167D6DA-7FC4-448C-B739-497793CE0E20}" dt="2021-03-05T09:15:34.536" v="311" actId="478"/>
          <ac:picMkLst>
            <pc:docMk/>
            <pc:sldMk cId="1372780072" sldId="298"/>
            <ac:picMk id="48" creationId="{A2675E8D-BB3E-48AA-8969-9E2EC81FAA56}"/>
          </ac:picMkLst>
        </pc:picChg>
        <pc:picChg chg="del">
          <ac:chgData name="Abanoub Riad" userId="3eee0ade-b52f-4e10-8f1f-a69fed49e18a" providerId="ADAL" clId="{6167D6DA-7FC4-448C-B739-497793CE0E20}" dt="2021-03-05T09:15:34.536" v="311" actId="478"/>
          <ac:picMkLst>
            <pc:docMk/>
            <pc:sldMk cId="1372780072" sldId="298"/>
            <ac:picMk id="51" creationId="{E001F7E1-DF40-44A8-8881-32DF89D08987}"/>
          </ac:picMkLst>
        </pc:picChg>
        <pc:picChg chg="del">
          <ac:chgData name="Abanoub Riad" userId="3eee0ade-b52f-4e10-8f1f-a69fed49e18a" providerId="ADAL" clId="{6167D6DA-7FC4-448C-B739-497793CE0E20}" dt="2021-03-05T09:15:34.536" v="311" actId="478"/>
          <ac:picMkLst>
            <pc:docMk/>
            <pc:sldMk cId="1372780072" sldId="298"/>
            <ac:picMk id="55" creationId="{FCAB7E22-9F43-4B4D-8E90-56ADEFE78869}"/>
          </ac:picMkLst>
        </pc:picChg>
        <pc:cxnChg chg="del mod">
          <ac:chgData name="Abanoub Riad" userId="3eee0ade-b52f-4e10-8f1f-a69fed49e18a" providerId="ADAL" clId="{6167D6DA-7FC4-448C-B739-497793CE0E20}" dt="2021-03-05T09:15:34.536" v="311" actId="478"/>
          <ac:cxnSpMkLst>
            <pc:docMk/>
            <pc:sldMk cId="1372780072" sldId="298"/>
            <ac:cxnSpMk id="20" creationId="{B256B0E1-D1BE-40D7-AB37-61A593319B2E}"/>
          </ac:cxnSpMkLst>
        </pc:cxnChg>
        <pc:cxnChg chg="del mod">
          <ac:chgData name="Abanoub Riad" userId="3eee0ade-b52f-4e10-8f1f-a69fed49e18a" providerId="ADAL" clId="{6167D6DA-7FC4-448C-B739-497793CE0E20}" dt="2021-03-05T09:15:34.536" v="311" actId="478"/>
          <ac:cxnSpMkLst>
            <pc:docMk/>
            <pc:sldMk cId="1372780072" sldId="298"/>
            <ac:cxnSpMk id="21" creationId="{6DA3272A-64B2-4DB1-9717-DFADA06088DC}"/>
          </ac:cxnSpMkLst>
        </pc:cxnChg>
        <pc:cxnChg chg="del mod">
          <ac:chgData name="Abanoub Riad" userId="3eee0ade-b52f-4e10-8f1f-a69fed49e18a" providerId="ADAL" clId="{6167D6DA-7FC4-448C-B739-497793CE0E20}" dt="2021-03-05T09:15:34.536" v="311" actId="478"/>
          <ac:cxnSpMkLst>
            <pc:docMk/>
            <pc:sldMk cId="1372780072" sldId="298"/>
            <ac:cxnSpMk id="22" creationId="{9FD137D3-5864-4C19-A865-88640434A8F0}"/>
          </ac:cxnSpMkLst>
        </pc:cxnChg>
        <pc:cxnChg chg="del">
          <ac:chgData name="Abanoub Riad" userId="3eee0ade-b52f-4e10-8f1f-a69fed49e18a" providerId="ADAL" clId="{6167D6DA-7FC4-448C-B739-497793CE0E20}" dt="2021-03-05T09:15:34.536" v="311" actId="478"/>
          <ac:cxnSpMkLst>
            <pc:docMk/>
            <pc:sldMk cId="1372780072" sldId="298"/>
            <ac:cxnSpMk id="23" creationId="{E6D8125D-5908-4CF4-8230-2A1D4116B250}"/>
          </ac:cxnSpMkLst>
        </pc:cxnChg>
        <pc:cxnChg chg="del mod">
          <ac:chgData name="Abanoub Riad" userId="3eee0ade-b52f-4e10-8f1f-a69fed49e18a" providerId="ADAL" clId="{6167D6DA-7FC4-448C-B739-497793CE0E20}" dt="2021-03-05T09:15:34.536" v="311" actId="478"/>
          <ac:cxnSpMkLst>
            <pc:docMk/>
            <pc:sldMk cId="1372780072" sldId="298"/>
            <ac:cxnSpMk id="25" creationId="{7CFFCF9A-3A29-4142-B416-9E7AD15FF7D0}"/>
          </ac:cxnSpMkLst>
        </pc:cxnChg>
        <pc:cxnChg chg="del mod">
          <ac:chgData name="Abanoub Riad" userId="3eee0ade-b52f-4e10-8f1f-a69fed49e18a" providerId="ADAL" clId="{6167D6DA-7FC4-448C-B739-497793CE0E20}" dt="2021-03-05T09:15:34.536" v="311" actId="478"/>
          <ac:cxnSpMkLst>
            <pc:docMk/>
            <pc:sldMk cId="1372780072" sldId="298"/>
            <ac:cxnSpMk id="26" creationId="{89E82036-89A0-4E45-A6AE-3B3BA2D3F1C8}"/>
          </ac:cxnSpMkLst>
        </pc:cxnChg>
        <pc:cxnChg chg="del mod">
          <ac:chgData name="Abanoub Riad" userId="3eee0ade-b52f-4e10-8f1f-a69fed49e18a" providerId="ADAL" clId="{6167D6DA-7FC4-448C-B739-497793CE0E20}" dt="2021-03-05T09:15:34.536" v="311" actId="478"/>
          <ac:cxnSpMkLst>
            <pc:docMk/>
            <pc:sldMk cId="1372780072" sldId="298"/>
            <ac:cxnSpMk id="27" creationId="{B5515990-F29A-4C73-9195-8A6B1486B5EC}"/>
          </ac:cxnSpMkLst>
        </pc:cxnChg>
        <pc:cxnChg chg="del">
          <ac:chgData name="Abanoub Riad" userId="3eee0ade-b52f-4e10-8f1f-a69fed49e18a" providerId="ADAL" clId="{6167D6DA-7FC4-448C-B739-497793CE0E20}" dt="2021-03-05T09:15:34.536" v="311" actId="478"/>
          <ac:cxnSpMkLst>
            <pc:docMk/>
            <pc:sldMk cId="1372780072" sldId="298"/>
            <ac:cxnSpMk id="28" creationId="{C89F0C58-749D-407C-B57E-2EC574AE4B0A}"/>
          </ac:cxnSpMkLst>
        </pc:cxnChg>
        <pc:cxnChg chg="del">
          <ac:chgData name="Abanoub Riad" userId="3eee0ade-b52f-4e10-8f1f-a69fed49e18a" providerId="ADAL" clId="{6167D6DA-7FC4-448C-B739-497793CE0E20}" dt="2021-03-05T09:15:34.536" v="311" actId="478"/>
          <ac:cxnSpMkLst>
            <pc:docMk/>
            <pc:sldMk cId="1372780072" sldId="298"/>
            <ac:cxnSpMk id="29" creationId="{9F44FD76-3717-450A-81A2-504CFA3BDAB8}"/>
          </ac:cxnSpMkLst>
        </pc:cxnChg>
        <pc:cxnChg chg="del">
          <ac:chgData name="Abanoub Riad" userId="3eee0ade-b52f-4e10-8f1f-a69fed49e18a" providerId="ADAL" clId="{6167D6DA-7FC4-448C-B739-497793CE0E20}" dt="2021-03-05T09:15:34.536" v="311" actId="478"/>
          <ac:cxnSpMkLst>
            <pc:docMk/>
            <pc:sldMk cId="1372780072" sldId="298"/>
            <ac:cxnSpMk id="30" creationId="{5AC759F7-DEC2-4260-B30E-80DEC365F5C3}"/>
          </ac:cxnSpMkLst>
        </pc:cxnChg>
        <pc:cxnChg chg="del">
          <ac:chgData name="Abanoub Riad" userId="3eee0ade-b52f-4e10-8f1f-a69fed49e18a" providerId="ADAL" clId="{6167D6DA-7FC4-448C-B739-497793CE0E20}" dt="2021-03-05T09:15:34.536" v="311" actId="478"/>
          <ac:cxnSpMkLst>
            <pc:docMk/>
            <pc:sldMk cId="1372780072" sldId="298"/>
            <ac:cxnSpMk id="31" creationId="{77011ACA-5B05-4C4D-9CD0-5E4D082B7283}"/>
          </ac:cxnSpMkLst>
        </pc:cxnChg>
        <pc:cxnChg chg="del">
          <ac:chgData name="Abanoub Riad" userId="3eee0ade-b52f-4e10-8f1f-a69fed49e18a" providerId="ADAL" clId="{6167D6DA-7FC4-448C-B739-497793CE0E20}" dt="2021-03-05T09:15:34.536" v="311" actId="478"/>
          <ac:cxnSpMkLst>
            <pc:docMk/>
            <pc:sldMk cId="1372780072" sldId="298"/>
            <ac:cxnSpMk id="35" creationId="{77974D25-968F-461D-B382-35691A0A48D0}"/>
          </ac:cxnSpMkLst>
        </pc:cxnChg>
        <pc:cxnChg chg="del">
          <ac:chgData name="Abanoub Riad" userId="3eee0ade-b52f-4e10-8f1f-a69fed49e18a" providerId="ADAL" clId="{6167D6DA-7FC4-448C-B739-497793CE0E20}" dt="2021-03-05T09:15:34.536" v="311" actId="478"/>
          <ac:cxnSpMkLst>
            <pc:docMk/>
            <pc:sldMk cId="1372780072" sldId="298"/>
            <ac:cxnSpMk id="37" creationId="{DE04172B-C892-4DF6-8EF1-0D434CC8F657}"/>
          </ac:cxnSpMkLst>
        </pc:cxnChg>
        <pc:cxnChg chg="del">
          <ac:chgData name="Abanoub Riad" userId="3eee0ade-b52f-4e10-8f1f-a69fed49e18a" providerId="ADAL" clId="{6167D6DA-7FC4-448C-B739-497793CE0E20}" dt="2021-03-05T09:15:34.536" v="311" actId="478"/>
          <ac:cxnSpMkLst>
            <pc:docMk/>
            <pc:sldMk cId="1372780072" sldId="298"/>
            <ac:cxnSpMk id="39" creationId="{172C9104-BDE2-4350-A64E-33A6406BE073}"/>
          </ac:cxnSpMkLst>
        </pc:cxnChg>
        <pc:cxnChg chg="del">
          <ac:chgData name="Abanoub Riad" userId="3eee0ade-b52f-4e10-8f1f-a69fed49e18a" providerId="ADAL" clId="{6167D6DA-7FC4-448C-B739-497793CE0E20}" dt="2021-03-05T09:15:34.536" v="311" actId="478"/>
          <ac:cxnSpMkLst>
            <pc:docMk/>
            <pc:sldMk cId="1372780072" sldId="298"/>
            <ac:cxnSpMk id="42" creationId="{0825B194-B017-4B51-BC4B-A015B64FC973}"/>
          </ac:cxnSpMkLst>
        </pc:cxnChg>
        <pc:cxnChg chg="del">
          <ac:chgData name="Abanoub Riad" userId="3eee0ade-b52f-4e10-8f1f-a69fed49e18a" providerId="ADAL" clId="{6167D6DA-7FC4-448C-B739-497793CE0E20}" dt="2021-03-05T09:15:34.536" v="311" actId="478"/>
          <ac:cxnSpMkLst>
            <pc:docMk/>
            <pc:sldMk cId="1372780072" sldId="298"/>
            <ac:cxnSpMk id="44" creationId="{A3BE8995-1BAE-4F69-89CF-8EF3E1F38D88}"/>
          </ac:cxnSpMkLst>
        </pc:cxnChg>
        <pc:cxnChg chg="del">
          <ac:chgData name="Abanoub Riad" userId="3eee0ade-b52f-4e10-8f1f-a69fed49e18a" providerId="ADAL" clId="{6167D6DA-7FC4-448C-B739-497793CE0E20}" dt="2021-03-05T09:15:34.536" v="311" actId="478"/>
          <ac:cxnSpMkLst>
            <pc:docMk/>
            <pc:sldMk cId="1372780072" sldId="298"/>
            <ac:cxnSpMk id="47" creationId="{213BE0F2-B4C3-41F9-9D4B-D24D05656D40}"/>
          </ac:cxnSpMkLst>
        </pc:cxnChg>
        <pc:cxnChg chg="del">
          <ac:chgData name="Abanoub Riad" userId="3eee0ade-b52f-4e10-8f1f-a69fed49e18a" providerId="ADAL" clId="{6167D6DA-7FC4-448C-B739-497793CE0E20}" dt="2021-03-05T09:15:34.536" v="311" actId="478"/>
          <ac:cxnSpMkLst>
            <pc:docMk/>
            <pc:sldMk cId="1372780072" sldId="298"/>
            <ac:cxnSpMk id="50" creationId="{3450D44C-9C12-4721-8E80-020EDDF40BB6}"/>
          </ac:cxnSpMkLst>
        </pc:cxnChg>
        <pc:cxnChg chg="del">
          <ac:chgData name="Abanoub Riad" userId="3eee0ade-b52f-4e10-8f1f-a69fed49e18a" providerId="ADAL" clId="{6167D6DA-7FC4-448C-B739-497793CE0E20}" dt="2021-03-05T09:15:34.536" v="311" actId="478"/>
          <ac:cxnSpMkLst>
            <pc:docMk/>
            <pc:sldMk cId="1372780072" sldId="298"/>
            <ac:cxnSpMk id="54" creationId="{5F3DA418-0D97-4A69-8DC8-8EBA061FD938}"/>
          </ac:cxnSpMkLst>
        </pc:cxnChg>
      </pc:sldChg>
      <pc:sldChg chg="del">
        <pc:chgData name="Abanoub Riad" userId="3eee0ade-b52f-4e10-8f1f-a69fed49e18a" providerId="ADAL" clId="{6167D6DA-7FC4-448C-B739-497793CE0E20}" dt="2021-03-05T08:25:10.322" v="44" actId="47"/>
        <pc:sldMkLst>
          <pc:docMk/>
          <pc:sldMk cId="256107576" sldId="299"/>
        </pc:sldMkLst>
      </pc:sldChg>
      <pc:sldChg chg="addSp delSp modSp add mod delAnim modAnim">
        <pc:chgData name="Abanoub Riad" userId="3eee0ade-b52f-4e10-8f1f-a69fed49e18a" providerId="ADAL" clId="{6167D6DA-7FC4-448C-B739-497793CE0E20}" dt="2021-03-05T09:36:37.260" v="1360" actId="478"/>
        <pc:sldMkLst>
          <pc:docMk/>
          <pc:sldMk cId="482594640" sldId="299"/>
        </pc:sldMkLst>
        <pc:spChg chg="add del mod">
          <ac:chgData name="Abanoub Riad" userId="3eee0ade-b52f-4e10-8f1f-a69fed49e18a" providerId="ADAL" clId="{6167D6DA-7FC4-448C-B739-497793CE0E20}" dt="2021-03-05T09:25:04.998" v="746" actId="478"/>
          <ac:spMkLst>
            <pc:docMk/>
            <pc:sldMk cId="482594640" sldId="299"/>
            <ac:spMk id="5" creationId="{F9BFE714-F8D5-4D68-AB3C-262D1DC84DA6}"/>
          </ac:spMkLst>
        </pc:spChg>
        <pc:spChg chg="add del mod">
          <ac:chgData name="Abanoub Riad" userId="3eee0ade-b52f-4e10-8f1f-a69fed49e18a" providerId="ADAL" clId="{6167D6DA-7FC4-448C-B739-497793CE0E20}" dt="2021-03-05T09:36:37.260" v="1360" actId="478"/>
          <ac:spMkLst>
            <pc:docMk/>
            <pc:sldMk cId="482594640" sldId="299"/>
            <ac:spMk id="10" creationId="{B547E483-96AE-4A36-AD50-9CA53D4B025A}"/>
          </ac:spMkLst>
        </pc:spChg>
        <pc:spChg chg="add mod">
          <ac:chgData name="Abanoub Riad" userId="3eee0ade-b52f-4e10-8f1f-a69fed49e18a" providerId="ADAL" clId="{6167D6DA-7FC4-448C-B739-497793CE0E20}" dt="2021-03-05T09:25:05.448" v="747"/>
          <ac:spMkLst>
            <pc:docMk/>
            <pc:sldMk cId="482594640" sldId="299"/>
            <ac:spMk id="11" creationId="{FF10FA62-FAAC-4C71-8268-99CDC8FBABB4}"/>
          </ac:spMkLst>
        </pc:spChg>
        <pc:spChg chg="add mod">
          <ac:chgData name="Abanoub Riad" userId="3eee0ade-b52f-4e10-8f1f-a69fed49e18a" providerId="ADAL" clId="{6167D6DA-7FC4-448C-B739-497793CE0E20}" dt="2021-03-05T09:25:05.448" v="747"/>
          <ac:spMkLst>
            <pc:docMk/>
            <pc:sldMk cId="482594640" sldId="299"/>
            <ac:spMk id="12" creationId="{DC1484D8-16B1-4CD5-9888-3E4AF9EF08A6}"/>
          </ac:spMkLst>
        </pc:spChg>
        <pc:spChg chg="add mod">
          <ac:chgData name="Abanoub Riad" userId="3eee0ade-b52f-4e10-8f1f-a69fed49e18a" providerId="ADAL" clId="{6167D6DA-7FC4-448C-B739-497793CE0E20}" dt="2021-03-05T09:25:05.448" v="747"/>
          <ac:spMkLst>
            <pc:docMk/>
            <pc:sldMk cId="482594640" sldId="299"/>
            <ac:spMk id="13" creationId="{656121D2-C284-477D-9F7F-8F46F22BF2B0}"/>
          </ac:spMkLst>
        </pc:spChg>
        <pc:spChg chg="add mod">
          <ac:chgData name="Abanoub Riad" userId="3eee0ade-b52f-4e10-8f1f-a69fed49e18a" providerId="ADAL" clId="{6167D6DA-7FC4-448C-B739-497793CE0E20}" dt="2021-03-05T09:25:05.448" v="747"/>
          <ac:spMkLst>
            <pc:docMk/>
            <pc:sldMk cId="482594640" sldId="299"/>
            <ac:spMk id="14" creationId="{789F637B-9486-4199-B831-9071E0AAC49E}"/>
          </ac:spMkLst>
        </pc:spChg>
        <pc:spChg chg="add mod">
          <ac:chgData name="Abanoub Riad" userId="3eee0ade-b52f-4e10-8f1f-a69fed49e18a" providerId="ADAL" clId="{6167D6DA-7FC4-448C-B739-497793CE0E20}" dt="2021-03-05T09:25:05.448" v="747"/>
          <ac:spMkLst>
            <pc:docMk/>
            <pc:sldMk cId="482594640" sldId="299"/>
            <ac:spMk id="15" creationId="{6204FD2A-DE5A-4715-960F-FF24FB3516B9}"/>
          </ac:spMkLst>
        </pc:spChg>
        <pc:spChg chg="add mod">
          <ac:chgData name="Abanoub Riad" userId="3eee0ade-b52f-4e10-8f1f-a69fed49e18a" providerId="ADAL" clId="{6167D6DA-7FC4-448C-B739-497793CE0E20}" dt="2021-03-05T09:25:05.448" v="747"/>
          <ac:spMkLst>
            <pc:docMk/>
            <pc:sldMk cId="482594640" sldId="299"/>
            <ac:spMk id="16" creationId="{41827310-C40B-47F2-90E8-F1F2E7FBDC5A}"/>
          </ac:spMkLst>
        </pc:spChg>
        <pc:spChg chg="add mod">
          <ac:chgData name="Abanoub Riad" userId="3eee0ade-b52f-4e10-8f1f-a69fed49e18a" providerId="ADAL" clId="{6167D6DA-7FC4-448C-B739-497793CE0E20}" dt="2021-03-05T09:25:05.448" v="747"/>
          <ac:spMkLst>
            <pc:docMk/>
            <pc:sldMk cId="482594640" sldId="299"/>
            <ac:spMk id="17" creationId="{2FA99994-156A-4439-BC8D-9585D422390B}"/>
          </ac:spMkLst>
        </pc:spChg>
        <pc:spChg chg="del">
          <ac:chgData name="Abanoub Riad" userId="3eee0ade-b52f-4e10-8f1f-a69fed49e18a" providerId="ADAL" clId="{6167D6DA-7FC4-448C-B739-497793CE0E20}" dt="2021-03-05T09:25:02.690" v="745" actId="478"/>
          <ac:spMkLst>
            <pc:docMk/>
            <pc:sldMk cId="482594640" sldId="299"/>
            <ac:spMk id="56" creationId="{1AA75DFC-0092-4C5A-98D2-BAEA99AD69A1}"/>
          </ac:spMkLst>
        </pc:spChg>
        <pc:spChg chg="del">
          <ac:chgData name="Abanoub Riad" userId="3eee0ade-b52f-4e10-8f1f-a69fed49e18a" providerId="ADAL" clId="{6167D6DA-7FC4-448C-B739-497793CE0E20}" dt="2021-03-05T09:25:02.690" v="745" actId="478"/>
          <ac:spMkLst>
            <pc:docMk/>
            <pc:sldMk cId="482594640" sldId="299"/>
            <ac:spMk id="57" creationId="{F8748ADF-692C-4DAB-8F7C-9062B77BEF69}"/>
          </ac:spMkLst>
        </pc:spChg>
        <pc:picChg chg="del">
          <ac:chgData name="Abanoub Riad" userId="3eee0ade-b52f-4e10-8f1f-a69fed49e18a" providerId="ADAL" clId="{6167D6DA-7FC4-448C-B739-497793CE0E20}" dt="2021-03-05T09:24:59.188" v="744" actId="478"/>
          <ac:picMkLst>
            <pc:docMk/>
            <pc:sldMk cId="482594640" sldId="299"/>
            <ac:picMk id="9" creationId="{1C4EB628-A6DB-4CC2-8C6A-C9D107908803}"/>
          </ac:picMkLst>
        </pc:picChg>
        <pc:picChg chg="add mod">
          <ac:chgData name="Abanoub Riad" userId="3eee0ade-b52f-4e10-8f1f-a69fed49e18a" providerId="ADAL" clId="{6167D6DA-7FC4-448C-B739-497793CE0E20}" dt="2021-03-05T09:25:05.448" v="747"/>
          <ac:picMkLst>
            <pc:docMk/>
            <pc:sldMk cId="482594640" sldId="299"/>
            <ac:picMk id="18" creationId="{C92303BF-8B03-43A6-B356-D8020F3EBD4B}"/>
          </ac:picMkLst>
        </pc:picChg>
        <pc:cxnChg chg="add mod">
          <ac:chgData name="Abanoub Riad" userId="3eee0ade-b52f-4e10-8f1f-a69fed49e18a" providerId="ADAL" clId="{6167D6DA-7FC4-448C-B739-497793CE0E20}" dt="2021-03-05T09:25:05.448" v="747"/>
          <ac:cxnSpMkLst>
            <pc:docMk/>
            <pc:sldMk cId="482594640" sldId="299"/>
            <ac:cxnSpMk id="19" creationId="{38F976D8-E6ED-458E-8841-F967A9A701A4}"/>
          </ac:cxnSpMkLst>
        </pc:cxnChg>
      </pc:sldChg>
      <pc:sldChg chg="add del">
        <pc:chgData name="Abanoub Riad" userId="3eee0ade-b52f-4e10-8f1f-a69fed49e18a" providerId="ADAL" clId="{6167D6DA-7FC4-448C-B739-497793CE0E20}" dt="2021-03-05T09:15:43.911" v="314"/>
        <pc:sldMkLst>
          <pc:docMk/>
          <pc:sldMk cId="3835803517" sldId="299"/>
        </pc:sldMkLst>
      </pc:sldChg>
      <pc:sldChg chg="del">
        <pc:chgData name="Abanoub Riad" userId="3eee0ade-b52f-4e10-8f1f-a69fed49e18a" providerId="ADAL" clId="{6167D6DA-7FC4-448C-B739-497793CE0E20}" dt="2021-03-05T08:25:10.322" v="44" actId="47"/>
        <pc:sldMkLst>
          <pc:docMk/>
          <pc:sldMk cId="2225129344" sldId="300"/>
        </pc:sldMkLst>
      </pc:sldChg>
      <pc:sldChg chg="addSp delSp modSp add mod delAnim">
        <pc:chgData name="Abanoub Riad" userId="3eee0ade-b52f-4e10-8f1f-a69fed49e18a" providerId="ADAL" clId="{6167D6DA-7FC4-448C-B739-497793CE0E20}" dt="2021-03-05T09:36:31.910" v="1358" actId="478"/>
        <pc:sldMkLst>
          <pc:docMk/>
          <pc:sldMk cId="2589458745" sldId="300"/>
        </pc:sldMkLst>
        <pc:spChg chg="del mod">
          <ac:chgData name="Abanoub Riad" userId="3eee0ade-b52f-4e10-8f1f-a69fed49e18a" providerId="ADAL" clId="{6167D6DA-7FC4-448C-B739-497793CE0E20}" dt="2021-03-05T09:36:31.910" v="1358" actId="478"/>
          <ac:spMkLst>
            <pc:docMk/>
            <pc:sldMk cId="2589458745" sldId="300"/>
            <ac:spMk id="10" creationId="{B547E483-96AE-4A36-AD50-9CA53D4B025A}"/>
          </ac:spMkLst>
        </pc:spChg>
        <pc:spChg chg="mod">
          <ac:chgData name="Abanoub Riad" userId="3eee0ade-b52f-4e10-8f1f-a69fed49e18a" providerId="ADAL" clId="{6167D6DA-7FC4-448C-B739-497793CE0E20}" dt="2021-03-05T09:25:47.633" v="779" actId="20577"/>
          <ac:spMkLst>
            <pc:docMk/>
            <pc:sldMk cId="2589458745" sldId="300"/>
            <ac:spMk id="12" creationId="{DC1484D8-16B1-4CD5-9888-3E4AF9EF08A6}"/>
          </ac:spMkLst>
        </pc:spChg>
        <pc:spChg chg="del mod">
          <ac:chgData name="Abanoub Riad" userId="3eee0ade-b52f-4e10-8f1f-a69fed49e18a" providerId="ADAL" clId="{6167D6DA-7FC4-448C-B739-497793CE0E20}" dt="2021-03-05T09:27:30.963" v="784" actId="478"/>
          <ac:spMkLst>
            <pc:docMk/>
            <pc:sldMk cId="2589458745" sldId="300"/>
            <ac:spMk id="13" creationId="{656121D2-C284-477D-9F7F-8F46F22BF2B0}"/>
          </ac:spMkLst>
        </pc:spChg>
        <pc:spChg chg="del">
          <ac:chgData name="Abanoub Riad" userId="3eee0ade-b52f-4e10-8f1f-a69fed49e18a" providerId="ADAL" clId="{6167D6DA-7FC4-448C-B739-497793CE0E20}" dt="2021-03-05T09:25:54.044" v="780" actId="478"/>
          <ac:spMkLst>
            <pc:docMk/>
            <pc:sldMk cId="2589458745" sldId="300"/>
            <ac:spMk id="14" creationId="{789F637B-9486-4199-B831-9071E0AAC49E}"/>
          </ac:spMkLst>
        </pc:spChg>
        <pc:spChg chg="del">
          <ac:chgData name="Abanoub Riad" userId="3eee0ade-b52f-4e10-8f1f-a69fed49e18a" providerId="ADAL" clId="{6167D6DA-7FC4-448C-B739-497793CE0E20}" dt="2021-03-05T09:25:57.402" v="782" actId="478"/>
          <ac:spMkLst>
            <pc:docMk/>
            <pc:sldMk cId="2589458745" sldId="300"/>
            <ac:spMk id="15" creationId="{6204FD2A-DE5A-4715-960F-FF24FB3516B9}"/>
          </ac:spMkLst>
        </pc:spChg>
        <pc:spChg chg="del">
          <ac:chgData name="Abanoub Riad" userId="3eee0ade-b52f-4e10-8f1f-a69fed49e18a" providerId="ADAL" clId="{6167D6DA-7FC4-448C-B739-497793CE0E20}" dt="2021-03-05T09:25:57.402" v="782" actId="478"/>
          <ac:spMkLst>
            <pc:docMk/>
            <pc:sldMk cId="2589458745" sldId="300"/>
            <ac:spMk id="16" creationId="{41827310-C40B-47F2-90E8-F1F2E7FBDC5A}"/>
          </ac:spMkLst>
        </pc:spChg>
        <pc:spChg chg="del">
          <ac:chgData name="Abanoub Riad" userId="3eee0ade-b52f-4e10-8f1f-a69fed49e18a" providerId="ADAL" clId="{6167D6DA-7FC4-448C-B739-497793CE0E20}" dt="2021-03-05T09:25:57.402" v="782" actId="478"/>
          <ac:spMkLst>
            <pc:docMk/>
            <pc:sldMk cId="2589458745" sldId="300"/>
            <ac:spMk id="17" creationId="{2FA99994-156A-4439-BC8D-9585D422390B}"/>
          </ac:spMkLst>
        </pc:spChg>
        <pc:picChg chg="add mod modCrop">
          <ac:chgData name="Abanoub Riad" userId="3eee0ade-b52f-4e10-8f1f-a69fed49e18a" providerId="ADAL" clId="{6167D6DA-7FC4-448C-B739-497793CE0E20}" dt="2021-03-05T09:28:04.185" v="789" actId="1076"/>
          <ac:picMkLst>
            <pc:docMk/>
            <pc:sldMk cId="2589458745" sldId="300"/>
            <ac:picMk id="5" creationId="{2656E7E4-B0D4-4D28-8330-7762969DCE5C}"/>
          </ac:picMkLst>
        </pc:picChg>
        <pc:picChg chg="del">
          <ac:chgData name="Abanoub Riad" userId="3eee0ade-b52f-4e10-8f1f-a69fed49e18a" providerId="ADAL" clId="{6167D6DA-7FC4-448C-B739-497793CE0E20}" dt="2021-03-05T09:25:54.877" v="781" actId="478"/>
          <ac:picMkLst>
            <pc:docMk/>
            <pc:sldMk cId="2589458745" sldId="300"/>
            <ac:picMk id="18" creationId="{C92303BF-8B03-43A6-B356-D8020F3EBD4B}"/>
          </ac:picMkLst>
        </pc:picChg>
        <pc:cxnChg chg="del">
          <ac:chgData name="Abanoub Riad" userId="3eee0ade-b52f-4e10-8f1f-a69fed49e18a" providerId="ADAL" clId="{6167D6DA-7FC4-448C-B739-497793CE0E20}" dt="2021-03-05T09:25:57.402" v="782" actId="478"/>
          <ac:cxnSpMkLst>
            <pc:docMk/>
            <pc:sldMk cId="2589458745" sldId="300"/>
            <ac:cxnSpMk id="19" creationId="{38F976D8-E6ED-458E-8841-F967A9A701A4}"/>
          </ac:cxnSpMkLst>
        </pc:cxnChg>
      </pc:sldChg>
      <pc:sldChg chg="del">
        <pc:chgData name="Abanoub Riad" userId="3eee0ade-b52f-4e10-8f1f-a69fed49e18a" providerId="ADAL" clId="{6167D6DA-7FC4-448C-B739-497793CE0E20}" dt="2021-03-05T08:25:10.322" v="44" actId="47"/>
        <pc:sldMkLst>
          <pc:docMk/>
          <pc:sldMk cId="881104496" sldId="301"/>
        </pc:sldMkLst>
      </pc:sldChg>
      <pc:sldChg chg="addSp delSp modSp add mod modAnim">
        <pc:chgData name="Abanoub Riad" userId="3eee0ade-b52f-4e10-8f1f-a69fed49e18a" providerId="ADAL" clId="{6167D6DA-7FC4-448C-B739-497793CE0E20}" dt="2021-03-05T09:36:26.874" v="1356" actId="478"/>
        <pc:sldMkLst>
          <pc:docMk/>
          <pc:sldMk cId="3639552081" sldId="301"/>
        </pc:sldMkLst>
        <pc:spChg chg="add mod">
          <ac:chgData name="Abanoub Riad" userId="3eee0ade-b52f-4e10-8f1f-a69fed49e18a" providerId="ADAL" clId="{6167D6DA-7FC4-448C-B739-497793CE0E20}" dt="2021-03-05T09:33:01.131" v="1084" actId="1076"/>
          <ac:spMkLst>
            <pc:docMk/>
            <pc:sldMk cId="3639552081" sldId="301"/>
            <ac:spMk id="8" creationId="{B8D713B5-6CA7-4A1A-87B8-64AC2A237214}"/>
          </ac:spMkLst>
        </pc:spChg>
        <pc:spChg chg="add mod">
          <ac:chgData name="Abanoub Riad" userId="3eee0ade-b52f-4e10-8f1f-a69fed49e18a" providerId="ADAL" clId="{6167D6DA-7FC4-448C-B739-497793CE0E20}" dt="2021-03-05T09:33:30.401" v="1091" actId="1076"/>
          <ac:spMkLst>
            <pc:docMk/>
            <pc:sldMk cId="3639552081" sldId="301"/>
            <ac:spMk id="9" creationId="{10E58602-FAEC-4BD1-A6EF-903F276D0B55}"/>
          </ac:spMkLst>
        </pc:spChg>
        <pc:spChg chg="del mod">
          <ac:chgData name="Abanoub Riad" userId="3eee0ade-b52f-4e10-8f1f-a69fed49e18a" providerId="ADAL" clId="{6167D6DA-7FC4-448C-B739-497793CE0E20}" dt="2021-03-05T09:36:26.874" v="1356" actId="478"/>
          <ac:spMkLst>
            <pc:docMk/>
            <pc:sldMk cId="3639552081" sldId="301"/>
            <ac:spMk id="10" creationId="{B547E483-96AE-4A36-AD50-9CA53D4B025A}"/>
          </ac:spMkLst>
        </pc:spChg>
        <pc:spChg chg="mod">
          <ac:chgData name="Abanoub Riad" userId="3eee0ade-b52f-4e10-8f1f-a69fed49e18a" providerId="ADAL" clId="{6167D6DA-7FC4-448C-B739-497793CE0E20}" dt="2021-03-05T09:29:21.393" v="893" actId="1076"/>
          <ac:spMkLst>
            <pc:docMk/>
            <pc:sldMk cId="3639552081" sldId="301"/>
            <ac:spMk id="12" creationId="{DC1484D8-16B1-4CD5-9888-3E4AF9EF08A6}"/>
          </ac:spMkLst>
        </pc:spChg>
        <pc:spChg chg="add mod">
          <ac:chgData name="Abanoub Riad" userId="3eee0ade-b52f-4e10-8f1f-a69fed49e18a" providerId="ADAL" clId="{6167D6DA-7FC4-448C-B739-497793CE0E20}" dt="2021-03-05T09:32:41.114" v="1082" actId="1076"/>
          <ac:spMkLst>
            <pc:docMk/>
            <pc:sldMk cId="3639552081" sldId="301"/>
            <ac:spMk id="13" creationId="{8220C665-9928-450B-B758-31390B7469D7}"/>
          </ac:spMkLst>
        </pc:spChg>
        <pc:spChg chg="add mod">
          <ac:chgData name="Abanoub Riad" userId="3eee0ade-b52f-4e10-8f1f-a69fed49e18a" providerId="ADAL" clId="{6167D6DA-7FC4-448C-B739-497793CE0E20}" dt="2021-03-05T09:31:42.553" v="1040" actId="1076"/>
          <ac:spMkLst>
            <pc:docMk/>
            <pc:sldMk cId="3639552081" sldId="301"/>
            <ac:spMk id="14" creationId="{E7F830CD-73C5-499E-AB44-1E5E441C5001}"/>
          </ac:spMkLst>
        </pc:spChg>
        <pc:spChg chg="add mod">
          <ac:chgData name="Abanoub Riad" userId="3eee0ade-b52f-4e10-8f1f-a69fed49e18a" providerId="ADAL" clId="{6167D6DA-7FC4-448C-B739-497793CE0E20}" dt="2021-03-05T09:32:48.321" v="1083" actId="1076"/>
          <ac:spMkLst>
            <pc:docMk/>
            <pc:sldMk cId="3639552081" sldId="301"/>
            <ac:spMk id="15" creationId="{9E2CBBD2-E7C0-487D-B9B3-3897CC00F6AD}"/>
          </ac:spMkLst>
        </pc:spChg>
        <pc:picChg chg="del">
          <ac:chgData name="Abanoub Riad" userId="3eee0ade-b52f-4e10-8f1f-a69fed49e18a" providerId="ADAL" clId="{6167D6DA-7FC4-448C-B739-497793CE0E20}" dt="2021-03-05T09:28:37.255" v="791" actId="478"/>
          <ac:picMkLst>
            <pc:docMk/>
            <pc:sldMk cId="3639552081" sldId="301"/>
            <ac:picMk id="5" creationId="{2656E7E4-B0D4-4D28-8330-7762969DCE5C}"/>
          </ac:picMkLst>
        </pc:picChg>
      </pc:sldChg>
      <pc:sldChg chg="delSp modSp add mod modAnim">
        <pc:chgData name="Abanoub Riad" userId="3eee0ade-b52f-4e10-8f1f-a69fed49e18a" providerId="ADAL" clId="{6167D6DA-7FC4-448C-B739-497793CE0E20}" dt="2021-03-05T09:37:35.585" v="1434" actId="14100"/>
        <pc:sldMkLst>
          <pc:docMk/>
          <pc:sldMk cId="3107074259" sldId="302"/>
        </pc:sldMkLst>
        <pc:spChg chg="mod">
          <ac:chgData name="Abanoub Riad" userId="3eee0ade-b52f-4e10-8f1f-a69fed49e18a" providerId="ADAL" clId="{6167D6DA-7FC4-448C-B739-497793CE0E20}" dt="2021-03-05T09:34:58.753" v="1205" actId="14100"/>
          <ac:spMkLst>
            <pc:docMk/>
            <pc:sldMk cId="3107074259" sldId="302"/>
            <ac:spMk id="8" creationId="{B8D713B5-6CA7-4A1A-87B8-64AC2A237214}"/>
          </ac:spMkLst>
        </pc:spChg>
        <pc:spChg chg="mod">
          <ac:chgData name="Abanoub Riad" userId="3eee0ade-b52f-4e10-8f1f-a69fed49e18a" providerId="ADAL" clId="{6167D6DA-7FC4-448C-B739-497793CE0E20}" dt="2021-03-05T09:37:35.585" v="1434" actId="14100"/>
          <ac:spMkLst>
            <pc:docMk/>
            <pc:sldMk cId="3107074259" sldId="302"/>
            <ac:spMk id="9" creationId="{10E58602-FAEC-4BD1-A6EF-903F276D0B55}"/>
          </ac:spMkLst>
        </pc:spChg>
        <pc:spChg chg="del mod">
          <ac:chgData name="Abanoub Riad" userId="3eee0ade-b52f-4e10-8f1f-a69fed49e18a" providerId="ADAL" clId="{6167D6DA-7FC4-448C-B739-497793CE0E20}" dt="2021-03-05T09:36:21.643" v="1354" actId="478"/>
          <ac:spMkLst>
            <pc:docMk/>
            <pc:sldMk cId="3107074259" sldId="302"/>
            <ac:spMk id="10" creationId="{B547E483-96AE-4A36-AD50-9CA53D4B025A}"/>
          </ac:spMkLst>
        </pc:spChg>
        <pc:spChg chg="mod">
          <ac:chgData name="Abanoub Riad" userId="3eee0ade-b52f-4e10-8f1f-a69fed49e18a" providerId="ADAL" clId="{6167D6DA-7FC4-448C-B739-497793CE0E20}" dt="2021-03-05T09:33:55.050" v="1103" actId="20577"/>
          <ac:spMkLst>
            <pc:docMk/>
            <pc:sldMk cId="3107074259" sldId="302"/>
            <ac:spMk id="12" creationId="{DC1484D8-16B1-4CD5-9888-3E4AF9EF08A6}"/>
          </ac:spMkLst>
        </pc:spChg>
        <pc:spChg chg="mod">
          <ac:chgData name="Abanoub Riad" userId="3eee0ade-b52f-4e10-8f1f-a69fed49e18a" providerId="ADAL" clId="{6167D6DA-7FC4-448C-B739-497793CE0E20}" dt="2021-03-05T09:36:01.753" v="1343" actId="14100"/>
          <ac:spMkLst>
            <pc:docMk/>
            <pc:sldMk cId="3107074259" sldId="302"/>
            <ac:spMk id="13" creationId="{8220C665-9928-450B-B758-31390B7469D7}"/>
          </ac:spMkLst>
        </pc:spChg>
        <pc:spChg chg="mod">
          <ac:chgData name="Abanoub Riad" userId="3eee0ade-b52f-4e10-8f1f-a69fed49e18a" providerId="ADAL" clId="{6167D6DA-7FC4-448C-B739-497793CE0E20}" dt="2021-03-05T09:37:21.361" v="1432" actId="1076"/>
          <ac:spMkLst>
            <pc:docMk/>
            <pc:sldMk cId="3107074259" sldId="302"/>
            <ac:spMk id="14" creationId="{E7F830CD-73C5-499E-AB44-1E5E441C5001}"/>
          </ac:spMkLst>
        </pc:spChg>
        <pc:spChg chg="mod">
          <ac:chgData name="Abanoub Riad" userId="3eee0ade-b52f-4e10-8f1f-a69fed49e18a" providerId="ADAL" clId="{6167D6DA-7FC4-448C-B739-497793CE0E20}" dt="2021-03-05T09:34:23.169" v="1143" actId="14100"/>
          <ac:spMkLst>
            <pc:docMk/>
            <pc:sldMk cId="3107074259" sldId="302"/>
            <ac:spMk id="15" creationId="{9E2CBBD2-E7C0-487D-B9B3-3897CC00F6AD}"/>
          </ac:spMkLst>
        </pc:spChg>
      </pc:sldChg>
      <pc:sldChg chg="del">
        <pc:chgData name="Abanoub Riad" userId="3eee0ade-b52f-4e10-8f1f-a69fed49e18a" providerId="ADAL" clId="{6167D6DA-7FC4-448C-B739-497793CE0E20}" dt="2021-03-05T08:25:10.322" v="44" actId="47"/>
        <pc:sldMkLst>
          <pc:docMk/>
          <pc:sldMk cId="4186102360" sldId="302"/>
        </pc:sldMkLst>
      </pc:sldChg>
      <pc:sldChg chg="del">
        <pc:chgData name="Abanoub Riad" userId="3eee0ade-b52f-4e10-8f1f-a69fed49e18a" providerId="ADAL" clId="{6167D6DA-7FC4-448C-B739-497793CE0E20}" dt="2021-03-05T08:25:10.322" v="44" actId="47"/>
        <pc:sldMkLst>
          <pc:docMk/>
          <pc:sldMk cId="194042812" sldId="303"/>
        </pc:sldMkLst>
      </pc:sldChg>
      <pc:sldChg chg="addSp delSp modSp add mod delAnim modAnim">
        <pc:chgData name="Abanoub Riad" userId="3eee0ade-b52f-4e10-8f1f-a69fed49e18a" providerId="ADAL" clId="{6167D6DA-7FC4-448C-B739-497793CE0E20}" dt="2021-03-05T09:41:42.564" v="1493"/>
        <pc:sldMkLst>
          <pc:docMk/>
          <pc:sldMk cId="4245379340" sldId="303"/>
        </pc:sldMkLst>
        <pc:spChg chg="mod">
          <ac:chgData name="Abanoub Riad" userId="3eee0ade-b52f-4e10-8f1f-a69fed49e18a" providerId="ADAL" clId="{6167D6DA-7FC4-448C-B739-497793CE0E20}" dt="2021-03-05T09:41:23.850" v="1491" actId="1076"/>
          <ac:spMkLst>
            <pc:docMk/>
            <pc:sldMk cId="4245379340" sldId="303"/>
            <ac:spMk id="8" creationId="{B8D713B5-6CA7-4A1A-87B8-64AC2A237214}"/>
          </ac:spMkLst>
        </pc:spChg>
        <pc:spChg chg="mod">
          <ac:chgData name="Abanoub Riad" userId="3eee0ade-b52f-4e10-8f1f-a69fed49e18a" providerId="ADAL" clId="{6167D6DA-7FC4-448C-B739-497793CE0E20}" dt="2021-03-05T09:41:32.521" v="1492" actId="1076"/>
          <ac:spMkLst>
            <pc:docMk/>
            <pc:sldMk cId="4245379340" sldId="303"/>
            <ac:spMk id="9" creationId="{10E58602-FAEC-4BD1-A6EF-903F276D0B55}"/>
          </ac:spMkLst>
        </pc:spChg>
        <pc:spChg chg="mod">
          <ac:chgData name="Abanoub Riad" userId="3eee0ade-b52f-4e10-8f1f-a69fed49e18a" providerId="ADAL" clId="{6167D6DA-7FC4-448C-B739-497793CE0E20}" dt="2021-03-05T09:37:53.382" v="1445" actId="20577"/>
          <ac:spMkLst>
            <pc:docMk/>
            <pc:sldMk cId="4245379340" sldId="303"/>
            <ac:spMk id="12" creationId="{DC1484D8-16B1-4CD5-9888-3E4AF9EF08A6}"/>
          </ac:spMkLst>
        </pc:spChg>
        <pc:spChg chg="mod">
          <ac:chgData name="Abanoub Riad" userId="3eee0ade-b52f-4e10-8f1f-a69fed49e18a" providerId="ADAL" clId="{6167D6DA-7FC4-448C-B739-497793CE0E20}" dt="2021-03-05T09:40:58.170" v="1485" actId="1076"/>
          <ac:spMkLst>
            <pc:docMk/>
            <pc:sldMk cId="4245379340" sldId="303"/>
            <ac:spMk id="13" creationId="{8220C665-9928-450B-B758-31390B7469D7}"/>
          </ac:spMkLst>
        </pc:spChg>
        <pc:spChg chg="del">
          <ac:chgData name="Abanoub Riad" userId="3eee0ade-b52f-4e10-8f1f-a69fed49e18a" providerId="ADAL" clId="{6167D6DA-7FC4-448C-B739-497793CE0E20}" dt="2021-03-05T09:40:02.478" v="1475" actId="478"/>
          <ac:spMkLst>
            <pc:docMk/>
            <pc:sldMk cId="4245379340" sldId="303"/>
            <ac:spMk id="14" creationId="{E7F830CD-73C5-499E-AB44-1E5E441C5001}"/>
          </ac:spMkLst>
        </pc:spChg>
        <pc:spChg chg="mod">
          <ac:chgData name="Abanoub Riad" userId="3eee0ade-b52f-4e10-8f1f-a69fed49e18a" providerId="ADAL" clId="{6167D6DA-7FC4-448C-B739-497793CE0E20}" dt="2021-03-05T09:41:09.361" v="1487" actId="1076"/>
          <ac:spMkLst>
            <pc:docMk/>
            <pc:sldMk cId="4245379340" sldId="303"/>
            <ac:spMk id="15" creationId="{9E2CBBD2-E7C0-487D-B9B3-3897CC00F6AD}"/>
          </ac:spMkLst>
        </pc:spChg>
        <pc:picChg chg="add mod ord">
          <ac:chgData name="Abanoub Riad" userId="3eee0ade-b52f-4e10-8f1f-a69fed49e18a" providerId="ADAL" clId="{6167D6DA-7FC4-448C-B739-497793CE0E20}" dt="2021-03-05T09:41:18.314" v="1489" actId="1076"/>
          <ac:picMkLst>
            <pc:docMk/>
            <pc:sldMk cId="4245379340" sldId="303"/>
            <ac:picMk id="5" creationId="{559D89E4-AF49-496F-AA52-EDAA108C984D}"/>
          </ac:picMkLst>
        </pc:picChg>
      </pc:sldChg>
      <pc:sldChg chg="addSp delSp modSp add mod delAnim modAnim">
        <pc:chgData name="Abanoub Riad" userId="3eee0ade-b52f-4e10-8f1f-a69fed49e18a" providerId="ADAL" clId="{6167D6DA-7FC4-448C-B739-497793CE0E20}" dt="2021-03-05T09:47:12.330" v="1737" actId="20577"/>
        <pc:sldMkLst>
          <pc:docMk/>
          <pc:sldMk cId="645877332" sldId="304"/>
        </pc:sldMkLst>
        <pc:spChg chg="del">
          <ac:chgData name="Abanoub Riad" userId="3eee0ade-b52f-4e10-8f1f-a69fed49e18a" providerId="ADAL" clId="{6167D6DA-7FC4-448C-B739-497793CE0E20}" dt="2021-03-05T09:42:29.629" v="1522" actId="478"/>
          <ac:spMkLst>
            <pc:docMk/>
            <pc:sldMk cId="645877332" sldId="304"/>
            <ac:spMk id="8" creationId="{B8D713B5-6CA7-4A1A-87B8-64AC2A237214}"/>
          </ac:spMkLst>
        </pc:spChg>
        <pc:spChg chg="del">
          <ac:chgData name="Abanoub Riad" userId="3eee0ade-b52f-4e10-8f1f-a69fed49e18a" providerId="ADAL" clId="{6167D6DA-7FC4-448C-B739-497793CE0E20}" dt="2021-03-05T09:42:30.934" v="1523" actId="478"/>
          <ac:spMkLst>
            <pc:docMk/>
            <pc:sldMk cId="645877332" sldId="304"/>
            <ac:spMk id="9" creationId="{10E58602-FAEC-4BD1-A6EF-903F276D0B55}"/>
          </ac:spMkLst>
        </pc:spChg>
        <pc:spChg chg="mod">
          <ac:chgData name="Abanoub Riad" userId="3eee0ade-b52f-4e10-8f1f-a69fed49e18a" providerId="ADAL" clId="{6167D6DA-7FC4-448C-B739-497793CE0E20}" dt="2021-03-05T09:42:23.886" v="1519" actId="20577"/>
          <ac:spMkLst>
            <pc:docMk/>
            <pc:sldMk cId="645877332" sldId="304"/>
            <ac:spMk id="12" creationId="{DC1484D8-16B1-4CD5-9888-3E4AF9EF08A6}"/>
          </ac:spMkLst>
        </pc:spChg>
        <pc:spChg chg="del">
          <ac:chgData name="Abanoub Riad" userId="3eee0ade-b52f-4e10-8f1f-a69fed49e18a" providerId="ADAL" clId="{6167D6DA-7FC4-448C-B739-497793CE0E20}" dt="2021-03-05T09:42:26.324" v="1520" actId="478"/>
          <ac:spMkLst>
            <pc:docMk/>
            <pc:sldMk cId="645877332" sldId="304"/>
            <ac:spMk id="13" creationId="{8220C665-9928-450B-B758-31390B7469D7}"/>
          </ac:spMkLst>
        </pc:spChg>
        <pc:spChg chg="add mod">
          <ac:chgData name="Abanoub Riad" userId="3eee0ade-b52f-4e10-8f1f-a69fed49e18a" providerId="ADAL" clId="{6167D6DA-7FC4-448C-B739-497793CE0E20}" dt="2021-03-05T09:47:12.330" v="1737" actId="20577"/>
          <ac:spMkLst>
            <pc:docMk/>
            <pc:sldMk cId="645877332" sldId="304"/>
            <ac:spMk id="14" creationId="{92E8D055-D66B-40AE-AF47-731FDE433664}"/>
          </ac:spMkLst>
        </pc:spChg>
        <pc:spChg chg="del">
          <ac:chgData name="Abanoub Riad" userId="3eee0ade-b52f-4e10-8f1f-a69fed49e18a" providerId="ADAL" clId="{6167D6DA-7FC4-448C-B739-497793CE0E20}" dt="2021-03-05T09:42:28.028" v="1521" actId="478"/>
          <ac:spMkLst>
            <pc:docMk/>
            <pc:sldMk cId="645877332" sldId="304"/>
            <ac:spMk id="15" creationId="{9E2CBBD2-E7C0-487D-B9B3-3897CC00F6AD}"/>
          </ac:spMkLst>
        </pc:spChg>
        <pc:picChg chg="del">
          <ac:chgData name="Abanoub Riad" userId="3eee0ade-b52f-4e10-8f1f-a69fed49e18a" providerId="ADAL" clId="{6167D6DA-7FC4-448C-B739-497793CE0E20}" dt="2021-03-05T09:42:31.911" v="1524" actId="478"/>
          <ac:picMkLst>
            <pc:docMk/>
            <pc:sldMk cId="645877332" sldId="304"/>
            <ac:picMk id="5" creationId="{559D89E4-AF49-496F-AA52-EDAA108C984D}"/>
          </ac:picMkLst>
        </pc:picChg>
        <pc:picChg chg="add mod modCrop">
          <ac:chgData name="Abanoub Riad" userId="3eee0ade-b52f-4e10-8f1f-a69fed49e18a" providerId="ADAL" clId="{6167D6DA-7FC4-448C-B739-497793CE0E20}" dt="2021-03-05T09:43:30.177" v="1530" actId="1076"/>
          <ac:picMkLst>
            <pc:docMk/>
            <pc:sldMk cId="645877332" sldId="304"/>
            <ac:picMk id="6" creationId="{CB70548F-CB44-4C94-896B-2FF3DD74BDB9}"/>
          </ac:picMkLst>
        </pc:picChg>
      </pc:sldChg>
      <pc:sldChg chg="del">
        <pc:chgData name="Abanoub Riad" userId="3eee0ade-b52f-4e10-8f1f-a69fed49e18a" providerId="ADAL" clId="{6167D6DA-7FC4-448C-B739-497793CE0E20}" dt="2021-03-05T08:25:10.322" v="44" actId="47"/>
        <pc:sldMkLst>
          <pc:docMk/>
          <pc:sldMk cId="4179640982" sldId="304"/>
        </pc:sldMkLst>
      </pc:sldChg>
      <pc:sldChg chg="addSp delSp modSp add mod delAnim modAnim">
        <pc:chgData name="Abanoub Riad" userId="3eee0ade-b52f-4e10-8f1f-a69fed49e18a" providerId="ADAL" clId="{6167D6DA-7FC4-448C-B739-497793CE0E20}" dt="2021-03-05T09:54:52.187" v="1816"/>
        <pc:sldMkLst>
          <pc:docMk/>
          <pc:sldMk cId="131218732" sldId="305"/>
        </pc:sldMkLst>
        <pc:spChg chg="mod">
          <ac:chgData name="Abanoub Riad" userId="3eee0ade-b52f-4e10-8f1f-a69fed49e18a" providerId="ADAL" clId="{6167D6DA-7FC4-448C-B739-497793CE0E20}" dt="2021-03-05T09:53:22.763" v="1797" actId="1076"/>
          <ac:spMkLst>
            <pc:docMk/>
            <pc:sldMk cId="131218732" sldId="305"/>
            <ac:spMk id="14" creationId="{92E8D055-D66B-40AE-AF47-731FDE433664}"/>
          </ac:spMkLst>
        </pc:spChg>
        <pc:picChg chg="add del mod">
          <ac:chgData name="Abanoub Riad" userId="3eee0ade-b52f-4e10-8f1f-a69fed49e18a" providerId="ADAL" clId="{6167D6DA-7FC4-448C-B739-497793CE0E20}" dt="2021-03-05T09:53:28.450" v="1799" actId="478"/>
          <ac:picMkLst>
            <pc:docMk/>
            <pc:sldMk cId="131218732" sldId="305"/>
            <ac:picMk id="5" creationId="{BDDFA72B-A40C-44DC-9E90-54B4A4C94E97}"/>
          </ac:picMkLst>
        </pc:picChg>
        <pc:picChg chg="del">
          <ac:chgData name="Abanoub Riad" userId="3eee0ade-b52f-4e10-8f1f-a69fed49e18a" providerId="ADAL" clId="{6167D6DA-7FC4-448C-B739-497793CE0E20}" dt="2021-03-05T09:46:20.678" v="1683" actId="478"/>
          <ac:picMkLst>
            <pc:docMk/>
            <pc:sldMk cId="131218732" sldId="305"/>
            <ac:picMk id="6" creationId="{CB70548F-CB44-4C94-896B-2FF3DD74BDB9}"/>
          </ac:picMkLst>
        </pc:picChg>
        <pc:picChg chg="add mod">
          <ac:chgData name="Abanoub Riad" userId="3eee0ade-b52f-4e10-8f1f-a69fed49e18a" providerId="ADAL" clId="{6167D6DA-7FC4-448C-B739-497793CE0E20}" dt="2021-03-05T09:54:22.674" v="1806" actId="14100"/>
          <ac:picMkLst>
            <pc:docMk/>
            <pc:sldMk cId="131218732" sldId="305"/>
            <ac:picMk id="8" creationId="{6FB43BFD-D39A-422F-B118-A8295CDA906C}"/>
          </ac:picMkLst>
        </pc:picChg>
        <pc:picChg chg="add mod">
          <ac:chgData name="Abanoub Riad" userId="3eee0ade-b52f-4e10-8f1f-a69fed49e18a" providerId="ADAL" clId="{6167D6DA-7FC4-448C-B739-497793CE0E20}" dt="2021-03-05T09:54:29.722" v="1808" actId="1076"/>
          <ac:picMkLst>
            <pc:docMk/>
            <pc:sldMk cId="131218732" sldId="305"/>
            <ac:picMk id="10" creationId="{7559B27B-8709-4B09-A6EF-18B246686B0A}"/>
          </ac:picMkLst>
        </pc:picChg>
      </pc:sldChg>
      <pc:sldChg chg="del">
        <pc:chgData name="Abanoub Riad" userId="3eee0ade-b52f-4e10-8f1f-a69fed49e18a" providerId="ADAL" clId="{6167D6DA-7FC4-448C-B739-497793CE0E20}" dt="2021-03-05T08:25:10.322" v="44" actId="47"/>
        <pc:sldMkLst>
          <pc:docMk/>
          <pc:sldMk cId="1851023768" sldId="305"/>
        </pc:sldMkLst>
      </pc:sldChg>
      <pc:sldChg chg="addSp delSp modSp add mod delAnim modAnim">
        <pc:chgData name="Abanoub Riad" userId="3eee0ade-b52f-4e10-8f1f-a69fed49e18a" providerId="ADAL" clId="{6167D6DA-7FC4-448C-B739-497793CE0E20}" dt="2021-03-05T09:58:23.203" v="1925"/>
        <pc:sldMkLst>
          <pc:docMk/>
          <pc:sldMk cId="2248548889" sldId="306"/>
        </pc:sldMkLst>
        <pc:spChg chg="mod">
          <ac:chgData name="Abanoub Riad" userId="3eee0ade-b52f-4e10-8f1f-a69fed49e18a" providerId="ADAL" clId="{6167D6DA-7FC4-448C-B739-497793CE0E20}" dt="2021-03-05T09:55:32.847" v="1848" actId="20577"/>
          <ac:spMkLst>
            <pc:docMk/>
            <pc:sldMk cId="2248548889" sldId="306"/>
            <ac:spMk id="12" creationId="{DC1484D8-16B1-4CD5-9888-3E4AF9EF08A6}"/>
          </ac:spMkLst>
        </pc:spChg>
        <pc:spChg chg="add mod">
          <ac:chgData name="Abanoub Riad" userId="3eee0ade-b52f-4e10-8f1f-a69fed49e18a" providerId="ADAL" clId="{6167D6DA-7FC4-448C-B739-497793CE0E20}" dt="2021-03-05T09:58:06.894" v="1923" actId="1037"/>
          <ac:spMkLst>
            <pc:docMk/>
            <pc:sldMk cId="2248548889" sldId="306"/>
            <ac:spMk id="13" creationId="{BF21118F-65CF-4A03-AB73-39AE98A895DD}"/>
          </ac:spMkLst>
        </pc:spChg>
        <pc:spChg chg="del">
          <ac:chgData name="Abanoub Riad" userId="3eee0ade-b52f-4e10-8f1f-a69fed49e18a" providerId="ADAL" clId="{6167D6DA-7FC4-448C-B739-497793CE0E20}" dt="2021-03-05T09:56:17.745" v="1851" actId="478"/>
          <ac:spMkLst>
            <pc:docMk/>
            <pc:sldMk cId="2248548889" sldId="306"/>
            <ac:spMk id="14" creationId="{92E8D055-D66B-40AE-AF47-731FDE433664}"/>
          </ac:spMkLst>
        </pc:spChg>
        <pc:picChg chg="add mod modCrop">
          <ac:chgData name="Abanoub Riad" userId="3eee0ade-b52f-4e10-8f1f-a69fed49e18a" providerId="ADAL" clId="{6167D6DA-7FC4-448C-B739-497793CE0E20}" dt="2021-03-05T09:56:46.890" v="1856" actId="1076"/>
          <ac:picMkLst>
            <pc:docMk/>
            <pc:sldMk cId="2248548889" sldId="306"/>
            <ac:picMk id="5" creationId="{FC46566A-24BD-4843-9DC9-BCF518E8195E}"/>
          </ac:picMkLst>
        </pc:picChg>
        <pc:picChg chg="del">
          <ac:chgData name="Abanoub Riad" userId="3eee0ade-b52f-4e10-8f1f-a69fed49e18a" providerId="ADAL" clId="{6167D6DA-7FC4-448C-B739-497793CE0E20}" dt="2021-03-05T09:55:34.870" v="1849" actId="478"/>
          <ac:picMkLst>
            <pc:docMk/>
            <pc:sldMk cId="2248548889" sldId="306"/>
            <ac:picMk id="8" creationId="{6FB43BFD-D39A-422F-B118-A8295CDA906C}"/>
          </ac:picMkLst>
        </pc:picChg>
        <pc:picChg chg="del">
          <ac:chgData name="Abanoub Riad" userId="3eee0ade-b52f-4e10-8f1f-a69fed49e18a" providerId="ADAL" clId="{6167D6DA-7FC4-448C-B739-497793CE0E20}" dt="2021-03-05T09:55:35.571" v="1850" actId="478"/>
          <ac:picMkLst>
            <pc:docMk/>
            <pc:sldMk cId="2248548889" sldId="306"/>
            <ac:picMk id="10" creationId="{7559B27B-8709-4B09-A6EF-18B246686B0A}"/>
          </ac:picMkLst>
        </pc:picChg>
      </pc:sldChg>
      <pc:sldChg chg="del">
        <pc:chgData name="Abanoub Riad" userId="3eee0ade-b52f-4e10-8f1f-a69fed49e18a" providerId="ADAL" clId="{6167D6DA-7FC4-448C-B739-497793CE0E20}" dt="2021-03-05T08:25:10.322" v="44" actId="47"/>
        <pc:sldMkLst>
          <pc:docMk/>
          <pc:sldMk cId="2861021030" sldId="306"/>
        </pc:sldMkLst>
      </pc:sldChg>
      <pc:sldChg chg="addSp delSp modSp add mod delAnim modAnim">
        <pc:chgData name="Abanoub Riad" userId="3eee0ade-b52f-4e10-8f1f-a69fed49e18a" providerId="ADAL" clId="{6167D6DA-7FC4-448C-B739-497793CE0E20}" dt="2021-03-05T10:04:39.231" v="2218" actId="20577"/>
        <pc:sldMkLst>
          <pc:docMk/>
          <pc:sldMk cId="2467470193" sldId="307"/>
        </pc:sldMkLst>
        <pc:spChg chg="add mod">
          <ac:chgData name="Abanoub Riad" userId="3eee0ade-b52f-4e10-8f1f-a69fed49e18a" providerId="ADAL" clId="{6167D6DA-7FC4-448C-B739-497793CE0E20}" dt="2021-03-05T10:04:39.231" v="2218" actId="20577"/>
          <ac:spMkLst>
            <pc:docMk/>
            <pc:sldMk cId="2467470193" sldId="307"/>
            <ac:spMk id="8" creationId="{4C700CE8-584F-471E-A714-AEBB336B3651}"/>
          </ac:spMkLst>
        </pc:spChg>
        <pc:spChg chg="mod">
          <ac:chgData name="Abanoub Riad" userId="3eee0ade-b52f-4e10-8f1f-a69fed49e18a" providerId="ADAL" clId="{6167D6DA-7FC4-448C-B739-497793CE0E20}" dt="2021-03-05T09:59:30.605" v="1934" actId="20577"/>
          <ac:spMkLst>
            <pc:docMk/>
            <pc:sldMk cId="2467470193" sldId="307"/>
            <ac:spMk id="12" creationId="{DC1484D8-16B1-4CD5-9888-3E4AF9EF08A6}"/>
          </ac:spMkLst>
        </pc:spChg>
        <pc:spChg chg="mod">
          <ac:chgData name="Abanoub Riad" userId="3eee0ade-b52f-4e10-8f1f-a69fed49e18a" providerId="ADAL" clId="{6167D6DA-7FC4-448C-B739-497793CE0E20}" dt="2021-03-05T10:00:06.523" v="1959" actId="20577"/>
          <ac:spMkLst>
            <pc:docMk/>
            <pc:sldMk cId="2467470193" sldId="307"/>
            <ac:spMk id="13" creationId="{BF21118F-65CF-4A03-AB73-39AE98A895DD}"/>
          </ac:spMkLst>
        </pc:spChg>
        <pc:picChg chg="del">
          <ac:chgData name="Abanoub Riad" userId="3eee0ade-b52f-4e10-8f1f-a69fed49e18a" providerId="ADAL" clId="{6167D6DA-7FC4-448C-B739-497793CE0E20}" dt="2021-03-05T09:59:41" v="1935" actId="478"/>
          <ac:picMkLst>
            <pc:docMk/>
            <pc:sldMk cId="2467470193" sldId="307"/>
            <ac:picMk id="5" creationId="{FC46566A-24BD-4843-9DC9-BCF518E8195E}"/>
          </ac:picMkLst>
        </pc:picChg>
      </pc:sldChg>
      <pc:sldChg chg="del">
        <pc:chgData name="Abanoub Riad" userId="3eee0ade-b52f-4e10-8f1f-a69fed49e18a" providerId="ADAL" clId="{6167D6DA-7FC4-448C-B739-497793CE0E20}" dt="2021-03-05T08:25:10.322" v="44" actId="47"/>
        <pc:sldMkLst>
          <pc:docMk/>
          <pc:sldMk cId="3480107879" sldId="307"/>
        </pc:sldMkLst>
      </pc:sldChg>
      <pc:sldChg chg="del">
        <pc:chgData name="Abanoub Riad" userId="3eee0ade-b52f-4e10-8f1f-a69fed49e18a" providerId="ADAL" clId="{6167D6DA-7FC4-448C-B739-497793CE0E20}" dt="2021-03-05T08:25:10.322" v="44" actId="47"/>
        <pc:sldMkLst>
          <pc:docMk/>
          <pc:sldMk cId="3192403720" sldId="308"/>
        </pc:sldMkLst>
      </pc:sldChg>
      <pc:sldChg chg="addSp delSp modSp add mod delAnim modAnim">
        <pc:chgData name="Abanoub Riad" userId="3eee0ade-b52f-4e10-8f1f-a69fed49e18a" providerId="ADAL" clId="{6167D6DA-7FC4-448C-B739-497793CE0E20}" dt="2021-03-05T10:10:27.963" v="2283" actId="207"/>
        <pc:sldMkLst>
          <pc:docMk/>
          <pc:sldMk cId="3690191873" sldId="308"/>
        </pc:sldMkLst>
        <pc:spChg chg="mod">
          <ac:chgData name="Abanoub Riad" userId="3eee0ade-b52f-4e10-8f1f-a69fed49e18a" providerId="ADAL" clId="{6167D6DA-7FC4-448C-B739-497793CE0E20}" dt="2021-03-05T10:10:27.963" v="2283" actId="207"/>
          <ac:spMkLst>
            <pc:docMk/>
            <pc:sldMk cId="3690191873" sldId="308"/>
            <ac:spMk id="8" creationId="{4C700CE8-584F-471E-A714-AEBB336B3651}"/>
          </ac:spMkLst>
        </pc:spChg>
        <pc:spChg chg="mod">
          <ac:chgData name="Abanoub Riad" userId="3eee0ade-b52f-4e10-8f1f-a69fed49e18a" providerId="ADAL" clId="{6167D6DA-7FC4-448C-B739-497793CE0E20}" dt="2021-03-05T10:05:34.707" v="2229" actId="20577"/>
          <ac:spMkLst>
            <pc:docMk/>
            <pc:sldMk cId="3690191873" sldId="308"/>
            <ac:spMk id="12" creationId="{DC1484D8-16B1-4CD5-9888-3E4AF9EF08A6}"/>
          </ac:spMkLst>
        </pc:spChg>
        <pc:spChg chg="del">
          <ac:chgData name="Abanoub Riad" userId="3eee0ade-b52f-4e10-8f1f-a69fed49e18a" providerId="ADAL" clId="{6167D6DA-7FC4-448C-B739-497793CE0E20}" dt="2021-03-05T10:05:49.704" v="2230" actId="478"/>
          <ac:spMkLst>
            <pc:docMk/>
            <pc:sldMk cId="3690191873" sldId="308"/>
            <ac:spMk id="13" creationId="{BF21118F-65CF-4A03-AB73-39AE98A895DD}"/>
          </ac:spMkLst>
        </pc:spChg>
        <pc:picChg chg="add mod">
          <ac:chgData name="Abanoub Riad" userId="3eee0ade-b52f-4e10-8f1f-a69fed49e18a" providerId="ADAL" clId="{6167D6DA-7FC4-448C-B739-497793CE0E20}" dt="2021-03-05T10:06:05.354" v="2232" actId="1076"/>
          <ac:picMkLst>
            <pc:docMk/>
            <pc:sldMk cId="3690191873" sldId="308"/>
            <ac:picMk id="5" creationId="{33D83FB5-003F-4C96-BBE3-935AC30DF7DA}"/>
          </ac:picMkLst>
        </pc:picChg>
        <pc:picChg chg="add mod modCrop">
          <ac:chgData name="Abanoub Riad" userId="3eee0ade-b52f-4e10-8f1f-a69fed49e18a" providerId="ADAL" clId="{6167D6DA-7FC4-448C-B739-497793CE0E20}" dt="2021-03-05T10:07:37.594" v="2247" actId="1076"/>
          <ac:picMkLst>
            <pc:docMk/>
            <pc:sldMk cId="3690191873" sldId="308"/>
            <ac:picMk id="7" creationId="{D07D370F-062F-48A7-8DFC-D2B9AFECFA6D}"/>
          </ac:picMkLst>
        </pc:picChg>
        <pc:picChg chg="add mod modCrop">
          <ac:chgData name="Abanoub Riad" userId="3eee0ade-b52f-4e10-8f1f-a69fed49e18a" providerId="ADAL" clId="{6167D6DA-7FC4-448C-B739-497793CE0E20}" dt="2021-03-05T10:07:34.618" v="2246" actId="1076"/>
          <ac:picMkLst>
            <pc:docMk/>
            <pc:sldMk cId="3690191873" sldId="308"/>
            <ac:picMk id="10" creationId="{7AE69B1A-4777-4624-AAA6-462A1D58BD63}"/>
          </ac:picMkLst>
        </pc:picChg>
      </pc:sldChg>
      <pc:sldChg chg="addSp delSp modSp add mod delAnim modAnim">
        <pc:chgData name="Abanoub Riad" userId="3eee0ade-b52f-4e10-8f1f-a69fed49e18a" providerId="ADAL" clId="{6167D6DA-7FC4-448C-B739-497793CE0E20}" dt="2021-03-05T10:13:25.342" v="2417"/>
        <pc:sldMkLst>
          <pc:docMk/>
          <pc:sldMk cId="3432483462" sldId="309"/>
        </pc:sldMkLst>
        <pc:spChg chg="del mod">
          <ac:chgData name="Abanoub Riad" userId="3eee0ade-b52f-4e10-8f1f-a69fed49e18a" providerId="ADAL" clId="{6167D6DA-7FC4-448C-B739-497793CE0E20}" dt="2021-03-05T10:10:56.560" v="2286" actId="478"/>
          <ac:spMkLst>
            <pc:docMk/>
            <pc:sldMk cId="3432483462" sldId="309"/>
            <ac:spMk id="8" creationId="{4C700CE8-584F-471E-A714-AEBB336B3651}"/>
          </ac:spMkLst>
        </pc:spChg>
        <pc:spChg chg="add mod">
          <ac:chgData name="Abanoub Riad" userId="3eee0ade-b52f-4e10-8f1f-a69fed49e18a" providerId="ADAL" clId="{6167D6DA-7FC4-448C-B739-497793CE0E20}" dt="2021-03-05T10:13:12.579" v="2415" actId="1076"/>
          <ac:spMkLst>
            <pc:docMk/>
            <pc:sldMk cId="3432483462" sldId="309"/>
            <ac:spMk id="13" creationId="{F48D74F7-1045-44C4-86F3-54EC8FDF7D86}"/>
          </ac:spMkLst>
        </pc:spChg>
        <pc:picChg chg="del">
          <ac:chgData name="Abanoub Riad" userId="3eee0ade-b52f-4e10-8f1f-a69fed49e18a" providerId="ADAL" clId="{6167D6DA-7FC4-448C-B739-497793CE0E20}" dt="2021-03-05T10:10:57.231" v="2287" actId="478"/>
          <ac:picMkLst>
            <pc:docMk/>
            <pc:sldMk cId="3432483462" sldId="309"/>
            <ac:picMk id="5" creationId="{33D83FB5-003F-4C96-BBE3-935AC30DF7DA}"/>
          </ac:picMkLst>
        </pc:picChg>
        <pc:picChg chg="add mod">
          <ac:chgData name="Abanoub Riad" userId="3eee0ade-b52f-4e10-8f1f-a69fed49e18a" providerId="ADAL" clId="{6167D6DA-7FC4-448C-B739-497793CE0E20}" dt="2021-03-05T10:11:16.475" v="2292" actId="14100"/>
          <ac:picMkLst>
            <pc:docMk/>
            <pc:sldMk cId="3432483462" sldId="309"/>
            <ac:picMk id="6" creationId="{7D72B3FA-BA94-4261-8BBD-9385A3763BBB}"/>
          </ac:picMkLst>
        </pc:picChg>
        <pc:picChg chg="del">
          <ac:chgData name="Abanoub Riad" userId="3eee0ade-b52f-4e10-8f1f-a69fed49e18a" providerId="ADAL" clId="{6167D6DA-7FC4-448C-B739-497793CE0E20}" dt="2021-03-05T10:10:57.716" v="2288" actId="478"/>
          <ac:picMkLst>
            <pc:docMk/>
            <pc:sldMk cId="3432483462" sldId="309"/>
            <ac:picMk id="7" creationId="{D07D370F-062F-48A7-8DFC-D2B9AFECFA6D}"/>
          </ac:picMkLst>
        </pc:picChg>
        <pc:picChg chg="del">
          <ac:chgData name="Abanoub Riad" userId="3eee0ade-b52f-4e10-8f1f-a69fed49e18a" providerId="ADAL" clId="{6167D6DA-7FC4-448C-B739-497793CE0E20}" dt="2021-03-05T10:10:58.151" v="2289" actId="478"/>
          <ac:picMkLst>
            <pc:docMk/>
            <pc:sldMk cId="3432483462" sldId="309"/>
            <ac:picMk id="10" creationId="{7AE69B1A-4777-4624-AAA6-462A1D58BD63}"/>
          </ac:picMkLst>
        </pc:picChg>
      </pc:sldChg>
    </pc:docChg>
  </pc:docChgLst>
  <pc:docChgLst>
    <pc:chgData name="Abanoub Riad" userId="3eee0ade-b52f-4e10-8f1f-a69fed49e18a" providerId="ADAL" clId="{B8AC4ADC-FE2C-41CE-A088-BF2976CAF281}"/>
    <pc:docChg chg="undo custSel addSld delSld modSld">
      <pc:chgData name="Abanoub Riad" userId="3eee0ade-b52f-4e10-8f1f-a69fed49e18a" providerId="ADAL" clId="{B8AC4ADC-FE2C-41CE-A088-BF2976CAF281}" dt="2021-02-25T06:18:41.613" v="928" actId="1076"/>
      <pc:docMkLst>
        <pc:docMk/>
      </pc:docMkLst>
      <pc:sldChg chg="modSp mod">
        <pc:chgData name="Abanoub Riad" userId="3eee0ade-b52f-4e10-8f1f-a69fed49e18a" providerId="ADAL" clId="{B8AC4ADC-FE2C-41CE-A088-BF2976CAF281}" dt="2021-02-25T04:36:27.714" v="1" actId="20577"/>
        <pc:sldMkLst>
          <pc:docMk/>
          <pc:sldMk cId="401170139" sldId="256"/>
        </pc:sldMkLst>
        <pc:spChg chg="mod">
          <ac:chgData name="Abanoub Riad" userId="3eee0ade-b52f-4e10-8f1f-a69fed49e18a" providerId="ADAL" clId="{B8AC4ADC-FE2C-41CE-A088-BF2976CAF281}" dt="2021-02-25T04:36:27.714" v="1" actId="20577"/>
          <ac:spMkLst>
            <pc:docMk/>
            <pc:sldMk cId="401170139" sldId="256"/>
            <ac:spMk id="2" creationId="{2059F203-74D7-444B-BF61-95A819D36F64}"/>
          </ac:spMkLst>
        </pc:spChg>
        <pc:spChg chg="mod">
          <ac:chgData name="Abanoub Riad" userId="3eee0ade-b52f-4e10-8f1f-a69fed49e18a" providerId="ADAL" clId="{B8AC4ADC-FE2C-41CE-A088-BF2976CAF281}" dt="2021-02-25T04:36:24.519" v="0" actId="20577"/>
          <ac:spMkLst>
            <pc:docMk/>
            <pc:sldMk cId="401170139" sldId="256"/>
            <ac:spMk id="6" creationId="{592B015E-9EDF-4CEF-9877-81E8E262CF65}"/>
          </ac:spMkLst>
        </pc:spChg>
      </pc:sldChg>
      <pc:sldChg chg="modSp mod">
        <pc:chgData name="Abanoub Riad" userId="3eee0ade-b52f-4e10-8f1f-a69fed49e18a" providerId="ADAL" clId="{B8AC4ADC-FE2C-41CE-A088-BF2976CAF281}" dt="2021-02-25T06:18:41.613" v="928" actId="1076"/>
        <pc:sldMkLst>
          <pc:docMk/>
          <pc:sldMk cId="306887976" sldId="258"/>
        </pc:sldMkLst>
        <pc:spChg chg="mod">
          <ac:chgData name="Abanoub Riad" userId="3eee0ade-b52f-4e10-8f1f-a69fed49e18a" providerId="ADAL" clId="{B8AC4ADC-FE2C-41CE-A088-BF2976CAF281}" dt="2021-02-25T04:36:38.244" v="3"/>
          <ac:spMkLst>
            <pc:docMk/>
            <pc:sldMk cId="306887976" sldId="258"/>
            <ac:spMk id="2" creationId="{6436ABD0-9B60-4E63-A33F-F26A6125D63A}"/>
          </ac:spMkLst>
        </pc:spChg>
        <pc:spChg chg="mod">
          <ac:chgData name="Abanoub Riad" userId="3eee0ade-b52f-4e10-8f1f-a69fed49e18a" providerId="ADAL" clId="{B8AC4ADC-FE2C-41CE-A088-BF2976CAF281}" dt="2021-02-25T06:18:41.613" v="928" actId="1076"/>
          <ac:spMkLst>
            <pc:docMk/>
            <pc:sldMk cId="306887976" sldId="258"/>
            <ac:spMk id="9" creationId="{88B9F70D-9C86-4C35-9FFF-ECD0CBD50C2E}"/>
          </ac:spMkLst>
        </pc:spChg>
      </pc:sldChg>
      <pc:sldChg chg="modSp mod">
        <pc:chgData name="Abanoub Riad" userId="3eee0ade-b52f-4e10-8f1f-a69fed49e18a" providerId="ADAL" clId="{B8AC4ADC-FE2C-41CE-A088-BF2976CAF281}" dt="2021-02-25T04:37:08.510" v="13" actId="20577"/>
        <pc:sldMkLst>
          <pc:docMk/>
          <pc:sldMk cId="1929594849" sldId="295"/>
        </pc:sldMkLst>
        <pc:spChg chg="mod">
          <ac:chgData name="Abanoub Riad" userId="3eee0ade-b52f-4e10-8f1f-a69fed49e18a" providerId="ADAL" clId="{B8AC4ADC-FE2C-41CE-A088-BF2976CAF281}" dt="2021-02-25T04:37:08.510" v="13" actId="20577"/>
          <ac:spMkLst>
            <pc:docMk/>
            <pc:sldMk cId="1929594849" sldId="295"/>
            <ac:spMk id="2" creationId="{6436ABD0-9B60-4E63-A33F-F26A6125D63A}"/>
          </ac:spMkLst>
        </pc:spChg>
      </pc:sldChg>
    </pc:docChg>
  </pc:docChgLst>
  <pc:docChgLst>
    <pc:chgData name="Abanoub Riad" userId="3eee0ade-b52f-4e10-8f1f-a69fed49e18a" providerId="ADAL" clId="{C72D99A9-FC0E-4D1E-BC8E-EC4F4ACF4C65}"/>
    <pc:docChg chg="modSld">
      <pc:chgData name="Abanoub Riad" userId="3eee0ade-b52f-4e10-8f1f-a69fed49e18a" providerId="ADAL" clId="{C72D99A9-FC0E-4D1E-BC8E-EC4F4ACF4C65}" dt="2023-03-12T21:49:00.230" v="1"/>
      <pc:docMkLst>
        <pc:docMk/>
      </pc:docMkLst>
      <pc:sldChg chg="modSp">
        <pc:chgData name="Abanoub Riad" userId="3eee0ade-b52f-4e10-8f1f-a69fed49e18a" providerId="ADAL" clId="{C72D99A9-FC0E-4D1E-BC8E-EC4F4ACF4C65}" dt="2023-03-12T21:49:00.230" v="1"/>
        <pc:sldMkLst>
          <pc:docMk/>
          <pc:sldMk cId="401170139" sldId="256"/>
        </pc:sldMkLst>
        <pc:spChg chg="mod">
          <ac:chgData name="Abanoub Riad" userId="3eee0ade-b52f-4e10-8f1f-a69fed49e18a" providerId="ADAL" clId="{C72D99A9-FC0E-4D1E-BC8E-EC4F4ACF4C65}" dt="2023-03-12T21:49:00.230" v="1"/>
          <ac:spMkLst>
            <pc:docMk/>
            <pc:sldMk cId="401170139" sldId="256"/>
            <ac:spMk id="2" creationId="{2059F203-74D7-444B-BF61-95A819D36F64}"/>
          </ac:spMkLst>
        </pc:spChg>
      </pc:sldChg>
      <pc:sldChg chg="modSp">
        <pc:chgData name="Abanoub Riad" userId="3eee0ade-b52f-4e10-8f1f-a69fed49e18a" providerId="ADAL" clId="{C72D99A9-FC0E-4D1E-BC8E-EC4F4ACF4C65}" dt="2023-03-12T21:49:00.230" v="1"/>
        <pc:sldMkLst>
          <pc:docMk/>
          <pc:sldMk cId="306887976" sldId="258"/>
        </pc:sldMkLst>
        <pc:spChg chg="mod">
          <ac:chgData name="Abanoub Riad" userId="3eee0ade-b52f-4e10-8f1f-a69fed49e18a" providerId="ADAL" clId="{C72D99A9-FC0E-4D1E-BC8E-EC4F4ACF4C65}" dt="2023-03-12T21:49:00.230" v="1"/>
          <ac:spMkLst>
            <pc:docMk/>
            <pc:sldMk cId="306887976" sldId="258"/>
            <ac:spMk id="2" creationId="{6436ABD0-9B60-4E63-A33F-F26A6125D63A}"/>
          </ac:spMkLst>
        </pc:spChg>
      </pc:sldChg>
      <pc:sldChg chg="modSp">
        <pc:chgData name="Abanoub Riad" userId="3eee0ade-b52f-4e10-8f1f-a69fed49e18a" providerId="ADAL" clId="{C72D99A9-FC0E-4D1E-BC8E-EC4F4ACF4C65}" dt="2023-03-12T21:49:00.230" v="1"/>
        <pc:sldMkLst>
          <pc:docMk/>
          <pc:sldMk cId="1929594849" sldId="295"/>
        </pc:sldMkLst>
        <pc:spChg chg="mod">
          <ac:chgData name="Abanoub Riad" userId="3eee0ade-b52f-4e10-8f1f-a69fed49e18a" providerId="ADAL" clId="{C72D99A9-FC0E-4D1E-BC8E-EC4F4ACF4C65}" dt="2023-03-12T21:49:00.230" v="1"/>
          <ac:spMkLst>
            <pc:docMk/>
            <pc:sldMk cId="1929594849" sldId="295"/>
            <ac:spMk id="2" creationId="{6436ABD0-9B60-4E63-A33F-F26A6125D63A}"/>
          </ac:spMkLst>
        </pc:spChg>
      </pc:sldChg>
      <pc:sldChg chg="modSp">
        <pc:chgData name="Abanoub Riad" userId="3eee0ade-b52f-4e10-8f1f-a69fed49e18a" providerId="ADAL" clId="{C72D99A9-FC0E-4D1E-BC8E-EC4F4ACF4C65}" dt="2023-03-12T21:49:00.230" v="1"/>
        <pc:sldMkLst>
          <pc:docMk/>
          <pc:sldMk cId="2845344945" sldId="296"/>
        </pc:sldMkLst>
        <pc:spChg chg="mod">
          <ac:chgData name="Abanoub Riad" userId="3eee0ade-b52f-4e10-8f1f-a69fed49e18a" providerId="ADAL" clId="{C72D99A9-FC0E-4D1E-BC8E-EC4F4ACF4C65}" dt="2023-03-12T21:49:00.230" v="1"/>
          <ac:spMkLst>
            <pc:docMk/>
            <pc:sldMk cId="2845344945" sldId="296"/>
            <ac:spMk id="2" creationId="{6436ABD0-9B60-4E63-A33F-F26A6125D63A}"/>
          </ac:spMkLst>
        </pc:spChg>
      </pc:sldChg>
      <pc:sldChg chg="modSp">
        <pc:chgData name="Abanoub Riad" userId="3eee0ade-b52f-4e10-8f1f-a69fed49e18a" providerId="ADAL" clId="{C72D99A9-FC0E-4D1E-BC8E-EC4F4ACF4C65}" dt="2023-03-12T21:49:00.230" v="1"/>
        <pc:sldMkLst>
          <pc:docMk/>
          <pc:sldMk cId="2275359546" sldId="297"/>
        </pc:sldMkLst>
        <pc:spChg chg="mod">
          <ac:chgData name="Abanoub Riad" userId="3eee0ade-b52f-4e10-8f1f-a69fed49e18a" providerId="ADAL" clId="{C72D99A9-FC0E-4D1E-BC8E-EC4F4ACF4C65}" dt="2023-03-12T21:49:00.230" v="1"/>
          <ac:spMkLst>
            <pc:docMk/>
            <pc:sldMk cId="2275359546" sldId="297"/>
            <ac:spMk id="2" creationId="{6436ABD0-9B60-4E63-A33F-F26A6125D63A}"/>
          </ac:spMkLst>
        </pc:spChg>
      </pc:sldChg>
      <pc:sldChg chg="modSp">
        <pc:chgData name="Abanoub Riad" userId="3eee0ade-b52f-4e10-8f1f-a69fed49e18a" providerId="ADAL" clId="{C72D99A9-FC0E-4D1E-BC8E-EC4F4ACF4C65}" dt="2023-03-12T21:49:00.230" v="1"/>
        <pc:sldMkLst>
          <pc:docMk/>
          <pc:sldMk cId="1514263174" sldId="298"/>
        </pc:sldMkLst>
        <pc:spChg chg="mod">
          <ac:chgData name="Abanoub Riad" userId="3eee0ade-b52f-4e10-8f1f-a69fed49e18a" providerId="ADAL" clId="{C72D99A9-FC0E-4D1E-BC8E-EC4F4ACF4C65}" dt="2023-03-12T21:49:00.230" v="1"/>
          <ac:spMkLst>
            <pc:docMk/>
            <pc:sldMk cId="1514263174" sldId="298"/>
            <ac:spMk id="2" creationId="{6436ABD0-9B60-4E63-A33F-F26A6125D63A}"/>
          </ac:spMkLst>
        </pc:spChg>
      </pc:sldChg>
      <pc:sldChg chg="modSp">
        <pc:chgData name="Abanoub Riad" userId="3eee0ade-b52f-4e10-8f1f-a69fed49e18a" providerId="ADAL" clId="{C72D99A9-FC0E-4D1E-BC8E-EC4F4ACF4C65}" dt="2023-03-12T21:49:00.230" v="1"/>
        <pc:sldMkLst>
          <pc:docMk/>
          <pc:sldMk cId="3214680277" sldId="299"/>
        </pc:sldMkLst>
        <pc:spChg chg="mod">
          <ac:chgData name="Abanoub Riad" userId="3eee0ade-b52f-4e10-8f1f-a69fed49e18a" providerId="ADAL" clId="{C72D99A9-FC0E-4D1E-BC8E-EC4F4ACF4C65}" dt="2023-03-12T21:49:00.230" v="1"/>
          <ac:spMkLst>
            <pc:docMk/>
            <pc:sldMk cId="3214680277" sldId="299"/>
            <ac:spMk id="2" creationId="{6436ABD0-9B60-4E63-A33F-F26A6125D63A}"/>
          </ac:spMkLst>
        </pc:spChg>
      </pc:sldChg>
      <pc:sldChg chg="modSp">
        <pc:chgData name="Abanoub Riad" userId="3eee0ade-b52f-4e10-8f1f-a69fed49e18a" providerId="ADAL" clId="{C72D99A9-FC0E-4D1E-BC8E-EC4F4ACF4C65}" dt="2023-03-12T21:49:00.230" v="1"/>
        <pc:sldMkLst>
          <pc:docMk/>
          <pc:sldMk cId="2158008803" sldId="300"/>
        </pc:sldMkLst>
        <pc:spChg chg="mod">
          <ac:chgData name="Abanoub Riad" userId="3eee0ade-b52f-4e10-8f1f-a69fed49e18a" providerId="ADAL" clId="{C72D99A9-FC0E-4D1E-BC8E-EC4F4ACF4C65}" dt="2023-03-12T21:49:00.230" v="1"/>
          <ac:spMkLst>
            <pc:docMk/>
            <pc:sldMk cId="2158008803" sldId="300"/>
            <ac:spMk id="2" creationId="{6436ABD0-9B60-4E63-A33F-F26A6125D63A}"/>
          </ac:spMkLst>
        </pc:spChg>
      </pc:sldChg>
      <pc:sldChg chg="modSp">
        <pc:chgData name="Abanoub Riad" userId="3eee0ade-b52f-4e10-8f1f-a69fed49e18a" providerId="ADAL" clId="{C72D99A9-FC0E-4D1E-BC8E-EC4F4ACF4C65}" dt="2023-03-12T21:49:00.230" v="1"/>
        <pc:sldMkLst>
          <pc:docMk/>
          <pc:sldMk cId="2321835191" sldId="301"/>
        </pc:sldMkLst>
        <pc:spChg chg="mod">
          <ac:chgData name="Abanoub Riad" userId="3eee0ade-b52f-4e10-8f1f-a69fed49e18a" providerId="ADAL" clId="{C72D99A9-FC0E-4D1E-BC8E-EC4F4ACF4C65}" dt="2023-03-12T21:49:00.230" v="1"/>
          <ac:spMkLst>
            <pc:docMk/>
            <pc:sldMk cId="2321835191" sldId="301"/>
            <ac:spMk id="2" creationId="{6436ABD0-9B60-4E63-A33F-F26A6125D63A}"/>
          </ac:spMkLst>
        </pc:spChg>
      </pc:sldChg>
      <pc:sldChg chg="modSp">
        <pc:chgData name="Abanoub Riad" userId="3eee0ade-b52f-4e10-8f1f-a69fed49e18a" providerId="ADAL" clId="{C72D99A9-FC0E-4D1E-BC8E-EC4F4ACF4C65}" dt="2023-03-12T21:49:00.230" v="1"/>
        <pc:sldMkLst>
          <pc:docMk/>
          <pc:sldMk cId="3281981843" sldId="302"/>
        </pc:sldMkLst>
        <pc:spChg chg="mod">
          <ac:chgData name="Abanoub Riad" userId="3eee0ade-b52f-4e10-8f1f-a69fed49e18a" providerId="ADAL" clId="{C72D99A9-FC0E-4D1E-BC8E-EC4F4ACF4C65}" dt="2023-03-12T21:49:00.230" v="1"/>
          <ac:spMkLst>
            <pc:docMk/>
            <pc:sldMk cId="3281981843" sldId="302"/>
            <ac:spMk id="2" creationId="{6436ABD0-9B60-4E63-A33F-F26A6125D63A}"/>
          </ac:spMkLst>
        </pc:spChg>
      </pc:sldChg>
      <pc:sldChg chg="modSp">
        <pc:chgData name="Abanoub Riad" userId="3eee0ade-b52f-4e10-8f1f-a69fed49e18a" providerId="ADAL" clId="{C72D99A9-FC0E-4D1E-BC8E-EC4F4ACF4C65}" dt="2023-03-12T21:49:00.230" v="1"/>
        <pc:sldMkLst>
          <pc:docMk/>
          <pc:sldMk cId="2232158957" sldId="303"/>
        </pc:sldMkLst>
        <pc:spChg chg="mod">
          <ac:chgData name="Abanoub Riad" userId="3eee0ade-b52f-4e10-8f1f-a69fed49e18a" providerId="ADAL" clId="{C72D99A9-FC0E-4D1E-BC8E-EC4F4ACF4C65}" dt="2023-03-12T21:49:00.230" v="1"/>
          <ac:spMkLst>
            <pc:docMk/>
            <pc:sldMk cId="2232158957" sldId="303"/>
            <ac:spMk id="2" creationId="{6436ABD0-9B60-4E63-A33F-F26A6125D63A}"/>
          </ac:spMkLst>
        </pc:spChg>
      </pc:sldChg>
      <pc:sldChg chg="modSp">
        <pc:chgData name="Abanoub Riad" userId="3eee0ade-b52f-4e10-8f1f-a69fed49e18a" providerId="ADAL" clId="{C72D99A9-FC0E-4D1E-BC8E-EC4F4ACF4C65}" dt="2023-03-12T21:49:00.230" v="1"/>
        <pc:sldMkLst>
          <pc:docMk/>
          <pc:sldMk cId="481849242" sldId="304"/>
        </pc:sldMkLst>
        <pc:spChg chg="mod">
          <ac:chgData name="Abanoub Riad" userId="3eee0ade-b52f-4e10-8f1f-a69fed49e18a" providerId="ADAL" clId="{C72D99A9-FC0E-4D1E-BC8E-EC4F4ACF4C65}" dt="2023-03-12T21:49:00.230" v="1"/>
          <ac:spMkLst>
            <pc:docMk/>
            <pc:sldMk cId="481849242" sldId="304"/>
            <ac:spMk id="2" creationId="{6436ABD0-9B60-4E63-A33F-F26A6125D63A}"/>
          </ac:spMkLst>
        </pc:spChg>
      </pc:sldChg>
      <pc:sldChg chg="modSp">
        <pc:chgData name="Abanoub Riad" userId="3eee0ade-b52f-4e10-8f1f-a69fed49e18a" providerId="ADAL" clId="{C72D99A9-FC0E-4D1E-BC8E-EC4F4ACF4C65}" dt="2023-03-12T21:49:00.230" v="1"/>
        <pc:sldMkLst>
          <pc:docMk/>
          <pc:sldMk cId="2039390391" sldId="305"/>
        </pc:sldMkLst>
        <pc:spChg chg="mod">
          <ac:chgData name="Abanoub Riad" userId="3eee0ade-b52f-4e10-8f1f-a69fed49e18a" providerId="ADAL" clId="{C72D99A9-FC0E-4D1E-BC8E-EC4F4ACF4C65}" dt="2023-03-12T21:49:00.230" v="1"/>
          <ac:spMkLst>
            <pc:docMk/>
            <pc:sldMk cId="2039390391" sldId="305"/>
            <ac:spMk id="2" creationId="{6436ABD0-9B60-4E63-A33F-F26A6125D63A}"/>
          </ac:spMkLst>
        </pc:spChg>
      </pc:sldChg>
      <pc:sldChg chg="modSp">
        <pc:chgData name="Abanoub Riad" userId="3eee0ade-b52f-4e10-8f1f-a69fed49e18a" providerId="ADAL" clId="{C72D99A9-FC0E-4D1E-BC8E-EC4F4ACF4C65}" dt="2023-03-12T21:49:00.230" v="1"/>
        <pc:sldMkLst>
          <pc:docMk/>
          <pc:sldMk cId="2540968186" sldId="306"/>
        </pc:sldMkLst>
        <pc:spChg chg="mod">
          <ac:chgData name="Abanoub Riad" userId="3eee0ade-b52f-4e10-8f1f-a69fed49e18a" providerId="ADAL" clId="{C72D99A9-FC0E-4D1E-BC8E-EC4F4ACF4C65}" dt="2023-03-12T21:49:00.230" v="1"/>
          <ac:spMkLst>
            <pc:docMk/>
            <pc:sldMk cId="2540968186" sldId="306"/>
            <ac:spMk id="2" creationId="{6436ABD0-9B60-4E63-A33F-F26A6125D63A}"/>
          </ac:spMkLst>
        </pc:spChg>
      </pc:sldChg>
      <pc:sldChg chg="modSp">
        <pc:chgData name="Abanoub Riad" userId="3eee0ade-b52f-4e10-8f1f-a69fed49e18a" providerId="ADAL" clId="{C72D99A9-FC0E-4D1E-BC8E-EC4F4ACF4C65}" dt="2023-03-12T21:49:00.230" v="1"/>
        <pc:sldMkLst>
          <pc:docMk/>
          <pc:sldMk cId="2051047474" sldId="307"/>
        </pc:sldMkLst>
        <pc:spChg chg="mod">
          <ac:chgData name="Abanoub Riad" userId="3eee0ade-b52f-4e10-8f1f-a69fed49e18a" providerId="ADAL" clId="{C72D99A9-FC0E-4D1E-BC8E-EC4F4ACF4C65}" dt="2023-03-12T21:49:00.230" v="1"/>
          <ac:spMkLst>
            <pc:docMk/>
            <pc:sldMk cId="2051047474" sldId="307"/>
            <ac:spMk id="2" creationId="{6436ABD0-9B60-4E63-A33F-F26A6125D63A}"/>
          </ac:spMkLst>
        </pc:spChg>
      </pc:sldChg>
      <pc:sldChg chg="modSp">
        <pc:chgData name="Abanoub Riad" userId="3eee0ade-b52f-4e10-8f1f-a69fed49e18a" providerId="ADAL" clId="{C72D99A9-FC0E-4D1E-BC8E-EC4F4ACF4C65}" dt="2023-03-12T21:49:00.230" v="1"/>
        <pc:sldMkLst>
          <pc:docMk/>
          <pc:sldMk cId="3705663380" sldId="308"/>
        </pc:sldMkLst>
        <pc:spChg chg="mod">
          <ac:chgData name="Abanoub Riad" userId="3eee0ade-b52f-4e10-8f1f-a69fed49e18a" providerId="ADAL" clId="{C72D99A9-FC0E-4D1E-BC8E-EC4F4ACF4C65}" dt="2023-03-12T21:49:00.230" v="1"/>
          <ac:spMkLst>
            <pc:docMk/>
            <pc:sldMk cId="3705663380" sldId="308"/>
            <ac:spMk id="2" creationId="{6436ABD0-9B60-4E63-A33F-F26A6125D63A}"/>
          </ac:spMkLst>
        </pc:spChg>
      </pc:sldChg>
      <pc:sldChg chg="modSp">
        <pc:chgData name="Abanoub Riad" userId="3eee0ade-b52f-4e10-8f1f-a69fed49e18a" providerId="ADAL" clId="{C72D99A9-FC0E-4D1E-BC8E-EC4F4ACF4C65}" dt="2023-03-12T21:49:00.230" v="1"/>
        <pc:sldMkLst>
          <pc:docMk/>
          <pc:sldMk cId="1044595950" sldId="309"/>
        </pc:sldMkLst>
        <pc:spChg chg="mod">
          <ac:chgData name="Abanoub Riad" userId="3eee0ade-b52f-4e10-8f1f-a69fed49e18a" providerId="ADAL" clId="{C72D99A9-FC0E-4D1E-BC8E-EC4F4ACF4C65}" dt="2023-03-12T21:49:00.230" v="1"/>
          <ac:spMkLst>
            <pc:docMk/>
            <pc:sldMk cId="1044595950" sldId="309"/>
            <ac:spMk id="2" creationId="{6436ABD0-9B60-4E63-A33F-F26A6125D63A}"/>
          </ac:spMkLst>
        </pc:spChg>
      </pc:sldChg>
      <pc:sldChg chg="modSp">
        <pc:chgData name="Abanoub Riad" userId="3eee0ade-b52f-4e10-8f1f-a69fed49e18a" providerId="ADAL" clId="{C72D99A9-FC0E-4D1E-BC8E-EC4F4ACF4C65}" dt="2023-03-12T21:49:00.230" v="1"/>
        <pc:sldMkLst>
          <pc:docMk/>
          <pc:sldMk cId="1698606202" sldId="310"/>
        </pc:sldMkLst>
        <pc:spChg chg="mod">
          <ac:chgData name="Abanoub Riad" userId="3eee0ade-b52f-4e10-8f1f-a69fed49e18a" providerId="ADAL" clId="{C72D99A9-FC0E-4D1E-BC8E-EC4F4ACF4C65}" dt="2023-03-12T21:49:00.230" v="1"/>
          <ac:spMkLst>
            <pc:docMk/>
            <pc:sldMk cId="1698606202" sldId="310"/>
            <ac:spMk id="2" creationId="{6436ABD0-9B60-4E63-A33F-F26A6125D63A}"/>
          </ac:spMkLst>
        </pc:spChg>
      </pc:sldChg>
      <pc:sldChg chg="modSp">
        <pc:chgData name="Abanoub Riad" userId="3eee0ade-b52f-4e10-8f1f-a69fed49e18a" providerId="ADAL" clId="{C72D99A9-FC0E-4D1E-BC8E-EC4F4ACF4C65}" dt="2023-03-12T21:49:00.230" v="1"/>
        <pc:sldMkLst>
          <pc:docMk/>
          <pc:sldMk cId="538373318" sldId="311"/>
        </pc:sldMkLst>
        <pc:spChg chg="mod">
          <ac:chgData name="Abanoub Riad" userId="3eee0ade-b52f-4e10-8f1f-a69fed49e18a" providerId="ADAL" clId="{C72D99A9-FC0E-4D1E-BC8E-EC4F4ACF4C65}" dt="2023-03-12T21:49:00.230" v="1"/>
          <ac:spMkLst>
            <pc:docMk/>
            <pc:sldMk cId="538373318" sldId="311"/>
            <ac:spMk id="2" creationId="{6436ABD0-9B60-4E63-A33F-F26A6125D63A}"/>
          </ac:spMkLst>
        </pc:spChg>
      </pc:sldChg>
      <pc:sldChg chg="modSp">
        <pc:chgData name="Abanoub Riad" userId="3eee0ade-b52f-4e10-8f1f-a69fed49e18a" providerId="ADAL" clId="{C72D99A9-FC0E-4D1E-BC8E-EC4F4ACF4C65}" dt="2023-03-12T21:49:00.230" v="1"/>
        <pc:sldMkLst>
          <pc:docMk/>
          <pc:sldMk cId="690058237" sldId="315"/>
        </pc:sldMkLst>
        <pc:spChg chg="mod">
          <ac:chgData name="Abanoub Riad" userId="3eee0ade-b52f-4e10-8f1f-a69fed49e18a" providerId="ADAL" clId="{C72D99A9-FC0E-4D1E-BC8E-EC4F4ACF4C65}" dt="2023-03-12T21:49:00.230" v="1"/>
          <ac:spMkLst>
            <pc:docMk/>
            <pc:sldMk cId="690058237" sldId="315"/>
            <ac:spMk id="2" creationId="{6436ABD0-9B60-4E63-A33F-F26A6125D63A}"/>
          </ac:spMkLst>
        </pc:spChg>
      </pc:sldChg>
      <pc:sldChg chg="modSp">
        <pc:chgData name="Abanoub Riad" userId="3eee0ade-b52f-4e10-8f1f-a69fed49e18a" providerId="ADAL" clId="{C72D99A9-FC0E-4D1E-BC8E-EC4F4ACF4C65}" dt="2023-03-12T21:49:00.230" v="1"/>
        <pc:sldMkLst>
          <pc:docMk/>
          <pc:sldMk cId="3808381638" sldId="316"/>
        </pc:sldMkLst>
        <pc:spChg chg="mod">
          <ac:chgData name="Abanoub Riad" userId="3eee0ade-b52f-4e10-8f1f-a69fed49e18a" providerId="ADAL" clId="{C72D99A9-FC0E-4D1E-BC8E-EC4F4ACF4C65}" dt="2023-03-12T21:49:00.230" v="1"/>
          <ac:spMkLst>
            <pc:docMk/>
            <pc:sldMk cId="3808381638" sldId="316"/>
            <ac:spMk id="2" creationId="{6436ABD0-9B60-4E63-A33F-F26A6125D63A}"/>
          </ac:spMkLst>
        </pc:spChg>
      </pc:sldChg>
      <pc:sldChg chg="modSp">
        <pc:chgData name="Abanoub Riad" userId="3eee0ade-b52f-4e10-8f1f-a69fed49e18a" providerId="ADAL" clId="{C72D99A9-FC0E-4D1E-BC8E-EC4F4ACF4C65}" dt="2023-03-12T21:49:00.230" v="1"/>
        <pc:sldMkLst>
          <pc:docMk/>
          <pc:sldMk cId="1451305658" sldId="317"/>
        </pc:sldMkLst>
        <pc:spChg chg="mod">
          <ac:chgData name="Abanoub Riad" userId="3eee0ade-b52f-4e10-8f1f-a69fed49e18a" providerId="ADAL" clId="{C72D99A9-FC0E-4D1E-BC8E-EC4F4ACF4C65}" dt="2023-03-12T21:49:00.230" v="1"/>
          <ac:spMkLst>
            <pc:docMk/>
            <pc:sldMk cId="1451305658" sldId="317"/>
            <ac:spMk id="2" creationId="{6436ABD0-9B60-4E63-A33F-F26A6125D63A}"/>
          </ac:spMkLst>
        </pc:spChg>
      </pc:sldChg>
    </pc:docChg>
  </pc:docChgLst>
  <pc:docChgLst>
    <pc:chgData name="Abanoub Riad" userId="3eee0ade-b52f-4e10-8f1f-a69fed49e18a" providerId="ADAL" clId="{327FD66F-EB55-45EB-BDB7-97F4D73C308A}"/>
    <pc:docChg chg="undo custSel addSld delSld modSld sldOrd">
      <pc:chgData name="Abanoub Riad" userId="3eee0ade-b52f-4e10-8f1f-a69fed49e18a" providerId="ADAL" clId="{327FD66F-EB55-45EB-BDB7-97F4D73C308A}" dt="2021-03-13T13:34:35.721" v="1816" actId="20577"/>
      <pc:docMkLst>
        <pc:docMk/>
      </pc:docMkLst>
      <pc:sldChg chg="modSp mod">
        <pc:chgData name="Abanoub Riad" userId="3eee0ade-b52f-4e10-8f1f-a69fed49e18a" providerId="ADAL" clId="{327FD66F-EB55-45EB-BDB7-97F4D73C308A}" dt="2021-03-13T10:33:28.945" v="37" actId="20577"/>
        <pc:sldMkLst>
          <pc:docMk/>
          <pc:sldMk cId="401170139" sldId="256"/>
        </pc:sldMkLst>
        <pc:spChg chg="mod">
          <ac:chgData name="Abanoub Riad" userId="3eee0ade-b52f-4e10-8f1f-a69fed49e18a" providerId="ADAL" clId="{327FD66F-EB55-45EB-BDB7-97F4D73C308A}" dt="2021-03-13T10:33:28.945" v="37" actId="20577"/>
          <ac:spMkLst>
            <pc:docMk/>
            <pc:sldMk cId="401170139" sldId="256"/>
            <ac:spMk id="2" creationId="{2059F203-74D7-444B-BF61-95A819D36F64}"/>
          </ac:spMkLst>
        </pc:spChg>
        <pc:spChg chg="mod">
          <ac:chgData name="Abanoub Riad" userId="3eee0ade-b52f-4e10-8f1f-a69fed49e18a" providerId="ADAL" clId="{327FD66F-EB55-45EB-BDB7-97F4D73C308A}" dt="2021-03-13T10:33:15.943" v="19" actId="20577"/>
          <ac:spMkLst>
            <pc:docMk/>
            <pc:sldMk cId="401170139" sldId="256"/>
            <ac:spMk id="6" creationId="{592B015E-9EDF-4CEF-9877-81E8E262CF65}"/>
          </ac:spMkLst>
        </pc:spChg>
      </pc:sldChg>
      <pc:sldChg chg="modSp mod">
        <pc:chgData name="Abanoub Riad" userId="3eee0ade-b52f-4e10-8f1f-a69fed49e18a" providerId="ADAL" clId="{327FD66F-EB55-45EB-BDB7-97F4D73C308A}" dt="2021-03-13T13:34:35.721" v="1816" actId="20577"/>
        <pc:sldMkLst>
          <pc:docMk/>
          <pc:sldMk cId="306887976" sldId="258"/>
        </pc:sldMkLst>
        <pc:spChg chg="mod">
          <ac:chgData name="Abanoub Riad" userId="3eee0ade-b52f-4e10-8f1f-a69fed49e18a" providerId="ADAL" clId="{327FD66F-EB55-45EB-BDB7-97F4D73C308A}" dt="2021-03-13T10:33:40.005" v="54" actId="20577"/>
          <ac:spMkLst>
            <pc:docMk/>
            <pc:sldMk cId="306887976" sldId="258"/>
            <ac:spMk id="2" creationId="{6436ABD0-9B60-4E63-A33F-F26A6125D63A}"/>
          </ac:spMkLst>
        </pc:spChg>
        <pc:spChg chg="mod">
          <ac:chgData name="Abanoub Riad" userId="3eee0ade-b52f-4e10-8f1f-a69fed49e18a" providerId="ADAL" clId="{327FD66F-EB55-45EB-BDB7-97F4D73C308A}" dt="2021-03-13T13:34:35.721" v="1816" actId="20577"/>
          <ac:spMkLst>
            <pc:docMk/>
            <pc:sldMk cId="306887976" sldId="258"/>
            <ac:spMk id="9" creationId="{88B9F70D-9C86-4C35-9FFF-ECD0CBD50C2E}"/>
          </ac:spMkLst>
        </pc:spChg>
      </pc:sldChg>
      <pc:sldChg chg="modSp mod">
        <pc:chgData name="Abanoub Riad" userId="3eee0ade-b52f-4e10-8f1f-a69fed49e18a" providerId="ADAL" clId="{327FD66F-EB55-45EB-BDB7-97F4D73C308A}" dt="2021-03-13T10:33:53.565" v="55"/>
        <pc:sldMkLst>
          <pc:docMk/>
          <pc:sldMk cId="1929594849" sldId="295"/>
        </pc:sldMkLst>
        <pc:spChg chg="mod">
          <ac:chgData name="Abanoub Riad" userId="3eee0ade-b52f-4e10-8f1f-a69fed49e18a" providerId="ADAL" clId="{327FD66F-EB55-45EB-BDB7-97F4D73C308A}" dt="2021-03-13T10:33:53.565" v="55"/>
          <ac:spMkLst>
            <pc:docMk/>
            <pc:sldMk cId="1929594849" sldId="295"/>
            <ac:spMk id="2" creationId="{6436ABD0-9B60-4E63-A33F-F26A6125D63A}"/>
          </ac:spMkLst>
        </pc:spChg>
      </pc:sldChg>
      <pc:sldChg chg="del">
        <pc:chgData name="Abanoub Riad" userId="3eee0ade-b52f-4e10-8f1f-a69fed49e18a" providerId="ADAL" clId="{327FD66F-EB55-45EB-BDB7-97F4D73C308A}" dt="2021-03-13T10:34:05.128" v="57" actId="47"/>
        <pc:sldMkLst>
          <pc:docMk/>
          <pc:sldMk cId="899496529" sldId="296"/>
        </pc:sldMkLst>
      </pc:sldChg>
      <pc:sldChg chg="addSp delSp modSp add mod delAnim modAnim">
        <pc:chgData name="Abanoub Riad" userId="3eee0ade-b52f-4e10-8f1f-a69fed49e18a" providerId="ADAL" clId="{327FD66F-EB55-45EB-BDB7-97F4D73C308A}" dt="2021-03-13T11:40:07.646" v="334"/>
        <pc:sldMkLst>
          <pc:docMk/>
          <pc:sldMk cId="1059735701" sldId="296"/>
        </pc:sldMkLst>
        <pc:spChg chg="add del mod">
          <ac:chgData name="Abanoub Riad" userId="3eee0ade-b52f-4e10-8f1f-a69fed49e18a" providerId="ADAL" clId="{327FD66F-EB55-45EB-BDB7-97F4D73C308A}" dt="2021-03-13T11:39:52.303" v="331" actId="478"/>
          <ac:spMkLst>
            <pc:docMk/>
            <pc:sldMk cId="1059735701" sldId="296"/>
            <ac:spMk id="5" creationId="{A2BDBCE7-2D21-409D-A5DD-F55A0BD55A02}"/>
          </ac:spMkLst>
        </pc:spChg>
        <pc:spChg chg="add mod">
          <ac:chgData name="Abanoub Riad" userId="3eee0ade-b52f-4e10-8f1f-a69fed49e18a" providerId="ADAL" clId="{327FD66F-EB55-45EB-BDB7-97F4D73C308A}" dt="2021-03-13T11:40:07.646" v="334"/>
          <ac:spMkLst>
            <pc:docMk/>
            <pc:sldMk cId="1059735701" sldId="296"/>
            <ac:spMk id="8" creationId="{63B51352-9464-472D-B0C5-F48C8478F808}"/>
          </ac:spMkLst>
        </pc:spChg>
        <pc:spChg chg="del">
          <ac:chgData name="Abanoub Riad" userId="3eee0ade-b52f-4e10-8f1f-a69fed49e18a" providerId="ADAL" clId="{327FD66F-EB55-45EB-BDB7-97F4D73C308A}" dt="2021-03-13T11:39:50.241" v="330" actId="478"/>
          <ac:spMkLst>
            <pc:docMk/>
            <pc:sldMk cId="1059735701" sldId="296"/>
            <ac:spMk id="9" creationId="{88B9F70D-9C86-4C35-9FFF-ECD0CBD50C2E}"/>
          </ac:spMkLst>
        </pc:spChg>
        <pc:spChg chg="add mod">
          <ac:chgData name="Abanoub Riad" userId="3eee0ade-b52f-4e10-8f1f-a69fed49e18a" providerId="ADAL" clId="{327FD66F-EB55-45EB-BDB7-97F4D73C308A}" dt="2021-03-13T11:40:07.646" v="334"/>
          <ac:spMkLst>
            <pc:docMk/>
            <pc:sldMk cId="1059735701" sldId="296"/>
            <ac:spMk id="10" creationId="{6FF59B21-910E-422C-BAB2-AF05F5E9341C}"/>
          </ac:spMkLst>
        </pc:spChg>
        <pc:spChg chg="add mod">
          <ac:chgData name="Abanoub Riad" userId="3eee0ade-b52f-4e10-8f1f-a69fed49e18a" providerId="ADAL" clId="{327FD66F-EB55-45EB-BDB7-97F4D73C308A}" dt="2021-03-13T11:40:07.646" v="334"/>
          <ac:spMkLst>
            <pc:docMk/>
            <pc:sldMk cId="1059735701" sldId="296"/>
            <ac:spMk id="11" creationId="{514CBF07-C8F7-4ADC-AA4A-5038EC27D841}"/>
          </ac:spMkLst>
        </pc:spChg>
        <pc:spChg chg="add mod">
          <ac:chgData name="Abanoub Riad" userId="3eee0ade-b52f-4e10-8f1f-a69fed49e18a" providerId="ADAL" clId="{327FD66F-EB55-45EB-BDB7-97F4D73C308A}" dt="2021-03-13T11:40:07.646" v="334"/>
          <ac:spMkLst>
            <pc:docMk/>
            <pc:sldMk cId="1059735701" sldId="296"/>
            <ac:spMk id="12" creationId="{0919F8D7-5ACF-45E2-89A2-8FBCEFCA62A9}"/>
          </ac:spMkLst>
        </pc:spChg>
        <pc:spChg chg="add mod">
          <ac:chgData name="Abanoub Riad" userId="3eee0ade-b52f-4e10-8f1f-a69fed49e18a" providerId="ADAL" clId="{327FD66F-EB55-45EB-BDB7-97F4D73C308A}" dt="2021-03-13T11:40:07.646" v="334"/>
          <ac:spMkLst>
            <pc:docMk/>
            <pc:sldMk cId="1059735701" sldId="296"/>
            <ac:spMk id="13" creationId="{A1B52126-5DCA-4CD7-95B9-D97EC6C3D207}"/>
          </ac:spMkLst>
        </pc:spChg>
        <pc:spChg chg="add mod">
          <ac:chgData name="Abanoub Riad" userId="3eee0ade-b52f-4e10-8f1f-a69fed49e18a" providerId="ADAL" clId="{327FD66F-EB55-45EB-BDB7-97F4D73C308A}" dt="2021-03-13T11:40:07.646" v="334"/>
          <ac:spMkLst>
            <pc:docMk/>
            <pc:sldMk cId="1059735701" sldId="296"/>
            <ac:spMk id="15" creationId="{DDF38217-ED16-40FA-89B1-92E58699EA8D}"/>
          </ac:spMkLst>
        </pc:spChg>
        <pc:spChg chg="add mod">
          <ac:chgData name="Abanoub Riad" userId="3eee0ade-b52f-4e10-8f1f-a69fed49e18a" providerId="ADAL" clId="{327FD66F-EB55-45EB-BDB7-97F4D73C308A}" dt="2021-03-13T11:40:07.646" v="334"/>
          <ac:spMkLst>
            <pc:docMk/>
            <pc:sldMk cId="1059735701" sldId="296"/>
            <ac:spMk id="17" creationId="{AB4D6693-D485-4945-A493-F4FBC7CA89E6}"/>
          </ac:spMkLst>
        </pc:spChg>
        <pc:spChg chg="add mod">
          <ac:chgData name="Abanoub Riad" userId="3eee0ade-b52f-4e10-8f1f-a69fed49e18a" providerId="ADAL" clId="{327FD66F-EB55-45EB-BDB7-97F4D73C308A}" dt="2021-03-13T11:40:07.646" v="334"/>
          <ac:spMkLst>
            <pc:docMk/>
            <pc:sldMk cId="1059735701" sldId="296"/>
            <ac:spMk id="18" creationId="{90A9A348-369F-4A47-BF20-E08B209F32B3}"/>
          </ac:spMkLst>
        </pc:spChg>
        <pc:picChg chg="add mod">
          <ac:chgData name="Abanoub Riad" userId="3eee0ade-b52f-4e10-8f1f-a69fed49e18a" providerId="ADAL" clId="{327FD66F-EB55-45EB-BDB7-97F4D73C308A}" dt="2021-03-13T11:40:07.646" v="334"/>
          <ac:picMkLst>
            <pc:docMk/>
            <pc:sldMk cId="1059735701" sldId="296"/>
            <ac:picMk id="7" creationId="{1683A2FD-4E44-49CA-8C49-8BCB8EBDA21F}"/>
          </ac:picMkLst>
        </pc:picChg>
        <pc:picChg chg="add mod">
          <ac:chgData name="Abanoub Riad" userId="3eee0ade-b52f-4e10-8f1f-a69fed49e18a" providerId="ADAL" clId="{327FD66F-EB55-45EB-BDB7-97F4D73C308A}" dt="2021-03-13T11:40:07.646" v="334"/>
          <ac:picMkLst>
            <pc:docMk/>
            <pc:sldMk cId="1059735701" sldId="296"/>
            <ac:picMk id="14" creationId="{14A75EE4-6461-40A5-B5BB-1CFD8F00C69F}"/>
          </ac:picMkLst>
        </pc:picChg>
        <pc:picChg chg="add mod">
          <ac:chgData name="Abanoub Riad" userId="3eee0ade-b52f-4e10-8f1f-a69fed49e18a" providerId="ADAL" clId="{327FD66F-EB55-45EB-BDB7-97F4D73C308A}" dt="2021-03-13T11:40:07.646" v="334"/>
          <ac:picMkLst>
            <pc:docMk/>
            <pc:sldMk cId="1059735701" sldId="296"/>
            <ac:picMk id="16" creationId="{FBD3D84B-3DAA-4B7F-8EE3-97B7A6F6387E}"/>
          </ac:picMkLst>
        </pc:picChg>
      </pc:sldChg>
      <pc:sldChg chg="del">
        <pc:chgData name="Abanoub Riad" userId="3eee0ade-b52f-4e10-8f1f-a69fed49e18a" providerId="ADAL" clId="{327FD66F-EB55-45EB-BDB7-97F4D73C308A}" dt="2021-03-13T10:34:04.710" v="56" actId="47"/>
        <pc:sldMkLst>
          <pc:docMk/>
          <pc:sldMk cId="367186313" sldId="297"/>
        </pc:sldMkLst>
      </pc:sldChg>
      <pc:sldChg chg="add del">
        <pc:chgData name="Abanoub Riad" userId="3eee0ade-b52f-4e10-8f1f-a69fed49e18a" providerId="ADAL" clId="{327FD66F-EB55-45EB-BDB7-97F4D73C308A}" dt="2021-03-13T11:39:58.700" v="333"/>
        <pc:sldMkLst>
          <pc:docMk/>
          <pc:sldMk cId="1109934995" sldId="297"/>
        </pc:sldMkLst>
      </pc:sldChg>
      <pc:sldChg chg="addSp delSp modSp add mod delAnim modAnim">
        <pc:chgData name="Abanoub Riad" userId="3eee0ade-b52f-4e10-8f1f-a69fed49e18a" providerId="ADAL" clId="{327FD66F-EB55-45EB-BDB7-97F4D73C308A}" dt="2021-03-13T11:54:01.618" v="475" actId="2711"/>
        <pc:sldMkLst>
          <pc:docMk/>
          <pc:sldMk cId="3671208776" sldId="297"/>
        </pc:sldMkLst>
        <pc:spChg chg="add del mod">
          <ac:chgData name="Abanoub Riad" userId="3eee0ade-b52f-4e10-8f1f-a69fed49e18a" providerId="ADAL" clId="{327FD66F-EB55-45EB-BDB7-97F4D73C308A}" dt="2021-03-13T11:42:20.188" v="337" actId="478"/>
          <ac:spMkLst>
            <pc:docMk/>
            <pc:sldMk cId="3671208776" sldId="297"/>
            <ac:spMk id="5" creationId="{A3092713-E884-4A63-BF67-26389CCF282D}"/>
          </ac:spMkLst>
        </pc:spChg>
        <pc:spChg chg="del">
          <ac:chgData name="Abanoub Riad" userId="3eee0ade-b52f-4e10-8f1f-a69fed49e18a" providerId="ADAL" clId="{327FD66F-EB55-45EB-BDB7-97F4D73C308A}" dt="2021-03-13T11:42:19.062" v="336" actId="478"/>
          <ac:spMkLst>
            <pc:docMk/>
            <pc:sldMk cId="3671208776" sldId="297"/>
            <ac:spMk id="9" creationId="{88B9F70D-9C86-4C35-9FFF-ECD0CBD50C2E}"/>
          </ac:spMkLst>
        </pc:spChg>
        <pc:spChg chg="add mod">
          <ac:chgData name="Abanoub Riad" userId="3eee0ade-b52f-4e10-8f1f-a69fed49e18a" providerId="ADAL" clId="{327FD66F-EB55-45EB-BDB7-97F4D73C308A}" dt="2021-03-13T11:51:53.576" v="430" actId="1076"/>
          <ac:spMkLst>
            <pc:docMk/>
            <pc:sldMk cId="3671208776" sldId="297"/>
            <ac:spMk id="10" creationId="{F6182190-2CBB-4EBA-B5D4-C93385E6C7B7}"/>
          </ac:spMkLst>
        </pc:spChg>
        <pc:spChg chg="add mod">
          <ac:chgData name="Abanoub Riad" userId="3eee0ade-b52f-4e10-8f1f-a69fed49e18a" providerId="ADAL" clId="{327FD66F-EB55-45EB-BDB7-97F4D73C308A}" dt="2021-03-13T11:51:47.791" v="429" actId="1076"/>
          <ac:spMkLst>
            <pc:docMk/>
            <pc:sldMk cId="3671208776" sldId="297"/>
            <ac:spMk id="11" creationId="{B04F2ECB-2665-4AD3-8583-F476B1E53780}"/>
          </ac:spMkLst>
        </pc:spChg>
        <pc:spChg chg="add mod">
          <ac:chgData name="Abanoub Riad" userId="3eee0ade-b52f-4e10-8f1f-a69fed49e18a" providerId="ADAL" clId="{327FD66F-EB55-45EB-BDB7-97F4D73C308A}" dt="2021-03-13T11:54:01.618" v="475" actId="2711"/>
          <ac:spMkLst>
            <pc:docMk/>
            <pc:sldMk cId="3671208776" sldId="297"/>
            <ac:spMk id="12" creationId="{5781ECEB-56EB-44ED-BE64-222660E3F05F}"/>
          </ac:spMkLst>
        </pc:spChg>
        <pc:picChg chg="add mod">
          <ac:chgData name="Abanoub Riad" userId="3eee0ade-b52f-4e10-8f1f-a69fed49e18a" providerId="ADAL" clId="{327FD66F-EB55-45EB-BDB7-97F4D73C308A}" dt="2021-03-13T11:51:53.576" v="430" actId="1076"/>
          <ac:picMkLst>
            <pc:docMk/>
            <pc:sldMk cId="3671208776" sldId="297"/>
            <ac:picMk id="7" creationId="{4C80DBFD-B651-48D0-98CD-D7E2066ABDD9}"/>
          </ac:picMkLst>
        </pc:picChg>
      </pc:sldChg>
      <pc:sldChg chg="addSp modSp add mod modAnim">
        <pc:chgData name="Abanoub Riad" userId="3eee0ade-b52f-4e10-8f1f-a69fed49e18a" providerId="ADAL" clId="{327FD66F-EB55-45EB-BDB7-97F4D73C308A}" dt="2021-03-13T12:38:11.835" v="1124" actId="1076"/>
        <pc:sldMkLst>
          <pc:docMk/>
          <pc:sldMk cId="771223951" sldId="298"/>
        </pc:sldMkLst>
        <pc:spChg chg="add mod">
          <ac:chgData name="Abanoub Riad" userId="3eee0ade-b52f-4e10-8f1f-a69fed49e18a" providerId="ADAL" clId="{327FD66F-EB55-45EB-BDB7-97F4D73C308A}" dt="2021-03-13T11:55:38.695" v="539" actId="1076"/>
          <ac:spMkLst>
            <pc:docMk/>
            <pc:sldMk cId="771223951" sldId="298"/>
            <ac:spMk id="5" creationId="{CB83893E-6917-4B04-B6D0-E2D7790B8092}"/>
          </ac:spMkLst>
        </pc:spChg>
        <pc:spChg chg="add mod">
          <ac:chgData name="Abanoub Riad" userId="3eee0ade-b52f-4e10-8f1f-a69fed49e18a" providerId="ADAL" clId="{327FD66F-EB55-45EB-BDB7-97F4D73C308A}" dt="2021-03-13T11:59:36.048" v="935" actId="1076"/>
          <ac:spMkLst>
            <pc:docMk/>
            <pc:sldMk cId="771223951" sldId="298"/>
            <ac:spMk id="6" creationId="{75822EDA-076F-408F-8877-C9B22522E94B}"/>
          </ac:spMkLst>
        </pc:spChg>
        <pc:spChg chg="add mod">
          <ac:chgData name="Abanoub Riad" userId="3eee0ade-b52f-4e10-8f1f-a69fed49e18a" providerId="ADAL" clId="{327FD66F-EB55-45EB-BDB7-97F4D73C308A}" dt="2021-03-13T12:00:15.528" v="958" actId="1076"/>
          <ac:spMkLst>
            <pc:docMk/>
            <pc:sldMk cId="771223951" sldId="298"/>
            <ac:spMk id="7" creationId="{F622E6C6-7E09-4368-B162-D5963137E22D}"/>
          </ac:spMkLst>
        </pc:spChg>
        <pc:spChg chg="add mod">
          <ac:chgData name="Abanoub Riad" userId="3eee0ade-b52f-4e10-8f1f-a69fed49e18a" providerId="ADAL" clId="{327FD66F-EB55-45EB-BDB7-97F4D73C308A}" dt="2021-03-13T12:38:11.835" v="1124" actId="1076"/>
          <ac:spMkLst>
            <pc:docMk/>
            <pc:sldMk cId="771223951" sldId="298"/>
            <ac:spMk id="8" creationId="{0D5A6D14-DF64-43F8-B15A-19D45A5E77DD}"/>
          </ac:spMkLst>
        </pc:spChg>
        <pc:spChg chg="mod">
          <ac:chgData name="Abanoub Riad" userId="3eee0ade-b52f-4e10-8f1f-a69fed49e18a" providerId="ADAL" clId="{327FD66F-EB55-45EB-BDB7-97F4D73C308A}" dt="2021-03-13T11:55:06.719" v="503" actId="1076"/>
          <ac:spMkLst>
            <pc:docMk/>
            <pc:sldMk cId="771223951" sldId="298"/>
            <ac:spMk id="9" creationId="{88B9F70D-9C86-4C35-9FFF-ECD0CBD50C2E}"/>
          </ac:spMkLst>
        </pc:spChg>
        <pc:spChg chg="add mod">
          <ac:chgData name="Abanoub Riad" userId="3eee0ade-b52f-4e10-8f1f-a69fed49e18a" providerId="ADAL" clId="{327FD66F-EB55-45EB-BDB7-97F4D73C308A}" dt="2021-03-13T12:03:29.024" v="1057" actId="1076"/>
          <ac:spMkLst>
            <pc:docMk/>
            <pc:sldMk cId="771223951" sldId="298"/>
            <ac:spMk id="10" creationId="{EAD0BD31-422E-41E2-BB3F-AFC2A39392EB}"/>
          </ac:spMkLst>
        </pc:spChg>
        <pc:spChg chg="add mod">
          <ac:chgData name="Abanoub Riad" userId="3eee0ade-b52f-4e10-8f1f-a69fed49e18a" providerId="ADAL" clId="{327FD66F-EB55-45EB-BDB7-97F4D73C308A}" dt="2021-03-13T12:36:49.978" v="1098" actId="1076"/>
          <ac:spMkLst>
            <pc:docMk/>
            <pc:sldMk cId="771223951" sldId="298"/>
            <ac:spMk id="11" creationId="{9E4F0267-6748-4C31-B094-64D66BD10CE3}"/>
          </ac:spMkLst>
        </pc:spChg>
        <pc:spChg chg="add mod">
          <ac:chgData name="Abanoub Riad" userId="3eee0ade-b52f-4e10-8f1f-a69fed49e18a" providerId="ADAL" clId="{327FD66F-EB55-45EB-BDB7-97F4D73C308A}" dt="2021-03-13T12:37:22.194" v="1115" actId="14100"/>
          <ac:spMkLst>
            <pc:docMk/>
            <pc:sldMk cId="771223951" sldId="298"/>
            <ac:spMk id="12" creationId="{82985D59-3719-4809-8F40-480383A501B8}"/>
          </ac:spMkLst>
        </pc:spChg>
      </pc:sldChg>
      <pc:sldChg chg="del">
        <pc:chgData name="Abanoub Riad" userId="3eee0ade-b52f-4e10-8f1f-a69fed49e18a" providerId="ADAL" clId="{327FD66F-EB55-45EB-BDB7-97F4D73C308A}" dt="2021-03-13T10:34:05.581" v="58" actId="47"/>
        <pc:sldMkLst>
          <pc:docMk/>
          <pc:sldMk cId="1372780072" sldId="298"/>
        </pc:sldMkLst>
      </pc:sldChg>
      <pc:sldChg chg="addSp delSp modSp add mod delAnim modAnim">
        <pc:chgData name="Abanoub Riad" userId="3eee0ade-b52f-4e10-8f1f-a69fed49e18a" providerId="ADAL" clId="{327FD66F-EB55-45EB-BDB7-97F4D73C308A}" dt="2021-03-13T12:43:33.739" v="1190"/>
        <pc:sldMkLst>
          <pc:docMk/>
          <pc:sldMk cId="181374122" sldId="299"/>
        </pc:sldMkLst>
        <pc:spChg chg="mod">
          <ac:chgData name="Abanoub Riad" userId="3eee0ade-b52f-4e10-8f1f-a69fed49e18a" providerId="ADAL" clId="{327FD66F-EB55-45EB-BDB7-97F4D73C308A}" dt="2021-03-13T12:39:25.514" v="1151" actId="1076"/>
          <ac:spMkLst>
            <pc:docMk/>
            <pc:sldMk cId="181374122" sldId="299"/>
            <ac:spMk id="5" creationId="{CB83893E-6917-4B04-B6D0-E2D7790B8092}"/>
          </ac:spMkLst>
        </pc:spChg>
        <pc:spChg chg="del">
          <ac:chgData name="Abanoub Riad" userId="3eee0ade-b52f-4e10-8f1f-a69fed49e18a" providerId="ADAL" clId="{327FD66F-EB55-45EB-BDB7-97F4D73C308A}" dt="2021-03-13T12:38:57.947" v="1126" actId="478"/>
          <ac:spMkLst>
            <pc:docMk/>
            <pc:sldMk cId="181374122" sldId="299"/>
            <ac:spMk id="6" creationId="{75822EDA-076F-408F-8877-C9B22522E94B}"/>
          </ac:spMkLst>
        </pc:spChg>
        <pc:spChg chg="del">
          <ac:chgData name="Abanoub Riad" userId="3eee0ade-b52f-4e10-8f1f-a69fed49e18a" providerId="ADAL" clId="{327FD66F-EB55-45EB-BDB7-97F4D73C308A}" dt="2021-03-13T12:39:05.441" v="1130" actId="478"/>
          <ac:spMkLst>
            <pc:docMk/>
            <pc:sldMk cId="181374122" sldId="299"/>
            <ac:spMk id="7" creationId="{F622E6C6-7E09-4368-B162-D5963137E22D}"/>
          </ac:spMkLst>
        </pc:spChg>
        <pc:spChg chg="del">
          <ac:chgData name="Abanoub Riad" userId="3eee0ade-b52f-4e10-8f1f-a69fed49e18a" providerId="ADAL" clId="{327FD66F-EB55-45EB-BDB7-97F4D73C308A}" dt="2021-03-13T12:38:57.947" v="1126" actId="478"/>
          <ac:spMkLst>
            <pc:docMk/>
            <pc:sldMk cId="181374122" sldId="299"/>
            <ac:spMk id="8" creationId="{0D5A6D14-DF64-43F8-B15A-19D45A5E77DD}"/>
          </ac:spMkLst>
        </pc:spChg>
        <pc:spChg chg="del">
          <ac:chgData name="Abanoub Riad" userId="3eee0ade-b52f-4e10-8f1f-a69fed49e18a" providerId="ADAL" clId="{327FD66F-EB55-45EB-BDB7-97F4D73C308A}" dt="2021-03-13T12:39:00.943" v="1127" actId="478"/>
          <ac:spMkLst>
            <pc:docMk/>
            <pc:sldMk cId="181374122" sldId="299"/>
            <ac:spMk id="10" creationId="{EAD0BD31-422E-41E2-BB3F-AFC2A39392EB}"/>
          </ac:spMkLst>
        </pc:spChg>
        <pc:spChg chg="del">
          <ac:chgData name="Abanoub Riad" userId="3eee0ade-b52f-4e10-8f1f-a69fed49e18a" providerId="ADAL" clId="{327FD66F-EB55-45EB-BDB7-97F4D73C308A}" dt="2021-03-13T12:39:04.168" v="1129" actId="478"/>
          <ac:spMkLst>
            <pc:docMk/>
            <pc:sldMk cId="181374122" sldId="299"/>
            <ac:spMk id="11" creationId="{9E4F0267-6748-4C31-B094-64D66BD10CE3}"/>
          </ac:spMkLst>
        </pc:spChg>
        <pc:spChg chg="del">
          <ac:chgData name="Abanoub Riad" userId="3eee0ade-b52f-4e10-8f1f-a69fed49e18a" providerId="ADAL" clId="{327FD66F-EB55-45EB-BDB7-97F4D73C308A}" dt="2021-03-13T12:39:02.405" v="1128" actId="478"/>
          <ac:spMkLst>
            <pc:docMk/>
            <pc:sldMk cId="181374122" sldId="299"/>
            <ac:spMk id="12" creationId="{82985D59-3719-4809-8F40-480383A501B8}"/>
          </ac:spMkLst>
        </pc:spChg>
        <pc:spChg chg="add mod">
          <ac:chgData name="Abanoub Riad" userId="3eee0ade-b52f-4e10-8f1f-a69fed49e18a" providerId="ADAL" clId="{327FD66F-EB55-45EB-BDB7-97F4D73C308A}" dt="2021-03-13T12:39:56.826" v="1166" actId="20577"/>
          <ac:spMkLst>
            <pc:docMk/>
            <pc:sldMk cId="181374122" sldId="299"/>
            <ac:spMk id="13" creationId="{1FD77592-701D-4E70-B90C-DDE900AA4894}"/>
          </ac:spMkLst>
        </pc:spChg>
        <pc:spChg chg="add del mod">
          <ac:chgData name="Abanoub Riad" userId="3eee0ade-b52f-4e10-8f1f-a69fed49e18a" providerId="ADAL" clId="{327FD66F-EB55-45EB-BDB7-97F4D73C308A}" dt="2021-03-13T12:41:11.149" v="1169" actId="478"/>
          <ac:spMkLst>
            <pc:docMk/>
            <pc:sldMk cId="181374122" sldId="299"/>
            <ac:spMk id="14" creationId="{7F22E31F-BD76-4463-AD28-C4B74E02A3D9}"/>
          </ac:spMkLst>
        </pc:spChg>
        <pc:spChg chg="add mod">
          <ac:chgData name="Abanoub Riad" userId="3eee0ade-b52f-4e10-8f1f-a69fed49e18a" providerId="ADAL" clId="{327FD66F-EB55-45EB-BDB7-97F4D73C308A}" dt="2021-03-13T12:42:15.850" v="1175" actId="1076"/>
          <ac:spMkLst>
            <pc:docMk/>
            <pc:sldMk cId="181374122" sldId="299"/>
            <ac:spMk id="15" creationId="{ABCAB0AA-D8CD-4544-84EF-34FC3F523C40}"/>
          </ac:spMkLst>
        </pc:spChg>
        <pc:spChg chg="add mod">
          <ac:chgData name="Abanoub Riad" userId="3eee0ade-b52f-4e10-8f1f-a69fed49e18a" providerId="ADAL" clId="{327FD66F-EB55-45EB-BDB7-97F4D73C308A}" dt="2021-03-13T12:42:21.722" v="1176" actId="14100"/>
          <ac:spMkLst>
            <pc:docMk/>
            <pc:sldMk cId="181374122" sldId="299"/>
            <ac:spMk id="17" creationId="{C6B98E3E-8BC8-48FB-9710-57C228A072D5}"/>
          </ac:spMkLst>
        </pc:spChg>
        <pc:spChg chg="add mod">
          <ac:chgData name="Abanoub Riad" userId="3eee0ade-b52f-4e10-8f1f-a69fed49e18a" providerId="ADAL" clId="{327FD66F-EB55-45EB-BDB7-97F4D73C308A}" dt="2021-03-13T12:42:27.842" v="1178" actId="1076"/>
          <ac:spMkLst>
            <pc:docMk/>
            <pc:sldMk cId="181374122" sldId="299"/>
            <ac:spMk id="18" creationId="{410598DA-8174-4483-B1BC-217E6F1EDA15}"/>
          </ac:spMkLst>
        </pc:spChg>
        <pc:spChg chg="add mod">
          <ac:chgData name="Abanoub Riad" userId="3eee0ade-b52f-4e10-8f1f-a69fed49e18a" providerId="ADAL" clId="{327FD66F-EB55-45EB-BDB7-97F4D73C308A}" dt="2021-03-13T12:43:28.386" v="1188" actId="1076"/>
          <ac:spMkLst>
            <pc:docMk/>
            <pc:sldMk cId="181374122" sldId="299"/>
            <ac:spMk id="20" creationId="{8E41F769-5112-4985-A313-F535A662EDAC}"/>
          </ac:spMkLst>
        </pc:spChg>
        <pc:picChg chg="add mod">
          <ac:chgData name="Abanoub Riad" userId="3eee0ade-b52f-4e10-8f1f-a69fed49e18a" providerId="ADAL" clId="{327FD66F-EB55-45EB-BDB7-97F4D73C308A}" dt="2021-03-13T12:42:56.306" v="1183" actId="14100"/>
          <ac:picMkLst>
            <pc:docMk/>
            <pc:sldMk cId="181374122" sldId="299"/>
            <ac:picMk id="16" creationId="{8DDF770F-F75C-4F87-A78F-7133E2BE69F6}"/>
          </ac:picMkLst>
        </pc:picChg>
        <pc:picChg chg="add mod">
          <ac:chgData name="Abanoub Riad" userId="3eee0ade-b52f-4e10-8f1f-a69fed49e18a" providerId="ADAL" clId="{327FD66F-EB55-45EB-BDB7-97F4D73C308A}" dt="2021-03-13T12:43:04.186" v="1186" actId="1076"/>
          <ac:picMkLst>
            <pc:docMk/>
            <pc:sldMk cId="181374122" sldId="299"/>
            <ac:picMk id="19" creationId="{44F5FD2C-6C1B-41C6-B8AA-BDA08ACE8CD4}"/>
          </ac:picMkLst>
        </pc:picChg>
      </pc:sldChg>
      <pc:sldChg chg="del">
        <pc:chgData name="Abanoub Riad" userId="3eee0ade-b52f-4e10-8f1f-a69fed49e18a" providerId="ADAL" clId="{327FD66F-EB55-45EB-BDB7-97F4D73C308A}" dt="2021-03-13T10:34:05.911" v="59" actId="47"/>
        <pc:sldMkLst>
          <pc:docMk/>
          <pc:sldMk cId="482594640" sldId="299"/>
        </pc:sldMkLst>
      </pc:sldChg>
      <pc:sldChg chg="addSp delSp modSp new del mod modClrScheme chgLayout">
        <pc:chgData name="Abanoub Riad" userId="3eee0ade-b52f-4e10-8f1f-a69fed49e18a" providerId="ADAL" clId="{327FD66F-EB55-45EB-BDB7-97F4D73C308A}" dt="2021-03-13T12:44:22.510" v="1193" actId="47"/>
        <pc:sldMkLst>
          <pc:docMk/>
          <pc:sldMk cId="288613956" sldId="300"/>
        </pc:sldMkLst>
        <pc:spChg chg="mod ord">
          <ac:chgData name="Abanoub Riad" userId="3eee0ade-b52f-4e10-8f1f-a69fed49e18a" providerId="ADAL" clId="{327FD66F-EB55-45EB-BDB7-97F4D73C308A}" dt="2021-03-13T12:44:19.737" v="1192" actId="700"/>
          <ac:spMkLst>
            <pc:docMk/>
            <pc:sldMk cId="288613956" sldId="300"/>
            <ac:spMk id="2" creationId="{A5AA27B0-7377-4471-8919-F725EEB4053D}"/>
          </ac:spMkLst>
        </pc:spChg>
        <pc:spChg chg="mod ord">
          <ac:chgData name="Abanoub Riad" userId="3eee0ade-b52f-4e10-8f1f-a69fed49e18a" providerId="ADAL" clId="{327FD66F-EB55-45EB-BDB7-97F4D73C308A}" dt="2021-03-13T12:44:19.737" v="1192" actId="700"/>
          <ac:spMkLst>
            <pc:docMk/>
            <pc:sldMk cId="288613956" sldId="300"/>
            <ac:spMk id="3" creationId="{7BC7280F-2F6D-4652-AB2E-CC2E72F0285A}"/>
          </ac:spMkLst>
        </pc:spChg>
        <pc:spChg chg="del mod ord">
          <ac:chgData name="Abanoub Riad" userId="3eee0ade-b52f-4e10-8f1f-a69fed49e18a" providerId="ADAL" clId="{327FD66F-EB55-45EB-BDB7-97F4D73C308A}" dt="2021-03-13T12:44:19.737" v="1192" actId="700"/>
          <ac:spMkLst>
            <pc:docMk/>
            <pc:sldMk cId="288613956" sldId="300"/>
            <ac:spMk id="4" creationId="{3CE20B97-1B21-4B60-8B31-9D3FD4880991}"/>
          </ac:spMkLst>
        </pc:spChg>
        <pc:spChg chg="del mod ord">
          <ac:chgData name="Abanoub Riad" userId="3eee0ade-b52f-4e10-8f1f-a69fed49e18a" providerId="ADAL" clId="{327FD66F-EB55-45EB-BDB7-97F4D73C308A}" dt="2021-03-13T12:44:19.737" v="1192" actId="700"/>
          <ac:spMkLst>
            <pc:docMk/>
            <pc:sldMk cId="288613956" sldId="300"/>
            <ac:spMk id="5" creationId="{7DEB8BB6-A876-4C44-B311-82D8AF79A11E}"/>
          </ac:spMkLst>
        </pc:spChg>
        <pc:spChg chg="add mod ord">
          <ac:chgData name="Abanoub Riad" userId="3eee0ade-b52f-4e10-8f1f-a69fed49e18a" providerId="ADAL" clId="{327FD66F-EB55-45EB-BDB7-97F4D73C308A}" dt="2021-03-13T12:44:19.737" v="1192" actId="700"/>
          <ac:spMkLst>
            <pc:docMk/>
            <pc:sldMk cId="288613956" sldId="300"/>
            <ac:spMk id="6" creationId="{17A51126-8626-4BF1-845C-542A4940CF43}"/>
          </ac:spMkLst>
        </pc:spChg>
        <pc:spChg chg="add mod ord">
          <ac:chgData name="Abanoub Riad" userId="3eee0ade-b52f-4e10-8f1f-a69fed49e18a" providerId="ADAL" clId="{327FD66F-EB55-45EB-BDB7-97F4D73C308A}" dt="2021-03-13T12:44:19.737" v="1192" actId="700"/>
          <ac:spMkLst>
            <pc:docMk/>
            <pc:sldMk cId="288613956" sldId="300"/>
            <ac:spMk id="7" creationId="{12885E82-8F6A-4521-9AD9-1B703732E7A1}"/>
          </ac:spMkLst>
        </pc:spChg>
      </pc:sldChg>
      <pc:sldChg chg="addSp delSp modSp add del mod delAnim modAnim">
        <pc:chgData name="Abanoub Riad" userId="3eee0ade-b52f-4e10-8f1f-a69fed49e18a" providerId="ADAL" clId="{327FD66F-EB55-45EB-BDB7-97F4D73C308A}" dt="2021-03-13T12:46:00.019" v="1204" actId="2696"/>
        <pc:sldMkLst>
          <pc:docMk/>
          <pc:sldMk cId="790743684" sldId="300"/>
        </pc:sldMkLst>
        <pc:spChg chg="add del mod">
          <ac:chgData name="Abanoub Riad" userId="3eee0ade-b52f-4e10-8f1f-a69fed49e18a" providerId="ADAL" clId="{327FD66F-EB55-45EB-BDB7-97F4D73C308A}" dt="2021-03-13T12:44:33.402" v="1196" actId="478"/>
          <ac:spMkLst>
            <pc:docMk/>
            <pc:sldMk cId="790743684" sldId="300"/>
            <ac:spMk id="5" creationId="{30458C6A-10E7-450E-8C81-DE1C47B18B78}"/>
          </ac:spMkLst>
        </pc:spChg>
        <pc:spChg chg="add mod">
          <ac:chgData name="Abanoub Riad" userId="3eee0ade-b52f-4e10-8f1f-a69fed49e18a" providerId="ADAL" clId="{327FD66F-EB55-45EB-BDB7-97F4D73C308A}" dt="2021-03-13T12:44:42.959" v="1197"/>
          <ac:spMkLst>
            <pc:docMk/>
            <pc:sldMk cId="790743684" sldId="300"/>
            <ac:spMk id="7" creationId="{21BC0D2D-060B-4B72-B38A-9F10F0D7BE47}"/>
          </ac:spMkLst>
        </pc:spChg>
        <pc:spChg chg="add mod">
          <ac:chgData name="Abanoub Riad" userId="3eee0ade-b52f-4e10-8f1f-a69fed49e18a" providerId="ADAL" clId="{327FD66F-EB55-45EB-BDB7-97F4D73C308A}" dt="2021-03-13T12:44:42.959" v="1197"/>
          <ac:spMkLst>
            <pc:docMk/>
            <pc:sldMk cId="790743684" sldId="300"/>
            <ac:spMk id="8" creationId="{4C740DB8-561A-46EF-96AC-8F0AEBBE0004}"/>
          </ac:spMkLst>
        </pc:spChg>
        <pc:spChg chg="del">
          <ac:chgData name="Abanoub Riad" userId="3eee0ade-b52f-4e10-8f1f-a69fed49e18a" providerId="ADAL" clId="{327FD66F-EB55-45EB-BDB7-97F4D73C308A}" dt="2021-03-13T12:44:32.029" v="1195" actId="478"/>
          <ac:spMkLst>
            <pc:docMk/>
            <pc:sldMk cId="790743684" sldId="300"/>
            <ac:spMk id="9" creationId="{88B9F70D-9C86-4C35-9FFF-ECD0CBD50C2E}"/>
          </ac:spMkLst>
        </pc:spChg>
        <pc:spChg chg="add mod">
          <ac:chgData name="Abanoub Riad" userId="3eee0ade-b52f-4e10-8f1f-a69fed49e18a" providerId="ADAL" clId="{327FD66F-EB55-45EB-BDB7-97F4D73C308A}" dt="2021-03-13T12:44:42.959" v="1197"/>
          <ac:spMkLst>
            <pc:docMk/>
            <pc:sldMk cId="790743684" sldId="300"/>
            <ac:spMk id="10" creationId="{51C82A64-2FD6-438A-9B59-4A186D2BD112}"/>
          </ac:spMkLst>
        </pc:spChg>
        <pc:spChg chg="add mod">
          <ac:chgData name="Abanoub Riad" userId="3eee0ade-b52f-4e10-8f1f-a69fed49e18a" providerId="ADAL" clId="{327FD66F-EB55-45EB-BDB7-97F4D73C308A}" dt="2021-03-13T12:44:42.959" v="1197"/>
          <ac:spMkLst>
            <pc:docMk/>
            <pc:sldMk cId="790743684" sldId="300"/>
            <ac:spMk id="11" creationId="{88B30155-CAD0-48C1-A763-16FC13E7FEEB}"/>
          </ac:spMkLst>
        </pc:spChg>
        <pc:spChg chg="add mod">
          <ac:chgData name="Abanoub Riad" userId="3eee0ade-b52f-4e10-8f1f-a69fed49e18a" providerId="ADAL" clId="{327FD66F-EB55-45EB-BDB7-97F4D73C308A}" dt="2021-03-13T12:44:42.959" v="1197"/>
          <ac:spMkLst>
            <pc:docMk/>
            <pc:sldMk cId="790743684" sldId="300"/>
            <ac:spMk id="12" creationId="{1CADC41A-11A2-4FBA-B9D6-DDCA037E4E44}"/>
          </ac:spMkLst>
        </pc:spChg>
        <pc:spChg chg="add mod">
          <ac:chgData name="Abanoub Riad" userId="3eee0ade-b52f-4e10-8f1f-a69fed49e18a" providerId="ADAL" clId="{327FD66F-EB55-45EB-BDB7-97F4D73C308A}" dt="2021-03-13T12:44:42.959" v="1197"/>
          <ac:spMkLst>
            <pc:docMk/>
            <pc:sldMk cId="790743684" sldId="300"/>
            <ac:spMk id="13" creationId="{37BA9160-540D-43BB-AD6A-53FCD453E519}"/>
          </ac:spMkLst>
        </pc:spChg>
        <pc:picChg chg="add mod">
          <ac:chgData name="Abanoub Riad" userId="3eee0ade-b52f-4e10-8f1f-a69fed49e18a" providerId="ADAL" clId="{327FD66F-EB55-45EB-BDB7-97F4D73C308A}" dt="2021-03-13T12:44:42.959" v="1197"/>
          <ac:picMkLst>
            <pc:docMk/>
            <pc:sldMk cId="790743684" sldId="300"/>
            <ac:picMk id="14" creationId="{4C179062-0004-4BDC-A0AC-1390750AEBEA}"/>
          </ac:picMkLst>
        </pc:picChg>
      </pc:sldChg>
      <pc:sldChg chg="del">
        <pc:chgData name="Abanoub Riad" userId="3eee0ade-b52f-4e10-8f1f-a69fed49e18a" providerId="ADAL" clId="{327FD66F-EB55-45EB-BDB7-97F4D73C308A}" dt="2021-03-13T10:34:06.269" v="60" actId="47"/>
        <pc:sldMkLst>
          <pc:docMk/>
          <pc:sldMk cId="2589458745" sldId="300"/>
        </pc:sldMkLst>
      </pc:sldChg>
      <pc:sldChg chg="addSp delSp modSp add mod delAnim modAnim">
        <pc:chgData name="Abanoub Riad" userId="3eee0ade-b52f-4e10-8f1f-a69fed49e18a" providerId="ADAL" clId="{327FD66F-EB55-45EB-BDB7-97F4D73C308A}" dt="2021-03-13T12:45:26.193" v="1203"/>
        <pc:sldMkLst>
          <pc:docMk/>
          <pc:sldMk cId="736773662" sldId="301"/>
        </pc:sldMkLst>
        <pc:spChg chg="add del mod">
          <ac:chgData name="Abanoub Riad" userId="3eee0ade-b52f-4e10-8f1f-a69fed49e18a" providerId="ADAL" clId="{327FD66F-EB55-45EB-BDB7-97F4D73C308A}" dt="2021-03-13T12:45:06.392" v="1200" actId="478"/>
          <ac:spMkLst>
            <pc:docMk/>
            <pc:sldMk cId="736773662" sldId="301"/>
            <ac:spMk id="5" creationId="{47819DB9-3C88-480B-8D0B-71D10F25BDF6}"/>
          </ac:spMkLst>
        </pc:spChg>
        <pc:spChg chg="del">
          <ac:chgData name="Abanoub Riad" userId="3eee0ade-b52f-4e10-8f1f-a69fed49e18a" providerId="ADAL" clId="{327FD66F-EB55-45EB-BDB7-97F4D73C308A}" dt="2021-03-13T12:45:04.134" v="1199" actId="478"/>
          <ac:spMkLst>
            <pc:docMk/>
            <pc:sldMk cId="736773662" sldId="301"/>
            <ac:spMk id="7" creationId="{21BC0D2D-060B-4B72-B38A-9F10F0D7BE47}"/>
          </ac:spMkLst>
        </pc:spChg>
        <pc:spChg chg="del">
          <ac:chgData name="Abanoub Riad" userId="3eee0ade-b52f-4e10-8f1f-a69fed49e18a" providerId="ADAL" clId="{327FD66F-EB55-45EB-BDB7-97F4D73C308A}" dt="2021-03-13T12:45:04.134" v="1199" actId="478"/>
          <ac:spMkLst>
            <pc:docMk/>
            <pc:sldMk cId="736773662" sldId="301"/>
            <ac:spMk id="8" creationId="{4C740DB8-561A-46EF-96AC-8F0AEBBE0004}"/>
          </ac:spMkLst>
        </pc:spChg>
        <pc:spChg chg="del">
          <ac:chgData name="Abanoub Riad" userId="3eee0ade-b52f-4e10-8f1f-a69fed49e18a" providerId="ADAL" clId="{327FD66F-EB55-45EB-BDB7-97F4D73C308A}" dt="2021-03-13T12:45:04.134" v="1199" actId="478"/>
          <ac:spMkLst>
            <pc:docMk/>
            <pc:sldMk cId="736773662" sldId="301"/>
            <ac:spMk id="10" creationId="{51C82A64-2FD6-438A-9B59-4A186D2BD112}"/>
          </ac:spMkLst>
        </pc:spChg>
        <pc:spChg chg="del">
          <ac:chgData name="Abanoub Riad" userId="3eee0ade-b52f-4e10-8f1f-a69fed49e18a" providerId="ADAL" clId="{327FD66F-EB55-45EB-BDB7-97F4D73C308A}" dt="2021-03-13T12:45:04.134" v="1199" actId="478"/>
          <ac:spMkLst>
            <pc:docMk/>
            <pc:sldMk cId="736773662" sldId="301"/>
            <ac:spMk id="11" creationId="{88B30155-CAD0-48C1-A763-16FC13E7FEEB}"/>
          </ac:spMkLst>
        </pc:spChg>
        <pc:spChg chg="del">
          <ac:chgData name="Abanoub Riad" userId="3eee0ade-b52f-4e10-8f1f-a69fed49e18a" providerId="ADAL" clId="{327FD66F-EB55-45EB-BDB7-97F4D73C308A}" dt="2021-03-13T12:45:04.134" v="1199" actId="478"/>
          <ac:spMkLst>
            <pc:docMk/>
            <pc:sldMk cId="736773662" sldId="301"/>
            <ac:spMk id="12" creationId="{1CADC41A-11A2-4FBA-B9D6-DDCA037E4E44}"/>
          </ac:spMkLst>
        </pc:spChg>
        <pc:spChg chg="del">
          <ac:chgData name="Abanoub Riad" userId="3eee0ade-b52f-4e10-8f1f-a69fed49e18a" providerId="ADAL" clId="{327FD66F-EB55-45EB-BDB7-97F4D73C308A}" dt="2021-03-13T12:45:04.134" v="1199" actId="478"/>
          <ac:spMkLst>
            <pc:docMk/>
            <pc:sldMk cId="736773662" sldId="301"/>
            <ac:spMk id="13" creationId="{37BA9160-540D-43BB-AD6A-53FCD453E519}"/>
          </ac:spMkLst>
        </pc:spChg>
        <pc:spChg chg="add mod">
          <ac:chgData name="Abanoub Riad" userId="3eee0ade-b52f-4e10-8f1f-a69fed49e18a" providerId="ADAL" clId="{327FD66F-EB55-45EB-BDB7-97F4D73C308A}" dt="2021-03-13T12:45:26.193" v="1203"/>
          <ac:spMkLst>
            <pc:docMk/>
            <pc:sldMk cId="736773662" sldId="301"/>
            <ac:spMk id="15" creationId="{6F0C513A-771C-4B51-B555-7AFBAC8F5135}"/>
          </ac:spMkLst>
        </pc:spChg>
        <pc:spChg chg="add mod">
          <ac:chgData name="Abanoub Riad" userId="3eee0ade-b52f-4e10-8f1f-a69fed49e18a" providerId="ADAL" clId="{327FD66F-EB55-45EB-BDB7-97F4D73C308A}" dt="2021-03-13T12:45:26.193" v="1203"/>
          <ac:spMkLst>
            <pc:docMk/>
            <pc:sldMk cId="736773662" sldId="301"/>
            <ac:spMk id="16" creationId="{0E05F831-34F8-4580-8F3B-7A1CEA1EA88F}"/>
          </ac:spMkLst>
        </pc:spChg>
        <pc:spChg chg="add mod">
          <ac:chgData name="Abanoub Riad" userId="3eee0ade-b52f-4e10-8f1f-a69fed49e18a" providerId="ADAL" clId="{327FD66F-EB55-45EB-BDB7-97F4D73C308A}" dt="2021-03-13T12:45:26.193" v="1203"/>
          <ac:spMkLst>
            <pc:docMk/>
            <pc:sldMk cId="736773662" sldId="301"/>
            <ac:spMk id="19" creationId="{E2631F7E-0A3F-4834-9D7A-59AB9013EBF6}"/>
          </ac:spMkLst>
        </pc:spChg>
        <pc:spChg chg="add mod">
          <ac:chgData name="Abanoub Riad" userId="3eee0ade-b52f-4e10-8f1f-a69fed49e18a" providerId="ADAL" clId="{327FD66F-EB55-45EB-BDB7-97F4D73C308A}" dt="2021-03-13T12:45:26.193" v="1203"/>
          <ac:spMkLst>
            <pc:docMk/>
            <pc:sldMk cId="736773662" sldId="301"/>
            <ac:spMk id="20" creationId="{C6A1BD05-80F2-4F9B-AD5A-B9F7644928E4}"/>
          </ac:spMkLst>
        </pc:spChg>
        <pc:spChg chg="add mod">
          <ac:chgData name="Abanoub Riad" userId="3eee0ade-b52f-4e10-8f1f-a69fed49e18a" providerId="ADAL" clId="{327FD66F-EB55-45EB-BDB7-97F4D73C308A}" dt="2021-03-13T12:45:26.193" v="1203"/>
          <ac:spMkLst>
            <pc:docMk/>
            <pc:sldMk cId="736773662" sldId="301"/>
            <ac:spMk id="21" creationId="{A9A7F924-B3EA-4C76-B266-B43C6170904E}"/>
          </ac:spMkLst>
        </pc:spChg>
        <pc:spChg chg="add mod">
          <ac:chgData name="Abanoub Riad" userId="3eee0ade-b52f-4e10-8f1f-a69fed49e18a" providerId="ADAL" clId="{327FD66F-EB55-45EB-BDB7-97F4D73C308A}" dt="2021-03-13T12:45:26.193" v="1203"/>
          <ac:spMkLst>
            <pc:docMk/>
            <pc:sldMk cId="736773662" sldId="301"/>
            <ac:spMk id="22" creationId="{F41F0137-8D60-403A-BBFB-93932E3687E1}"/>
          </ac:spMkLst>
        </pc:spChg>
        <pc:spChg chg="add mod">
          <ac:chgData name="Abanoub Riad" userId="3eee0ade-b52f-4e10-8f1f-a69fed49e18a" providerId="ADAL" clId="{327FD66F-EB55-45EB-BDB7-97F4D73C308A}" dt="2021-03-13T12:45:26.193" v="1203"/>
          <ac:spMkLst>
            <pc:docMk/>
            <pc:sldMk cId="736773662" sldId="301"/>
            <ac:spMk id="23" creationId="{C2EE6121-2B0B-4985-9A59-BF8DA966FEAF}"/>
          </ac:spMkLst>
        </pc:spChg>
        <pc:spChg chg="add mod">
          <ac:chgData name="Abanoub Riad" userId="3eee0ade-b52f-4e10-8f1f-a69fed49e18a" providerId="ADAL" clId="{327FD66F-EB55-45EB-BDB7-97F4D73C308A}" dt="2021-03-13T12:45:26.193" v="1203"/>
          <ac:spMkLst>
            <pc:docMk/>
            <pc:sldMk cId="736773662" sldId="301"/>
            <ac:spMk id="24" creationId="{2CF4AC88-D88A-434D-B92B-8DBDBA0C7EB4}"/>
          </ac:spMkLst>
        </pc:spChg>
        <pc:spChg chg="add mod">
          <ac:chgData name="Abanoub Riad" userId="3eee0ade-b52f-4e10-8f1f-a69fed49e18a" providerId="ADAL" clId="{327FD66F-EB55-45EB-BDB7-97F4D73C308A}" dt="2021-03-13T12:45:26.193" v="1203"/>
          <ac:spMkLst>
            <pc:docMk/>
            <pc:sldMk cId="736773662" sldId="301"/>
            <ac:spMk id="25" creationId="{6629FFEC-1807-4690-A7A0-1DE5545BD970}"/>
          </ac:spMkLst>
        </pc:spChg>
        <pc:spChg chg="add mod">
          <ac:chgData name="Abanoub Riad" userId="3eee0ade-b52f-4e10-8f1f-a69fed49e18a" providerId="ADAL" clId="{327FD66F-EB55-45EB-BDB7-97F4D73C308A}" dt="2021-03-13T12:45:26.193" v="1203"/>
          <ac:spMkLst>
            <pc:docMk/>
            <pc:sldMk cId="736773662" sldId="301"/>
            <ac:spMk id="26" creationId="{A385DAB4-9D7D-44C8-BF4B-3ED2B1BEAF14}"/>
          </ac:spMkLst>
        </pc:spChg>
        <pc:spChg chg="add mod">
          <ac:chgData name="Abanoub Riad" userId="3eee0ade-b52f-4e10-8f1f-a69fed49e18a" providerId="ADAL" clId="{327FD66F-EB55-45EB-BDB7-97F4D73C308A}" dt="2021-03-13T12:45:26.193" v="1203"/>
          <ac:spMkLst>
            <pc:docMk/>
            <pc:sldMk cId="736773662" sldId="301"/>
            <ac:spMk id="27" creationId="{95EF5D06-D9E4-45EB-A5F2-E50946F8C252}"/>
          </ac:spMkLst>
        </pc:spChg>
        <pc:spChg chg="add mod">
          <ac:chgData name="Abanoub Riad" userId="3eee0ade-b52f-4e10-8f1f-a69fed49e18a" providerId="ADAL" clId="{327FD66F-EB55-45EB-BDB7-97F4D73C308A}" dt="2021-03-13T12:45:26.193" v="1203"/>
          <ac:spMkLst>
            <pc:docMk/>
            <pc:sldMk cId="736773662" sldId="301"/>
            <ac:spMk id="28" creationId="{09EAAF5B-FC66-47D4-A7CC-703082273632}"/>
          </ac:spMkLst>
        </pc:spChg>
        <pc:spChg chg="add mod">
          <ac:chgData name="Abanoub Riad" userId="3eee0ade-b52f-4e10-8f1f-a69fed49e18a" providerId="ADAL" clId="{327FD66F-EB55-45EB-BDB7-97F4D73C308A}" dt="2021-03-13T12:45:26.193" v="1203"/>
          <ac:spMkLst>
            <pc:docMk/>
            <pc:sldMk cId="736773662" sldId="301"/>
            <ac:spMk id="29" creationId="{BADCD817-ABC6-4034-92AA-6F4928C05CC1}"/>
          </ac:spMkLst>
        </pc:spChg>
        <pc:spChg chg="add mod">
          <ac:chgData name="Abanoub Riad" userId="3eee0ade-b52f-4e10-8f1f-a69fed49e18a" providerId="ADAL" clId="{327FD66F-EB55-45EB-BDB7-97F4D73C308A}" dt="2021-03-13T12:45:26.193" v="1203"/>
          <ac:spMkLst>
            <pc:docMk/>
            <pc:sldMk cId="736773662" sldId="301"/>
            <ac:spMk id="30" creationId="{3588376C-F422-48E9-B0D0-D8F05189BF14}"/>
          </ac:spMkLst>
        </pc:spChg>
        <pc:spChg chg="add mod">
          <ac:chgData name="Abanoub Riad" userId="3eee0ade-b52f-4e10-8f1f-a69fed49e18a" providerId="ADAL" clId="{327FD66F-EB55-45EB-BDB7-97F4D73C308A}" dt="2021-03-13T12:45:26.193" v="1203"/>
          <ac:spMkLst>
            <pc:docMk/>
            <pc:sldMk cId="736773662" sldId="301"/>
            <ac:spMk id="31" creationId="{3CE2CE1D-D4AD-45B0-A9CF-4174651F2629}"/>
          </ac:spMkLst>
        </pc:spChg>
        <pc:spChg chg="add mod">
          <ac:chgData name="Abanoub Riad" userId="3eee0ade-b52f-4e10-8f1f-a69fed49e18a" providerId="ADAL" clId="{327FD66F-EB55-45EB-BDB7-97F4D73C308A}" dt="2021-03-13T12:45:26.193" v="1203"/>
          <ac:spMkLst>
            <pc:docMk/>
            <pc:sldMk cId="736773662" sldId="301"/>
            <ac:spMk id="32" creationId="{47FC090B-EE28-4443-BCF6-667FFEC7E1C2}"/>
          </ac:spMkLst>
        </pc:spChg>
        <pc:picChg chg="del">
          <ac:chgData name="Abanoub Riad" userId="3eee0ade-b52f-4e10-8f1f-a69fed49e18a" providerId="ADAL" clId="{327FD66F-EB55-45EB-BDB7-97F4D73C308A}" dt="2021-03-13T12:45:04.134" v="1199" actId="478"/>
          <ac:picMkLst>
            <pc:docMk/>
            <pc:sldMk cId="736773662" sldId="301"/>
            <ac:picMk id="14" creationId="{4C179062-0004-4BDC-A0AC-1390750AEBEA}"/>
          </ac:picMkLst>
        </pc:picChg>
        <pc:picChg chg="add mod">
          <ac:chgData name="Abanoub Riad" userId="3eee0ade-b52f-4e10-8f1f-a69fed49e18a" providerId="ADAL" clId="{327FD66F-EB55-45EB-BDB7-97F4D73C308A}" dt="2021-03-13T12:45:26.193" v="1203"/>
          <ac:picMkLst>
            <pc:docMk/>
            <pc:sldMk cId="736773662" sldId="301"/>
            <ac:picMk id="17" creationId="{8936660E-444A-42EB-B213-46FE0717527B}"/>
          </ac:picMkLst>
        </pc:picChg>
        <pc:picChg chg="add mod">
          <ac:chgData name="Abanoub Riad" userId="3eee0ade-b52f-4e10-8f1f-a69fed49e18a" providerId="ADAL" clId="{327FD66F-EB55-45EB-BDB7-97F4D73C308A}" dt="2021-03-13T12:45:26.193" v="1203"/>
          <ac:picMkLst>
            <pc:docMk/>
            <pc:sldMk cId="736773662" sldId="301"/>
            <ac:picMk id="18" creationId="{537E9108-335A-482B-973A-95B1990D18EB}"/>
          </ac:picMkLst>
        </pc:picChg>
      </pc:sldChg>
      <pc:sldChg chg="del">
        <pc:chgData name="Abanoub Riad" userId="3eee0ade-b52f-4e10-8f1f-a69fed49e18a" providerId="ADAL" clId="{327FD66F-EB55-45EB-BDB7-97F4D73C308A}" dt="2021-03-13T10:34:06.620" v="61" actId="47"/>
        <pc:sldMkLst>
          <pc:docMk/>
          <pc:sldMk cId="3639552081" sldId="301"/>
        </pc:sldMkLst>
      </pc:sldChg>
      <pc:sldChg chg="addSp delSp modSp add mod delAnim modAnim">
        <pc:chgData name="Abanoub Riad" userId="3eee0ade-b52f-4e10-8f1f-a69fed49e18a" providerId="ADAL" clId="{327FD66F-EB55-45EB-BDB7-97F4D73C308A}" dt="2021-03-13T12:47:14.755" v="1211" actId="1076"/>
        <pc:sldMkLst>
          <pc:docMk/>
          <pc:sldMk cId="747289124" sldId="302"/>
        </pc:sldMkLst>
        <pc:spChg chg="del">
          <ac:chgData name="Abanoub Riad" userId="3eee0ade-b52f-4e10-8f1f-a69fed49e18a" providerId="ADAL" clId="{327FD66F-EB55-45EB-BDB7-97F4D73C308A}" dt="2021-03-13T12:46:44.299" v="1206" actId="478"/>
          <ac:spMkLst>
            <pc:docMk/>
            <pc:sldMk cId="747289124" sldId="302"/>
            <ac:spMk id="5" creationId="{CB83893E-6917-4B04-B6D0-E2D7790B8092}"/>
          </ac:spMkLst>
        </pc:spChg>
        <pc:spChg chg="del">
          <ac:chgData name="Abanoub Riad" userId="3eee0ade-b52f-4e10-8f1f-a69fed49e18a" providerId="ADAL" clId="{327FD66F-EB55-45EB-BDB7-97F4D73C308A}" dt="2021-03-13T12:46:44.299" v="1206" actId="478"/>
          <ac:spMkLst>
            <pc:docMk/>
            <pc:sldMk cId="747289124" sldId="302"/>
            <ac:spMk id="6" creationId="{75822EDA-076F-408F-8877-C9B22522E94B}"/>
          </ac:spMkLst>
        </pc:spChg>
        <pc:spChg chg="del">
          <ac:chgData name="Abanoub Riad" userId="3eee0ade-b52f-4e10-8f1f-a69fed49e18a" providerId="ADAL" clId="{327FD66F-EB55-45EB-BDB7-97F4D73C308A}" dt="2021-03-13T12:46:44.299" v="1206" actId="478"/>
          <ac:spMkLst>
            <pc:docMk/>
            <pc:sldMk cId="747289124" sldId="302"/>
            <ac:spMk id="7" creationId="{F622E6C6-7E09-4368-B162-D5963137E22D}"/>
          </ac:spMkLst>
        </pc:spChg>
        <pc:spChg chg="del">
          <ac:chgData name="Abanoub Riad" userId="3eee0ade-b52f-4e10-8f1f-a69fed49e18a" providerId="ADAL" clId="{327FD66F-EB55-45EB-BDB7-97F4D73C308A}" dt="2021-03-13T12:46:44.299" v="1206" actId="478"/>
          <ac:spMkLst>
            <pc:docMk/>
            <pc:sldMk cId="747289124" sldId="302"/>
            <ac:spMk id="8" creationId="{0D5A6D14-DF64-43F8-B15A-19D45A5E77DD}"/>
          </ac:spMkLst>
        </pc:spChg>
        <pc:spChg chg="del">
          <ac:chgData name="Abanoub Riad" userId="3eee0ade-b52f-4e10-8f1f-a69fed49e18a" providerId="ADAL" clId="{327FD66F-EB55-45EB-BDB7-97F4D73C308A}" dt="2021-03-13T12:46:44.299" v="1206" actId="478"/>
          <ac:spMkLst>
            <pc:docMk/>
            <pc:sldMk cId="747289124" sldId="302"/>
            <ac:spMk id="9" creationId="{88B9F70D-9C86-4C35-9FFF-ECD0CBD50C2E}"/>
          </ac:spMkLst>
        </pc:spChg>
        <pc:spChg chg="del">
          <ac:chgData name="Abanoub Riad" userId="3eee0ade-b52f-4e10-8f1f-a69fed49e18a" providerId="ADAL" clId="{327FD66F-EB55-45EB-BDB7-97F4D73C308A}" dt="2021-03-13T12:46:44.299" v="1206" actId="478"/>
          <ac:spMkLst>
            <pc:docMk/>
            <pc:sldMk cId="747289124" sldId="302"/>
            <ac:spMk id="10" creationId="{EAD0BD31-422E-41E2-BB3F-AFC2A39392EB}"/>
          </ac:spMkLst>
        </pc:spChg>
        <pc:spChg chg="del">
          <ac:chgData name="Abanoub Riad" userId="3eee0ade-b52f-4e10-8f1f-a69fed49e18a" providerId="ADAL" clId="{327FD66F-EB55-45EB-BDB7-97F4D73C308A}" dt="2021-03-13T12:46:48.949" v="1208" actId="478"/>
          <ac:spMkLst>
            <pc:docMk/>
            <pc:sldMk cId="747289124" sldId="302"/>
            <ac:spMk id="11" creationId="{9E4F0267-6748-4C31-B094-64D66BD10CE3}"/>
          </ac:spMkLst>
        </pc:spChg>
        <pc:spChg chg="del">
          <ac:chgData name="Abanoub Riad" userId="3eee0ade-b52f-4e10-8f1f-a69fed49e18a" providerId="ADAL" clId="{327FD66F-EB55-45EB-BDB7-97F4D73C308A}" dt="2021-03-13T12:46:44.299" v="1206" actId="478"/>
          <ac:spMkLst>
            <pc:docMk/>
            <pc:sldMk cId="747289124" sldId="302"/>
            <ac:spMk id="12" creationId="{82985D59-3719-4809-8F40-480383A501B8}"/>
          </ac:spMkLst>
        </pc:spChg>
        <pc:spChg chg="add del mod">
          <ac:chgData name="Abanoub Riad" userId="3eee0ade-b52f-4e10-8f1f-a69fed49e18a" providerId="ADAL" clId="{327FD66F-EB55-45EB-BDB7-97F4D73C308A}" dt="2021-03-13T12:46:47.139" v="1207" actId="478"/>
          <ac:spMkLst>
            <pc:docMk/>
            <pc:sldMk cId="747289124" sldId="302"/>
            <ac:spMk id="13" creationId="{D4113DBF-22CE-4AC9-AF0C-D5D53CDC821C}"/>
          </ac:spMkLst>
        </pc:spChg>
        <pc:spChg chg="add mod">
          <ac:chgData name="Abanoub Riad" userId="3eee0ade-b52f-4e10-8f1f-a69fed49e18a" providerId="ADAL" clId="{327FD66F-EB55-45EB-BDB7-97F4D73C308A}" dt="2021-03-13T12:47:14.755" v="1211" actId="1076"/>
          <ac:spMkLst>
            <pc:docMk/>
            <pc:sldMk cId="747289124" sldId="302"/>
            <ac:spMk id="14" creationId="{DABF3B3B-32A9-4B01-B0A0-30FBF8B16ED9}"/>
          </ac:spMkLst>
        </pc:spChg>
        <pc:spChg chg="add mod">
          <ac:chgData name="Abanoub Riad" userId="3eee0ade-b52f-4e10-8f1f-a69fed49e18a" providerId="ADAL" clId="{327FD66F-EB55-45EB-BDB7-97F4D73C308A}" dt="2021-03-13T12:47:14.755" v="1211" actId="1076"/>
          <ac:spMkLst>
            <pc:docMk/>
            <pc:sldMk cId="747289124" sldId="302"/>
            <ac:spMk id="15" creationId="{29B963E3-F1B1-4DA3-B253-5432DE4B25E3}"/>
          </ac:spMkLst>
        </pc:spChg>
        <pc:spChg chg="add mod">
          <ac:chgData name="Abanoub Riad" userId="3eee0ade-b52f-4e10-8f1f-a69fed49e18a" providerId="ADAL" clId="{327FD66F-EB55-45EB-BDB7-97F4D73C308A}" dt="2021-03-13T12:47:14.755" v="1211" actId="1076"/>
          <ac:spMkLst>
            <pc:docMk/>
            <pc:sldMk cId="747289124" sldId="302"/>
            <ac:spMk id="16" creationId="{816B11F5-6BF4-4AF5-B41D-848D1685843E}"/>
          </ac:spMkLst>
        </pc:spChg>
        <pc:spChg chg="add mod">
          <ac:chgData name="Abanoub Riad" userId="3eee0ade-b52f-4e10-8f1f-a69fed49e18a" providerId="ADAL" clId="{327FD66F-EB55-45EB-BDB7-97F4D73C308A}" dt="2021-03-13T12:47:14.755" v="1211" actId="1076"/>
          <ac:spMkLst>
            <pc:docMk/>
            <pc:sldMk cId="747289124" sldId="302"/>
            <ac:spMk id="17" creationId="{A86AE604-5F6C-4D87-89F3-93E11984CBC4}"/>
          </ac:spMkLst>
        </pc:spChg>
        <pc:spChg chg="add mod">
          <ac:chgData name="Abanoub Riad" userId="3eee0ade-b52f-4e10-8f1f-a69fed49e18a" providerId="ADAL" clId="{327FD66F-EB55-45EB-BDB7-97F4D73C308A}" dt="2021-03-13T12:47:14.755" v="1211" actId="1076"/>
          <ac:spMkLst>
            <pc:docMk/>
            <pc:sldMk cId="747289124" sldId="302"/>
            <ac:spMk id="18" creationId="{0E7B42A0-E66E-4F53-A6AE-B78C0C1BD553}"/>
          </ac:spMkLst>
        </pc:spChg>
        <pc:cxnChg chg="add mod">
          <ac:chgData name="Abanoub Riad" userId="3eee0ade-b52f-4e10-8f1f-a69fed49e18a" providerId="ADAL" clId="{327FD66F-EB55-45EB-BDB7-97F4D73C308A}" dt="2021-03-13T12:47:14.755" v="1211" actId="1076"/>
          <ac:cxnSpMkLst>
            <pc:docMk/>
            <pc:sldMk cId="747289124" sldId="302"/>
            <ac:cxnSpMk id="19" creationId="{A96A17B5-D8B1-4765-859A-580541E267B1}"/>
          </ac:cxnSpMkLst>
        </pc:cxnChg>
        <pc:cxnChg chg="add mod">
          <ac:chgData name="Abanoub Riad" userId="3eee0ade-b52f-4e10-8f1f-a69fed49e18a" providerId="ADAL" clId="{327FD66F-EB55-45EB-BDB7-97F4D73C308A}" dt="2021-03-13T12:47:14.755" v="1211" actId="1076"/>
          <ac:cxnSpMkLst>
            <pc:docMk/>
            <pc:sldMk cId="747289124" sldId="302"/>
            <ac:cxnSpMk id="20" creationId="{5E207CCE-F710-4B2F-92A7-EF5B2ACBF295}"/>
          </ac:cxnSpMkLst>
        </pc:cxnChg>
        <pc:cxnChg chg="add mod">
          <ac:chgData name="Abanoub Riad" userId="3eee0ade-b52f-4e10-8f1f-a69fed49e18a" providerId="ADAL" clId="{327FD66F-EB55-45EB-BDB7-97F4D73C308A}" dt="2021-03-13T12:47:14.755" v="1211" actId="1076"/>
          <ac:cxnSpMkLst>
            <pc:docMk/>
            <pc:sldMk cId="747289124" sldId="302"/>
            <ac:cxnSpMk id="21" creationId="{A5F097F7-1EFA-45E9-BAF7-50D6EDF6ACED}"/>
          </ac:cxnSpMkLst>
        </pc:cxnChg>
        <pc:cxnChg chg="add mod">
          <ac:chgData name="Abanoub Riad" userId="3eee0ade-b52f-4e10-8f1f-a69fed49e18a" providerId="ADAL" clId="{327FD66F-EB55-45EB-BDB7-97F4D73C308A}" dt="2021-03-13T12:47:14.755" v="1211" actId="1076"/>
          <ac:cxnSpMkLst>
            <pc:docMk/>
            <pc:sldMk cId="747289124" sldId="302"/>
            <ac:cxnSpMk id="22" creationId="{04A6000F-53FC-442B-A381-7D3F89FF564E}"/>
          </ac:cxnSpMkLst>
        </pc:cxnChg>
      </pc:sldChg>
      <pc:sldChg chg="del">
        <pc:chgData name="Abanoub Riad" userId="3eee0ade-b52f-4e10-8f1f-a69fed49e18a" providerId="ADAL" clId="{327FD66F-EB55-45EB-BDB7-97F4D73C308A}" dt="2021-03-13T10:34:06.976" v="62" actId="47"/>
        <pc:sldMkLst>
          <pc:docMk/>
          <pc:sldMk cId="3107074259" sldId="302"/>
        </pc:sldMkLst>
      </pc:sldChg>
      <pc:sldChg chg="add del">
        <pc:chgData name="Abanoub Riad" userId="3eee0ade-b52f-4e10-8f1f-a69fed49e18a" providerId="ADAL" clId="{327FD66F-EB55-45EB-BDB7-97F4D73C308A}" dt="2021-03-13T12:45:09.249" v="1202"/>
        <pc:sldMkLst>
          <pc:docMk/>
          <pc:sldMk cId="3360173925" sldId="302"/>
        </pc:sldMkLst>
      </pc:sldChg>
      <pc:sldChg chg="addSp delSp modSp add mod delAnim modAnim">
        <pc:chgData name="Abanoub Riad" userId="3eee0ade-b52f-4e10-8f1f-a69fed49e18a" providerId="ADAL" clId="{327FD66F-EB55-45EB-BDB7-97F4D73C308A}" dt="2021-03-13T13:00:05.724" v="1327"/>
        <pc:sldMkLst>
          <pc:docMk/>
          <pc:sldMk cId="3032216323" sldId="303"/>
        </pc:sldMkLst>
        <pc:spChg chg="mod">
          <ac:chgData name="Abanoub Riad" userId="3eee0ade-b52f-4e10-8f1f-a69fed49e18a" providerId="ADAL" clId="{327FD66F-EB55-45EB-BDB7-97F4D73C308A}" dt="2021-03-13T12:48:45.586" v="1298" actId="20577"/>
          <ac:spMkLst>
            <pc:docMk/>
            <pc:sldMk cId="3032216323" sldId="303"/>
            <ac:spMk id="5" creationId="{CB83893E-6917-4B04-B6D0-E2D7790B8092}"/>
          </ac:spMkLst>
        </pc:spChg>
        <pc:spChg chg="mod">
          <ac:chgData name="Abanoub Riad" userId="3eee0ade-b52f-4e10-8f1f-a69fed49e18a" providerId="ADAL" clId="{327FD66F-EB55-45EB-BDB7-97F4D73C308A}" dt="2021-03-13T12:48:51.306" v="1300" actId="1076"/>
          <ac:spMkLst>
            <pc:docMk/>
            <pc:sldMk cId="3032216323" sldId="303"/>
            <ac:spMk id="13" creationId="{1FD77592-701D-4E70-B90C-DDE900AA4894}"/>
          </ac:spMkLst>
        </pc:spChg>
        <pc:spChg chg="del">
          <ac:chgData name="Abanoub Riad" userId="3eee0ade-b52f-4e10-8f1f-a69fed49e18a" providerId="ADAL" clId="{327FD66F-EB55-45EB-BDB7-97F4D73C308A}" dt="2021-03-13T12:48:37.196" v="1297" actId="478"/>
          <ac:spMkLst>
            <pc:docMk/>
            <pc:sldMk cId="3032216323" sldId="303"/>
            <ac:spMk id="15" creationId="{ABCAB0AA-D8CD-4544-84EF-34FC3F523C40}"/>
          </ac:spMkLst>
        </pc:spChg>
        <pc:spChg chg="del">
          <ac:chgData name="Abanoub Riad" userId="3eee0ade-b52f-4e10-8f1f-a69fed49e18a" providerId="ADAL" clId="{327FD66F-EB55-45EB-BDB7-97F4D73C308A}" dt="2021-03-13T12:48:37.196" v="1297" actId="478"/>
          <ac:spMkLst>
            <pc:docMk/>
            <pc:sldMk cId="3032216323" sldId="303"/>
            <ac:spMk id="17" creationId="{C6B98E3E-8BC8-48FB-9710-57C228A072D5}"/>
          </ac:spMkLst>
        </pc:spChg>
        <pc:spChg chg="del">
          <ac:chgData name="Abanoub Riad" userId="3eee0ade-b52f-4e10-8f1f-a69fed49e18a" providerId="ADAL" clId="{327FD66F-EB55-45EB-BDB7-97F4D73C308A}" dt="2021-03-13T12:48:37.196" v="1297" actId="478"/>
          <ac:spMkLst>
            <pc:docMk/>
            <pc:sldMk cId="3032216323" sldId="303"/>
            <ac:spMk id="18" creationId="{410598DA-8174-4483-B1BC-217E6F1EDA15}"/>
          </ac:spMkLst>
        </pc:spChg>
        <pc:spChg chg="del">
          <ac:chgData name="Abanoub Riad" userId="3eee0ade-b52f-4e10-8f1f-a69fed49e18a" providerId="ADAL" clId="{327FD66F-EB55-45EB-BDB7-97F4D73C308A}" dt="2021-03-13T12:48:37.196" v="1297" actId="478"/>
          <ac:spMkLst>
            <pc:docMk/>
            <pc:sldMk cId="3032216323" sldId="303"/>
            <ac:spMk id="20" creationId="{8E41F769-5112-4985-A313-F535A662EDAC}"/>
          </ac:spMkLst>
        </pc:spChg>
        <pc:picChg chg="add mod">
          <ac:chgData name="Abanoub Riad" userId="3eee0ade-b52f-4e10-8f1f-a69fed49e18a" providerId="ADAL" clId="{327FD66F-EB55-45EB-BDB7-97F4D73C308A}" dt="2021-03-13T12:56:32.474" v="1305" actId="1076"/>
          <ac:picMkLst>
            <pc:docMk/>
            <pc:sldMk cId="3032216323" sldId="303"/>
            <ac:picMk id="6" creationId="{E99D6B50-3ABA-49DD-9AAE-0F111592CFFC}"/>
          </ac:picMkLst>
        </pc:picChg>
        <pc:picChg chg="add mod">
          <ac:chgData name="Abanoub Riad" userId="3eee0ade-b52f-4e10-8f1f-a69fed49e18a" providerId="ADAL" clId="{327FD66F-EB55-45EB-BDB7-97F4D73C308A}" dt="2021-03-13T12:58:18.969" v="1312" actId="1076"/>
          <ac:picMkLst>
            <pc:docMk/>
            <pc:sldMk cId="3032216323" sldId="303"/>
            <ac:picMk id="8" creationId="{635B5EA9-12BA-42FC-A380-490595373C25}"/>
          </ac:picMkLst>
        </pc:picChg>
        <pc:picChg chg="add mod">
          <ac:chgData name="Abanoub Riad" userId="3eee0ade-b52f-4e10-8f1f-a69fed49e18a" providerId="ADAL" clId="{327FD66F-EB55-45EB-BDB7-97F4D73C308A}" dt="2021-03-13T12:59:33.802" v="1319" actId="1076"/>
          <ac:picMkLst>
            <pc:docMk/>
            <pc:sldMk cId="3032216323" sldId="303"/>
            <ac:picMk id="11" creationId="{2DF65021-B8DF-4B87-BC4A-03E2048FC59F}"/>
          </ac:picMkLst>
        </pc:picChg>
        <pc:picChg chg="del">
          <ac:chgData name="Abanoub Riad" userId="3eee0ade-b52f-4e10-8f1f-a69fed49e18a" providerId="ADAL" clId="{327FD66F-EB55-45EB-BDB7-97F4D73C308A}" dt="2021-03-13T12:48:37.196" v="1297" actId="478"/>
          <ac:picMkLst>
            <pc:docMk/>
            <pc:sldMk cId="3032216323" sldId="303"/>
            <ac:picMk id="16" creationId="{8DDF770F-F75C-4F87-A78F-7133E2BE69F6}"/>
          </ac:picMkLst>
        </pc:picChg>
        <pc:picChg chg="del">
          <ac:chgData name="Abanoub Riad" userId="3eee0ade-b52f-4e10-8f1f-a69fed49e18a" providerId="ADAL" clId="{327FD66F-EB55-45EB-BDB7-97F4D73C308A}" dt="2021-03-13T12:48:37.196" v="1297" actId="478"/>
          <ac:picMkLst>
            <pc:docMk/>
            <pc:sldMk cId="3032216323" sldId="303"/>
            <ac:picMk id="19" creationId="{44F5FD2C-6C1B-41C6-B8AA-BDA08ACE8CD4}"/>
          </ac:picMkLst>
        </pc:picChg>
      </pc:sldChg>
      <pc:sldChg chg="del">
        <pc:chgData name="Abanoub Riad" userId="3eee0ade-b52f-4e10-8f1f-a69fed49e18a" providerId="ADAL" clId="{327FD66F-EB55-45EB-BDB7-97F4D73C308A}" dt="2021-03-13T10:34:07.323" v="63" actId="47"/>
        <pc:sldMkLst>
          <pc:docMk/>
          <pc:sldMk cId="4245379340" sldId="303"/>
        </pc:sldMkLst>
      </pc:sldChg>
      <pc:sldChg chg="del">
        <pc:chgData name="Abanoub Riad" userId="3eee0ade-b52f-4e10-8f1f-a69fed49e18a" providerId="ADAL" clId="{327FD66F-EB55-45EB-BDB7-97F4D73C308A}" dt="2021-03-13T10:34:07.680" v="64" actId="47"/>
        <pc:sldMkLst>
          <pc:docMk/>
          <pc:sldMk cId="645877332" sldId="304"/>
        </pc:sldMkLst>
      </pc:sldChg>
      <pc:sldChg chg="addSp delSp modSp add mod delAnim modAnim">
        <pc:chgData name="Abanoub Riad" userId="3eee0ade-b52f-4e10-8f1f-a69fed49e18a" providerId="ADAL" clId="{327FD66F-EB55-45EB-BDB7-97F4D73C308A}" dt="2021-03-13T13:03:36.283" v="1342"/>
        <pc:sldMkLst>
          <pc:docMk/>
          <pc:sldMk cId="1709432657" sldId="304"/>
        </pc:sldMkLst>
        <pc:spChg chg="add del mod">
          <ac:chgData name="Abanoub Riad" userId="3eee0ade-b52f-4e10-8f1f-a69fed49e18a" providerId="ADAL" clId="{327FD66F-EB55-45EB-BDB7-97F4D73C308A}" dt="2021-03-13T13:03:14.849" v="1330" actId="478"/>
          <ac:spMkLst>
            <pc:docMk/>
            <pc:sldMk cId="1709432657" sldId="304"/>
            <ac:spMk id="5" creationId="{C0976B90-5D26-4728-B9ED-F63E8949AFFC}"/>
          </ac:spMkLst>
        </pc:spChg>
        <pc:spChg chg="add mod">
          <ac:chgData name="Abanoub Riad" userId="3eee0ade-b52f-4e10-8f1f-a69fed49e18a" providerId="ADAL" clId="{327FD66F-EB55-45EB-BDB7-97F4D73C308A}" dt="2021-03-13T13:03:36.283" v="1342"/>
          <ac:spMkLst>
            <pc:docMk/>
            <pc:sldMk cId="1709432657" sldId="304"/>
            <ac:spMk id="7" creationId="{9E965E09-13BF-407F-8F14-2D64A1A95D09}"/>
          </ac:spMkLst>
        </pc:spChg>
        <pc:spChg chg="add mod">
          <ac:chgData name="Abanoub Riad" userId="3eee0ade-b52f-4e10-8f1f-a69fed49e18a" providerId="ADAL" clId="{327FD66F-EB55-45EB-BDB7-97F4D73C308A}" dt="2021-03-13T13:03:36.283" v="1342"/>
          <ac:spMkLst>
            <pc:docMk/>
            <pc:sldMk cId="1709432657" sldId="304"/>
            <ac:spMk id="8" creationId="{B558DFA3-A92B-4EB2-BD81-B2A375F6EF86}"/>
          </ac:spMkLst>
        </pc:spChg>
        <pc:spChg chg="del">
          <ac:chgData name="Abanoub Riad" userId="3eee0ade-b52f-4e10-8f1f-a69fed49e18a" providerId="ADAL" clId="{327FD66F-EB55-45EB-BDB7-97F4D73C308A}" dt="2021-03-13T13:03:13.700" v="1329" actId="478"/>
          <ac:spMkLst>
            <pc:docMk/>
            <pc:sldMk cId="1709432657" sldId="304"/>
            <ac:spMk id="9" creationId="{88B9F70D-9C86-4C35-9FFF-ECD0CBD50C2E}"/>
          </ac:spMkLst>
        </pc:spChg>
        <pc:spChg chg="add mod">
          <ac:chgData name="Abanoub Riad" userId="3eee0ade-b52f-4e10-8f1f-a69fed49e18a" providerId="ADAL" clId="{327FD66F-EB55-45EB-BDB7-97F4D73C308A}" dt="2021-03-13T13:03:36.283" v="1342"/>
          <ac:spMkLst>
            <pc:docMk/>
            <pc:sldMk cId="1709432657" sldId="304"/>
            <ac:spMk id="15" creationId="{DBAD069F-12E7-4244-8B0E-1523DE7C8BF2}"/>
          </ac:spMkLst>
        </pc:spChg>
        <pc:spChg chg="add mod">
          <ac:chgData name="Abanoub Riad" userId="3eee0ade-b52f-4e10-8f1f-a69fed49e18a" providerId="ADAL" clId="{327FD66F-EB55-45EB-BDB7-97F4D73C308A}" dt="2021-03-13T13:03:36.283" v="1342"/>
          <ac:spMkLst>
            <pc:docMk/>
            <pc:sldMk cId="1709432657" sldId="304"/>
            <ac:spMk id="16" creationId="{442895E2-FC66-40C3-9734-F89EC3BFBF0F}"/>
          </ac:spMkLst>
        </pc:spChg>
        <pc:picChg chg="add mod">
          <ac:chgData name="Abanoub Riad" userId="3eee0ade-b52f-4e10-8f1f-a69fed49e18a" providerId="ADAL" clId="{327FD66F-EB55-45EB-BDB7-97F4D73C308A}" dt="2021-03-13T13:03:36.283" v="1342"/>
          <ac:picMkLst>
            <pc:docMk/>
            <pc:sldMk cId="1709432657" sldId="304"/>
            <ac:picMk id="10" creationId="{0DBDB445-5558-4E69-A7DE-C784E4E75AEC}"/>
          </ac:picMkLst>
        </pc:picChg>
        <pc:picChg chg="add mod">
          <ac:chgData name="Abanoub Riad" userId="3eee0ade-b52f-4e10-8f1f-a69fed49e18a" providerId="ADAL" clId="{327FD66F-EB55-45EB-BDB7-97F4D73C308A}" dt="2021-03-13T13:03:36.283" v="1342"/>
          <ac:picMkLst>
            <pc:docMk/>
            <pc:sldMk cId="1709432657" sldId="304"/>
            <ac:picMk id="11" creationId="{A9C9EF5D-6801-4921-8A46-656A93F1ACC6}"/>
          </ac:picMkLst>
        </pc:picChg>
        <pc:picChg chg="add mod">
          <ac:chgData name="Abanoub Riad" userId="3eee0ade-b52f-4e10-8f1f-a69fed49e18a" providerId="ADAL" clId="{327FD66F-EB55-45EB-BDB7-97F4D73C308A}" dt="2021-03-13T13:03:36.283" v="1342"/>
          <ac:picMkLst>
            <pc:docMk/>
            <pc:sldMk cId="1709432657" sldId="304"/>
            <ac:picMk id="17" creationId="{455A508A-9FDA-42B3-A661-E71C9718019F}"/>
          </ac:picMkLst>
        </pc:picChg>
        <pc:picChg chg="add mod">
          <ac:chgData name="Abanoub Riad" userId="3eee0ade-b52f-4e10-8f1f-a69fed49e18a" providerId="ADAL" clId="{327FD66F-EB55-45EB-BDB7-97F4D73C308A}" dt="2021-03-13T13:03:36.283" v="1342"/>
          <ac:picMkLst>
            <pc:docMk/>
            <pc:sldMk cId="1709432657" sldId="304"/>
            <ac:picMk id="18" creationId="{F89CE36D-CC93-4E2B-A0E4-793D966B8EF9}"/>
          </ac:picMkLst>
        </pc:picChg>
        <pc:picChg chg="add mod">
          <ac:chgData name="Abanoub Riad" userId="3eee0ade-b52f-4e10-8f1f-a69fed49e18a" providerId="ADAL" clId="{327FD66F-EB55-45EB-BDB7-97F4D73C308A}" dt="2021-03-13T13:03:36.283" v="1342"/>
          <ac:picMkLst>
            <pc:docMk/>
            <pc:sldMk cId="1709432657" sldId="304"/>
            <ac:picMk id="22" creationId="{A44E2A2A-A221-4CFE-A8E6-24610DA9BB18}"/>
          </ac:picMkLst>
        </pc:picChg>
        <pc:picChg chg="add mod">
          <ac:chgData name="Abanoub Riad" userId="3eee0ade-b52f-4e10-8f1f-a69fed49e18a" providerId="ADAL" clId="{327FD66F-EB55-45EB-BDB7-97F4D73C308A}" dt="2021-03-13T13:03:36.283" v="1342"/>
          <ac:picMkLst>
            <pc:docMk/>
            <pc:sldMk cId="1709432657" sldId="304"/>
            <ac:picMk id="27" creationId="{9C7180E3-B50E-499C-AC5F-496D9DCA9ACB}"/>
          </ac:picMkLst>
        </pc:picChg>
        <pc:cxnChg chg="add mod">
          <ac:chgData name="Abanoub Riad" userId="3eee0ade-b52f-4e10-8f1f-a69fed49e18a" providerId="ADAL" clId="{327FD66F-EB55-45EB-BDB7-97F4D73C308A}" dt="2021-03-13T13:03:36.283" v="1342"/>
          <ac:cxnSpMkLst>
            <pc:docMk/>
            <pc:sldMk cId="1709432657" sldId="304"/>
            <ac:cxnSpMk id="12" creationId="{402041C9-A3E2-493C-85F0-8F2903474588}"/>
          </ac:cxnSpMkLst>
        </pc:cxnChg>
        <pc:cxnChg chg="add mod">
          <ac:chgData name="Abanoub Riad" userId="3eee0ade-b52f-4e10-8f1f-a69fed49e18a" providerId="ADAL" clId="{327FD66F-EB55-45EB-BDB7-97F4D73C308A}" dt="2021-03-13T13:03:36.283" v="1342"/>
          <ac:cxnSpMkLst>
            <pc:docMk/>
            <pc:sldMk cId="1709432657" sldId="304"/>
            <ac:cxnSpMk id="13" creationId="{94A254DB-0543-4A4C-9B59-52BB4B7A40E3}"/>
          </ac:cxnSpMkLst>
        </pc:cxnChg>
        <pc:cxnChg chg="add mod">
          <ac:chgData name="Abanoub Riad" userId="3eee0ade-b52f-4e10-8f1f-a69fed49e18a" providerId="ADAL" clId="{327FD66F-EB55-45EB-BDB7-97F4D73C308A}" dt="2021-03-13T13:03:36.283" v="1342"/>
          <ac:cxnSpMkLst>
            <pc:docMk/>
            <pc:sldMk cId="1709432657" sldId="304"/>
            <ac:cxnSpMk id="14" creationId="{31262822-2350-4434-8BC1-0229C4B16747}"/>
          </ac:cxnSpMkLst>
        </pc:cxnChg>
        <pc:cxnChg chg="add mod">
          <ac:chgData name="Abanoub Riad" userId="3eee0ade-b52f-4e10-8f1f-a69fed49e18a" providerId="ADAL" clId="{327FD66F-EB55-45EB-BDB7-97F4D73C308A}" dt="2021-03-13T13:03:36.283" v="1342"/>
          <ac:cxnSpMkLst>
            <pc:docMk/>
            <pc:sldMk cId="1709432657" sldId="304"/>
            <ac:cxnSpMk id="19" creationId="{AE26DB6C-A27C-490A-B8F8-E60814E4A7C4}"/>
          </ac:cxnSpMkLst>
        </pc:cxnChg>
        <pc:cxnChg chg="add mod">
          <ac:chgData name="Abanoub Riad" userId="3eee0ade-b52f-4e10-8f1f-a69fed49e18a" providerId="ADAL" clId="{327FD66F-EB55-45EB-BDB7-97F4D73C308A}" dt="2021-03-13T13:03:36.283" v="1342"/>
          <ac:cxnSpMkLst>
            <pc:docMk/>
            <pc:sldMk cId="1709432657" sldId="304"/>
            <ac:cxnSpMk id="20" creationId="{401CC4C3-EDEC-4F41-A27B-3E0CC86F4D24}"/>
          </ac:cxnSpMkLst>
        </pc:cxnChg>
        <pc:cxnChg chg="add mod">
          <ac:chgData name="Abanoub Riad" userId="3eee0ade-b52f-4e10-8f1f-a69fed49e18a" providerId="ADAL" clId="{327FD66F-EB55-45EB-BDB7-97F4D73C308A}" dt="2021-03-13T13:03:36.283" v="1342"/>
          <ac:cxnSpMkLst>
            <pc:docMk/>
            <pc:sldMk cId="1709432657" sldId="304"/>
            <ac:cxnSpMk id="21" creationId="{D82029DC-A3B7-41E7-82B4-832142FF5E07}"/>
          </ac:cxnSpMkLst>
        </pc:cxnChg>
        <pc:cxnChg chg="add mod">
          <ac:chgData name="Abanoub Riad" userId="3eee0ade-b52f-4e10-8f1f-a69fed49e18a" providerId="ADAL" clId="{327FD66F-EB55-45EB-BDB7-97F4D73C308A}" dt="2021-03-13T13:03:36.283" v="1342"/>
          <ac:cxnSpMkLst>
            <pc:docMk/>
            <pc:sldMk cId="1709432657" sldId="304"/>
            <ac:cxnSpMk id="23" creationId="{31F504F8-2C54-48B9-A6CD-E700B2E3E7E1}"/>
          </ac:cxnSpMkLst>
        </pc:cxnChg>
        <pc:cxnChg chg="add mod">
          <ac:chgData name="Abanoub Riad" userId="3eee0ade-b52f-4e10-8f1f-a69fed49e18a" providerId="ADAL" clId="{327FD66F-EB55-45EB-BDB7-97F4D73C308A}" dt="2021-03-13T13:03:36.283" v="1342"/>
          <ac:cxnSpMkLst>
            <pc:docMk/>
            <pc:sldMk cId="1709432657" sldId="304"/>
            <ac:cxnSpMk id="24" creationId="{99D4BBD7-3E26-4E65-973E-78AC7AAB2144}"/>
          </ac:cxnSpMkLst>
        </pc:cxnChg>
        <pc:cxnChg chg="add mod">
          <ac:chgData name="Abanoub Riad" userId="3eee0ade-b52f-4e10-8f1f-a69fed49e18a" providerId="ADAL" clId="{327FD66F-EB55-45EB-BDB7-97F4D73C308A}" dt="2021-03-13T13:03:36.283" v="1342"/>
          <ac:cxnSpMkLst>
            <pc:docMk/>
            <pc:sldMk cId="1709432657" sldId="304"/>
            <ac:cxnSpMk id="25" creationId="{FE40035C-35BC-48ED-85D6-88F92A15104F}"/>
          </ac:cxnSpMkLst>
        </pc:cxnChg>
        <pc:cxnChg chg="add mod">
          <ac:chgData name="Abanoub Riad" userId="3eee0ade-b52f-4e10-8f1f-a69fed49e18a" providerId="ADAL" clId="{327FD66F-EB55-45EB-BDB7-97F4D73C308A}" dt="2021-03-13T13:03:36.283" v="1342"/>
          <ac:cxnSpMkLst>
            <pc:docMk/>
            <pc:sldMk cId="1709432657" sldId="304"/>
            <ac:cxnSpMk id="26" creationId="{A6360AE3-2447-4587-AFF8-7602CD97BBFD}"/>
          </ac:cxnSpMkLst>
        </pc:cxnChg>
      </pc:sldChg>
      <pc:sldChg chg="del">
        <pc:chgData name="Abanoub Riad" userId="3eee0ade-b52f-4e10-8f1f-a69fed49e18a" providerId="ADAL" clId="{327FD66F-EB55-45EB-BDB7-97F4D73C308A}" dt="2021-03-13T10:34:08.392" v="66" actId="47"/>
        <pc:sldMkLst>
          <pc:docMk/>
          <pc:sldMk cId="131218732" sldId="305"/>
        </pc:sldMkLst>
      </pc:sldChg>
      <pc:sldChg chg="addSp delSp modSp add modAnim">
        <pc:chgData name="Abanoub Riad" userId="3eee0ade-b52f-4e10-8f1f-a69fed49e18a" providerId="ADAL" clId="{327FD66F-EB55-45EB-BDB7-97F4D73C308A}" dt="2021-03-13T13:04:09.791" v="1345"/>
        <pc:sldMkLst>
          <pc:docMk/>
          <pc:sldMk cId="2320244166" sldId="305"/>
        </pc:sldMkLst>
        <pc:spChg chg="add del mod">
          <ac:chgData name="Abanoub Riad" userId="3eee0ade-b52f-4e10-8f1f-a69fed49e18a" providerId="ADAL" clId="{327FD66F-EB55-45EB-BDB7-97F4D73C308A}" dt="2021-03-13T13:03:58.636" v="1344"/>
          <ac:spMkLst>
            <pc:docMk/>
            <pc:sldMk cId="2320244166" sldId="305"/>
            <ac:spMk id="4" creationId="{87B3AF11-AD2F-416E-90E1-EB9788BA66B4}"/>
          </ac:spMkLst>
        </pc:spChg>
        <pc:spChg chg="add del mod">
          <ac:chgData name="Abanoub Riad" userId="3eee0ade-b52f-4e10-8f1f-a69fed49e18a" providerId="ADAL" clId="{327FD66F-EB55-45EB-BDB7-97F4D73C308A}" dt="2021-03-13T13:03:58.636" v="1344"/>
          <ac:spMkLst>
            <pc:docMk/>
            <pc:sldMk cId="2320244166" sldId="305"/>
            <ac:spMk id="5" creationId="{5331E16B-703C-43B1-954A-D174BBC9082C}"/>
          </ac:spMkLst>
        </pc:spChg>
        <pc:spChg chg="add del mod">
          <ac:chgData name="Abanoub Riad" userId="3eee0ade-b52f-4e10-8f1f-a69fed49e18a" providerId="ADAL" clId="{327FD66F-EB55-45EB-BDB7-97F4D73C308A}" dt="2021-03-13T13:03:58.636" v="1344"/>
          <ac:spMkLst>
            <pc:docMk/>
            <pc:sldMk cId="2320244166" sldId="305"/>
            <ac:spMk id="11" creationId="{4AFBAA8F-3A50-4194-9180-5D26C9A26DF6}"/>
          </ac:spMkLst>
        </pc:spChg>
        <pc:spChg chg="add del mod">
          <ac:chgData name="Abanoub Riad" userId="3eee0ade-b52f-4e10-8f1f-a69fed49e18a" providerId="ADAL" clId="{327FD66F-EB55-45EB-BDB7-97F4D73C308A}" dt="2021-03-13T13:03:58.636" v="1344"/>
          <ac:spMkLst>
            <pc:docMk/>
            <pc:sldMk cId="2320244166" sldId="305"/>
            <ac:spMk id="12" creationId="{80F830A1-1B2D-4452-A10B-35E69B77E4B2}"/>
          </ac:spMkLst>
        </pc:spChg>
        <pc:spChg chg="add mod">
          <ac:chgData name="Abanoub Riad" userId="3eee0ade-b52f-4e10-8f1f-a69fed49e18a" providerId="ADAL" clId="{327FD66F-EB55-45EB-BDB7-97F4D73C308A}" dt="2021-03-13T13:04:09.791" v="1345"/>
          <ac:spMkLst>
            <pc:docMk/>
            <pc:sldMk cId="2320244166" sldId="305"/>
            <ac:spMk id="24" creationId="{8956D09E-6050-47FE-BB1C-3458B78E3EC8}"/>
          </ac:spMkLst>
        </pc:spChg>
        <pc:spChg chg="add mod">
          <ac:chgData name="Abanoub Riad" userId="3eee0ade-b52f-4e10-8f1f-a69fed49e18a" providerId="ADAL" clId="{327FD66F-EB55-45EB-BDB7-97F4D73C308A}" dt="2021-03-13T13:04:09.791" v="1345"/>
          <ac:spMkLst>
            <pc:docMk/>
            <pc:sldMk cId="2320244166" sldId="305"/>
            <ac:spMk id="25" creationId="{2A6FF836-B7A4-4FD0-BFBC-F0A3E877DAC4}"/>
          </ac:spMkLst>
        </pc:spChg>
        <pc:spChg chg="add mod">
          <ac:chgData name="Abanoub Riad" userId="3eee0ade-b52f-4e10-8f1f-a69fed49e18a" providerId="ADAL" clId="{327FD66F-EB55-45EB-BDB7-97F4D73C308A}" dt="2021-03-13T13:04:09.791" v="1345"/>
          <ac:spMkLst>
            <pc:docMk/>
            <pc:sldMk cId="2320244166" sldId="305"/>
            <ac:spMk id="26" creationId="{F2174456-4A1B-4ABA-9F85-80E0EBF9E66C}"/>
          </ac:spMkLst>
        </pc:spChg>
        <pc:spChg chg="add mod">
          <ac:chgData name="Abanoub Riad" userId="3eee0ade-b52f-4e10-8f1f-a69fed49e18a" providerId="ADAL" clId="{327FD66F-EB55-45EB-BDB7-97F4D73C308A}" dt="2021-03-13T13:04:09.791" v="1345"/>
          <ac:spMkLst>
            <pc:docMk/>
            <pc:sldMk cId="2320244166" sldId="305"/>
            <ac:spMk id="28" creationId="{A1467524-63EC-4958-B767-6896A262EEE5}"/>
          </ac:spMkLst>
        </pc:spChg>
        <pc:spChg chg="add mod">
          <ac:chgData name="Abanoub Riad" userId="3eee0ade-b52f-4e10-8f1f-a69fed49e18a" providerId="ADAL" clId="{327FD66F-EB55-45EB-BDB7-97F4D73C308A}" dt="2021-03-13T13:04:09.791" v="1345"/>
          <ac:spMkLst>
            <pc:docMk/>
            <pc:sldMk cId="2320244166" sldId="305"/>
            <ac:spMk id="29" creationId="{933E0BD1-90A1-4279-BC23-C9070BBF334C}"/>
          </ac:spMkLst>
        </pc:spChg>
        <pc:picChg chg="add del mod">
          <ac:chgData name="Abanoub Riad" userId="3eee0ade-b52f-4e10-8f1f-a69fed49e18a" providerId="ADAL" clId="{327FD66F-EB55-45EB-BDB7-97F4D73C308A}" dt="2021-03-13T13:03:58.636" v="1344"/>
          <ac:picMkLst>
            <pc:docMk/>
            <pc:sldMk cId="2320244166" sldId="305"/>
            <ac:picMk id="6" creationId="{63FDD8F2-7E6D-409A-BD37-0547DCD832A3}"/>
          </ac:picMkLst>
        </pc:picChg>
        <pc:picChg chg="add del mod">
          <ac:chgData name="Abanoub Riad" userId="3eee0ade-b52f-4e10-8f1f-a69fed49e18a" providerId="ADAL" clId="{327FD66F-EB55-45EB-BDB7-97F4D73C308A}" dt="2021-03-13T13:03:58.636" v="1344"/>
          <ac:picMkLst>
            <pc:docMk/>
            <pc:sldMk cId="2320244166" sldId="305"/>
            <ac:picMk id="7" creationId="{A8790CD3-C9A2-4573-BCEB-26C39D2827F1}"/>
          </ac:picMkLst>
        </pc:picChg>
        <pc:picChg chg="add del mod">
          <ac:chgData name="Abanoub Riad" userId="3eee0ade-b52f-4e10-8f1f-a69fed49e18a" providerId="ADAL" clId="{327FD66F-EB55-45EB-BDB7-97F4D73C308A}" dt="2021-03-13T13:03:58.636" v="1344"/>
          <ac:picMkLst>
            <pc:docMk/>
            <pc:sldMk cId="2320244166" sldId="305"/>
            <ac:picMk id="13" creationId="{2532AE5A-23AD-46C6-A1B3-CB1B98ECE85F}"/>
          </ac:picMkLst>
        </pc:picChg>
        <pc:picChg chg="add del mod">
          <ac:chgData name="Abanoub Riad" userId="3eee0ade-b52f-4e10-8f1f-a69fed49e18a" providerId="ADAL" clId="{327FD66F-EB55-45EB-BDB7-97F4D73C308A}" dt="2021-03-13T13:03:58.636" v="1344"/>
          <ac:picMkLst>
            <pc:docMk/>
            <pc:sldMk cId="2320244166" sldId="305"/>
            <ac:picMk id="14" creationId="{07BAE89A-4857-453C-A478-FFFF4ECFD895}"/>
          </ac:picMkLst>
        </pc:picChg>
        <pc:picChg chg="add del mod">
          <ac:chgData name="Abanoub Riad" userId="3eee0ade-b52f-4e10-8f1f-a69fed49e18a" providerId="ADAL" clId="{327FD66F-EB55-45EB-BDB7-97F4D73C308A}" dt="2021-03-13T13:03:58.636" v="1344"/>
          <ac:picMkLst>
            <pc:docMk/>
            <pc:sldMk cId="2320244166" sldId="305"/>
            <ac:picMk id="18" creationId="{77758FE1-E15E-43E8-B7DC-4C593823DD0E}"/>
          </ac:picMkLst>
        </pc:picChg>
        <pc:picChg chg="add del mod">
          <ac:chgData name="Abanoub Riad" userId="3eee0ade-b52f-4e10-8f1f-a69fed49e18a" providerId="ADAL" clId="{327FD66F-EB55-45EB-BDB7-97F4D73C308A}" dt="2021-03-13T13:03:58.636" v="1344"/>
          <ac:picMkLst>
            <pc:docMk/>
            <pc:sldMk cId="2320244166" sldId="305"/>
            <ac:picMk id="23" creationId="{8A51A20D-CAB3-4B5D-B0AD-2A38E72A127A}"/>
          </ac:picMkLst>
        </pc:picChg>
        <pc:picChg chg="add mod">
          <ac:chgData name="Abanoub Riad" userId="3eee0ade-b52f-4e10-8f1f-a69fed49e18a" providerId="ADAL" clId="{327FD66F-EB55-45EB-BDB7-97F4D73C308A}" dt="2021-03-13T13:04:09.791" v="1345"/>
          <ac:picMkLst>
            <pc:docMk/>
            <pc:sldMk cId="2320244166" sldId="305"/>
            <ac:picMk id="27" creationId="{97746357-76F1-45A0-B78B-C62E5F04B7D0}"/>
          </ac:picMkLst>
        </pc:picChg>
        <pc:picChg chg="add mod">
          <ac:chgData name="Abanoub Riad" userId="3eee0ade-b52f-4e10-8f1f-a69fed49e18a" providerId="ADAL" clId="{327FD66F-EB55-45EB-BDB7-97F4D73C308A}" dt="2021-03-13T13:04:09.791" v="1345"/>
          <ac:picMkLst>
            <pc:docMk/>
            <pc:sldMk cId="2320244166" sldId="305"/>
            <ac:picMk id="30" creationId="{531C204C-B4B5-4754-83B0-A4E308C3BCC8}"/>
          </ac:picMkLst>
        </pc:picChg>
        <pc:picChg chg="add mod">
          <ac:chgData name="Abanoub Riad" userId="3eee0ade-b52f-4e10-8f1f-a69fed49e18a" providerId="ADAL" clId="{327FD66F-EB55-45EB-BDB7-97F4D73C308A}" dt="2021-03-13T13:04:09.791" v="1345"/>
          <ac:picMkLst>
            <pc:docMk/>
            <pc:sldMk cId="2320244166" sldId="305"/>
            <ac:picMk id="31" creationId="{89BC14B3-1AB9-46DE-98EC-48EFE614E566}"/>
          </ac:picMkLst>
        </pc:picChg>
        <pc:picChg chg="add mod">
          <ac:chgData name="Abanoub Riad" userId="3eee0ade-b52f-4e10-8f1f-a69fed49e18a" providerId="ADAL" clId="{327FD66F-EB55-45EB-BDB7-97F4D73C308A}" dt="2021-03-13T13:04:09.791" v="1345"/>
          <ac:picMkLst>
            <pc:docMk/>
            <pc:sldMk cId="2320244166" sldId="305"/>
            <ac:picMk id="32" creationId="{212CA93F-B9AE-4C51-A4B9-9ACE4F06A628}"/>
          </ac:picMkLst>
        </pc:picChg>
        <pc:picChg chg="add mod">
          <ac:chgData name="Abanoub Riad" userId="3eee0ade-b52f-4e10-8f1f-a69fed49e18a" providerId="ADAL" clId="{327FD66F-EB55-45EB-BDB7-97F4D73C308A}" dt="2021-03-13T13:04:09.791" v="1345"/>
          <ac:picMkLst>
            <pc:docMk/>
            <pc:sldMk cId="2320244166" sldId="305"/>
            <ac:picMk id="33" creationId="{183F5840-9FE1-40D3-887A-EC119EECC4B1}"/>
          </ac:picMkLst>
        </pc:picChg>
        <pc:picChg chg="add mod">
          <ac:chgData name="Abanoub Riad" userId="3eee0ade-b52f-4e10-8f1f-a69fed49e18a" providerId="ADAL" clId="{327FD66F-EB55-45EB-BDB7-97F4D73C308A}" dt="2021-03-13T13:04:09.791" v="1345"/>
          <ac:picMkLst>
            <pc:docMk/>
            <pc:sldMk cId="2320244166" sldId="305"/>
            <ac:picMk id="34" creationId="{24154DA8-AC5D-43D8-841A-73BD6237B65C}"/>
          </ac:picMkLst>
        </pc:picChg>
        <pc:cxnChg chg="add del mod">
          <ac:chgData name="Abanoub Riad" userId="3eee0ade-b52f-4e10-8f1f-a69fed49e18a" providerId="ADAL" clId="{327FD66F-EB55-45EB-BDB7-97F4D73C308A}" dt="2021-03-13T13:03:58.636" v="1344"/>
          <ac:cxnSpMkLst>
            <pc:docMk/>
            <pc:sldMk cId="2320244166" sldId="305"/>
            <ac:cxnSpMk id="8" creationId="{518AC94B-68A1-4414-A018-6AD641136D3D}"/>
          </ac:cxnSpMkLst>
        </pc:cxnChg>
        <pc:cxnChg chg="add del mod">
          <ac:chgData name="Abanoub Riad" userId="3eee0ade-b52f-4e10-8f1f-a69fed49e18a" providerId="ADAL" clId="{327FD66F-EB55-45EB-BDB7-97F4D73C308A}" dt="2021-03-13T13:03:58.636" v="1344"/>
          <ac:cxnSpMkLst>
            <pc:docMk/>
            <pc:sldMk cId="2320244166" sldId="305"/>
            <ac:cxnSpMk id="9" creationId="{601D0867-CF6D-4204-A4D9-851536409AA0}"/>
          </ac:cxnSpMkLst>
        </pc:cxnChg>
        <pc:cxnChg chg="add del mod">
          <ac:chgData name="Abanoub Riad" userId="3eee0ade-b52f-4e10-8f1f-a69fed49e18a" providerId="ADAL" clId="{327FD66F-EB55-45EB-BDB7-97F4D73C308A}" dt="2021-03-13T13:03:58.636" v="1344"/>
          <ac:cxnSpMkLst>
            <pc:docMk/>
            <pc:sldMk cId="2320244166" sldId="305"/>
            <ac:cxnSpMk id="10" creationId="{41682D49-B4AB-40EC-8E34-E3DADECCAA1B}"/>
          </ac:cxnSpMkLst>
        </pc:cxnChg>
        <pc:cxnChg chg="add del mod">
          <ac:chgData name="Abanoub Riad" userId="3eee0ade-b52f-4e10-8f1f-a69fed49e18a" providerId="ADAL" clId="{327FD66F-EB55-45EB-BDB7-97F4D73C308A}" dt="2021-03-13T13:03:58.636" v="1344"/>
          <ac:cxnSpMkLst>
            <pc:docMk/>
            <pc:sldMk cId="2320244166" sldId="305"/>
            <ac:cxnSpMk id="15" creationId="{C9FC291F-9A5A-472F-8736-E5D36A1DEA4F}"/>
          </ac:cxnSpMkLst>
        </pc:cxnChg>
        <pc:cxnChg chg="add del mod">
          <ac:chgData name="Abanoub Riad" userId="3eee0ade-b52f-4e10-8f1f-a69fed49e18a" providerId="ADAL" clId="{327FD66F-EB55-45EB-BDB7-97F4D73C308A}" dt="2021-03-13T13:03:58.636" v="1344"/>
          <ac:cxnSpMkLst>
            <pc:docMk/>
            <pc:sldMk cId="2320244166" sldId="305"/>
            <ac:cxnSpMk id="16" creationId="{52D9F659-41CB-4BBB-9CF1-13ACBE471998}"/>
          </ac:cxnSpMkLst>
        </pc:cxnChg>
        <pc:cxnChg chg="add del mod">
          <ac:chgData name="Abanoub Riad" userId="3eee0ade-b52f-4e10-8f1f-a69fed49e18a" providerId="ADAL" clId="{327FD66F-EB55-45EB-BDB7-97F4D73C308A}" dt="2021-03-13T13:03:58.636" v="1344"/>
          <ac:cxnSpMkLst>
            <pc:docMk/>
            <pc:sldMk cId="2320244166" sldId="305"/>
            <ac:cxnSpMk id="17" creationId="{858373A0-D4AF-4B35-9376-1B7F6BA5B0DD}"/>
          </ac:cxnSpMkLst>
        </pc:cxnChg>
        <pc:cxnChg chg="add del mod">
          <ac:chgData name="Abanoub Riad" userId="3eee0ade-b52f-4e10-8f1f-a69fed49e18a" providerId="ADAL" clId="{327FD66F-EB55-45EB-BDB7-97F4D73C308A}" dt="2021-03-13T13:03:58.636" v="1344"/>
          <ac:cxnSpMkLst>
            <pc:docMk/>
            <pc:sldMk cId="2320244166" sldId="305"/>
            <ac:cxnSpMk id="19" creationId="{4A856D70-6FFA-44F7-80E9-EB6FF6322248}"/>
          </ac:cxnSpMkLst>
        </pc:cxnChg>
        <pc:cxnChg chg="add del mod">
          <ac:chgData name="Abanoub Riad" userId="3eee0ade-b52f-4e10-8f1f-a69fed49e18a" providerId="ADAL" clId="{327FD66F-EB55-45EB-BDB7-97F4D73C308A}" dt="2021-03-13T13:03:58.636" v="1344"/>
          <ac:cxnSpMkLst>
            <pc:docMk/>
            <pc:sldMk cId="2320244166" sldId="305"/>
            <ac:cxnSpMk id="20" creationId="{5AE65307-5330-4A9A-913A-CA4684D5B221}"/>
          </ac:cxnSpMkLst>
        </pc:cxnChg>
        <pc:cxnChg chg="add del mod">
          <ac:chgData name="Abanoub Riad" userId="3eee0ade-b52f-4e10-8f1f-a69fed49e18a" providerId="ADAL" clId="{327FD66F-EB55-45EB-BDB7-97F4D73C308A}" dt="2021-03-13T13:03:58.636" v="1344"/>
          <ac:cxnSpMkLst>
            <pc:docMk/>
            <pc:sldMk cId="2320244166" sldId="305"/>
            <ac:cxnSpMk id="21" creationId="{30F6C329-F837-4DD8-8634-40D41CD337C2}"/>
          </ac:cxnSpMkLst>
        </pc:cxnChg>
        <pc:cxnChg chg="add del mod">
          <ac:chgData name="Abanoub Riad" userId="3eee0ade-b52f-4e10-8f1f-a69fed49e18a" providerId="ADAL" clId="{327FD66F-EB55-45EB-BDB7-97F4D73C308A}" dt="2021-03-13T13:03:58.636" v="1344"/>
          <ac:cxnSpMkLst>
            <pc:docMk/>
            <pc:sldMk cId="2320244166" sldId="305"/>
            <ac:cxnSpMk id="22" creationId="{2BA8A976-AA97-49F9-95B3-AE36A3A2E20D}"/>
          </ac:cxnSpMkLst>
        </pc:cxnChg>
      </pc:sldChg>
      <pc:sldChg chg="del">
        <pc:chgData name="Abanoub Riad" userId="3eee0ade-b52f-4e10-8f1f-a69fed49e18a" providerId="ADAL" clId="{327FD66F-EB55-45EB-BDB7-97F4D73C308A}" dt="2021-03-13T10:34:08.861" v="67" actId="47"/>
        <pc:sldMkLst>
          <pc:docMk/>
          <pc:sldMk cId="2248548889" sldId="306"/>
        </pc:sldMkLst>
      </pc:sldChg>
      <pc:sldChg chg="addSp modSp add modAnim">
        <pc:chgData name="Abanoub Riad" userId="3eee0ade-b52f-4e10-8f1f-a69fed49e18a" providerId="ADAL" clId="{327FD66F-EB55-45EB-BDB7-97F4D73C308A}" dt="2021-03-13T13:04:26.902" v="1346"/>
        <pc:sldMkLst>
          <pc:docMk/>
          <pc:sldMk cId="3609659427" sldId="306"/>
        </pc:sldMkLst>
        <pc:spChg chg="add mod">
          <ac:chgData name="Abanoub Riad" userId="3eee0ade-b52f-4e10-8f1f-a69fed49e18a" providerId="ADAL" clId="{327FD66F-EB55-45EB-BDB7-97F4D73C308A}" dt="2021-03-13T13:04:26.902" v="1346"/>
          <ac:spMkLst>
            <pc:docMk/>
            <pc:sldMk cId="3609659427" sldId="306"/>
            <ac:spMk id="4" creationId="{E9A48BC9-F701-4A6F-8735-0C9FA9757AC0}"/>
          </ac:spMkLst>
        </pc:spChg>
        <pc:spChg chg="add mod">
          <ac:chgData name="Abanoub Riad" userId="3eee0ade-b52f-4e10-8f1f-a69fed49e18a" providerId="ADAL" clId="{327FD66F-EB55-45EB-BDB7-97F4D73C308A}" dt="2021-03-13T13:04:26.902" v="1346"/>
          <ac:spMkLst>
            <pc:docMk/>
            <pc:sldMk cId="3609659427" sldId="306"/>
            <ac:spMk id="5" creationId="{BBE58042-4A2E-4A0E-8950-F2CD24F409BB}"/>
          </ac:spMkLst>
        </pc:spChg>
        <pc:spChg chg="add mod">
          <ac:chgData name="Abanoub Riad" userId="3eee0ade-b52f-4e10-8f1f-a69fed49e18a" providerId="ADAL" clId="{327FD66F-EB55-45EB-BDB7-97F4D73C308A}" dt="2021-03-13T13:04:26.902" v="1346"/>
          <ac:spMkLst>
            <pc:docMk/>
            <pc:sldMk cId="3609659427" sldId="306"/>
            <ac:spMk id="6" creationId="{ED8776DA-D96D-43C4-BB70-4A71533B3D4F}"/>
          </ac:spMkLst>
        </pc:spChg>
        <pc:spChg chg="add mod">
          <ac:chgData name="Abanoub Riad" userId="3eee0ade-b52f-4e10-8f1f-a69fed49e18a" providerId="ADAL" clId="{327FD66F-EB55-45EB-BDB7-97F4D73C308A}" dt="2021-03-13T13:04:26.902" v="1346"/>
          <ac:spMkLst>
            <pc:docMk/>
            <pc:sldMk cId="3609659427" sldId="306"/>
            <ac:spMk id="7" creationId="{F6B34B60-1856-4931-9EE1-0F288F704F66}"/>
          </ac:spMkLst>
        </pc:spChg>
        <pc:picChg chg="add mod">
          <ac:chgData name="Abanoub Riad" userId="3eee0ade-b52f-4e10-8f1f-a69fed49e18a" providerId="ADAL" clId="{327FD66F-EB55-45EB-BDB7-97F4D73C308A}" dt="2021-03-13T13:04:26.902" v="1346"/>
          <ac:picMkLst>
            <pc:docMk/>
            <pc:sldMk cId="3609659427" sldId="306"/>
            <ac:picMk id="8" creationId="{439E75F9-09FE-4CC3-A0B1-306C4890332B}"/>
          </ac:picMkLst>
        </pc:picChg>
        <pc:picChg chg="add mod">
          <ac:chgData name="Abanoub Riad" userId="3eee0ade-b52f-4e10-8f1f-a69fed49e18a" providerId="ADAL" clId="{327FD66F-EB55-45EB-BDB7-97F4D73C308A}" dt="2021-03-13T13:04:26.902" v="1346"/>
          <ac:picMkLst>
            <pc:docMk/>
            <pc:sldMk cId="3609659427" sldId="306"/>
            <ac:picMk id="9" creationId="{8FD8A227-14B5-41B3-9386-6EF5B877932F}"/>
          </ac:picMkLst>
        </pc:picChg>
      </pc:sldChg>
      <pc:sldChg chg="addSp modSp add modAnim">
        <pc:chgData name="Abanoub Riad" userId="3eee0ade-b52f-4e10-8f1f-a69fed49e18a" providerId="ADAL" clId="{327FD66F-EB55-45EB-BDB7-97F4D73C308A}" dt="2021-03-13T13:04:37.123" v="1347"/>
        <pc:sldMkLst>
          <pc:docMk/>
          <pc:sldMk cId="2049436404" sldId="307"/>
        </pc:sldMkLst>
        <pc:spChg chg="add mod">
          <ac:chgData name="Abanoub Riad" userId="3eee0ade-b52f-4e10-8f1f-a69fed49e18a" providerId="ADAL" clId="{327FD66F-EB55-45EB-BDB7-97F4D73C308A}" dt="2021-03-13T13:04:37.123" v="1347"/>
          <ac:spMkLst>
            <pc:docMk/>
            <pc:sldMk cId="2049436404" sldId="307"/>
            <ac:spMk id="5" creationId="{13190502-5913-4F96-B432-1E14CA711323}"/>
          </ac:spMkLst>
        </pc:spChg>
        <pc:spChg chg="add mod">
          <ac:chgData name="Abanoub Riad" userId="3eee0ade-b52f-4e10-8f1f-a69fed49e18a" providerId="ADAL" clId="{327FD66F-EB55-45EB-BDB7-97F4D73C308A}" dt="2021-03-13T13:04:37.123" v="1347"/>
          <ac:spMkLst>
            <pc:docMk/>
            <pc:sldMk cId="2049436404" sldId="307"/>
            <ac:spMk id="6" creationId="{124DF14F-0F9A-4568-90CA-AEB5FC98A9B1}"/>
          </ac:spMkLst>
        </pc:spChg>
        <pc:picChg chg="add mod">
          <ac:chgData name="Abanoub Riad" userId="3eee0ade-b52f-4e10-8f1f-a69fed49e18a" providerId="ADAL" clId="{327FD66F-EB55-45EB-BDB7-97F4D73C308A}" dt="2021-03-13T13:04:37.123" v="1347"/>
          <ac:picMkLst>
            <pc:docMk/>
            <pc:sldMk cId="2049436404" sldId="307"/>
            <ac:picMk id="4" creationId="{3B24DC3F-8047-4CC5-8F10-84A98BC6E523}"/>
          </ac:picMkLst>
        </pc:picChg>
      </pc:sldChg>
      <pc:sldChg chg="del">
        <pc:chgData name="Abanoub Riad" userId="3eee0ade-b52f-4e10-8f1f-a69fed49e18a" providerId="ADAL" clId="{327FD66F-EB55-45EB-BDB7-97F4D73C308A}" dt="2021-03-13T10:34:09.215" v="68" actId="47"/>
        <pc:sldMkLst>
          <pc:docMk/>
          <pc:sldMk cId="2467470193" sldId="307"/>
        </pc:sldMkLst>
      </pc:sldChg>
      <pc:sldChg chg="addSp modSp add modAnim">
        <pc:chgData name="Abanoub Riad" userId="3eee0ade-b52f-4e10-8f1f-a69fed49e18a" providerId="ADAL" clId="{327FD66F-EB55-45EB-BDB7-97F4D73C308A}" dt="2021-03-13T13:04:53.905" v="1348"/>
        <pc:sldMkLst>
          <pc:docMk/>
          <pc:sldMk cId="2608943259" sldId="308"/>
        </pc:sldMkLst>
        <pc:spChg chg="add mod">
          <ac:chgData name="Abanoub Riad" userId="3eee0ade-b52f-4e10-8f1f-a69fed49e18a" providerId="ADAL" clId="{327FD66F-EB55-45EB-BDB7-97F4D73C308A}" dt="2021-03-13T13:04:53.905" v="1348"/>
          <ac:spMkLst>
            <pc:docMk/>
            <pc:sldMk cId="2608943259" sldId="308"/>
            <ac:spMk id="5" creationId="{A83C70C8-6ADA-407E-9CCF-FBFA8B812CC1}"/>
          </ac:spMkLst>
        </pc:spChg>
        <pc:spChg chg="add mod">
          <ac:chgData name="Abanoub Riad" userId="3eee0ade-b52f-4e10-8f1f-a69fed49e18a" providerId="ADAL" clId="{327FD66F-EB55-45EB-BDB7-97F4D73C308A}" dt="2021-03-13T13:04:53.905" v="1348"/>
          <ac:spMkLst>
            <pc:docMk/>
            <pc:sldMk cId="2608943259" sldId="308"/>
            <ac:spMk id="6" creationId="{7E6ED05A-02EA-48A2-82BB-E07D4E4F7795}"/>
          </ac:spMkLst>
        </pc:spChg>
        <pc:spChg chg="add mod">
          <ac:chgData name="Abanoub Riad" userId="3eee0ade-b52f-4e10-8f1f-a69fed49e18a" providerId="ADAL" clId="{327FD66F-EB55-45EB-BDB7-97F4D73C308A}" dt="2021-03-13T13:04:53.905" v="1348"/>
          <ac:spMkLst>
            <pc:docMk/>
            <pc:sldMk cId="2608943259" sldId="308"/>
            <ac:spMk id="7" creationId="{CB67A868-A101-4720-8425-49EE6AD4E0F3}"/>
          </ac:spMkLst>
        </pc:spChg>
        <pc:spChg chg="add mod">
          <ac:chgData name="Abanoub Riad" userId="3eee0ade-b52f-4e10-8f1f-a69fed49e18a" providerId="ADAL" clId="{327FD66F-EB55-45EB-BDB7-97F4D73C308A}" dt="2021-03-13T13:04:53.905" v="1348"/>
          <ac:spMkLst>
            <pc:docMk/>
            <pc:sldMk cId="2608943259" sldId="308"/>
            <ac:spMk id="8" creationId="{70F6780B-19CD-4886-A6BC-B6DEE5239BC1}"/>
          </ac:spMkLst>
        </pc:spChg>
        <pc:spChg chg="add mod">
          <ac:chgData name="Abanoub Riad" userId="3eee0ade-b52f-4e10-8f1f-a69fed49e18a" providerId="ADAL" clId="{327FD66F-EB55-45EB-BDB7-97F4D73C308A}" dt="2021-03-13T13:04:53.905" v="1348"/>
          <ac:spMkLst>
            <pc:docMk/>
            <pc:sldMk cId="2608943259" sldId="308"/>
            <ac:spMk id="9" creationId="{DB111D4B-7789-4C67-9A01-9AD37EF0CB5F}"/>
          </ac:spMkLst>
        </pc:spChg>
        <pc:spChg chg="add mod">
          <ac:chgData name="Abanoub Riad" userId="3eee0ade-b52f-4e10-8f1f-a69fed49e18a" providerId="ADAL" clId="{327FD66F-EB55-45EB-BDB7-97F4D73C308A}" dt="2021-03-13T13:04:53.905" v="1348"/>
          <ac:spMkLst>
            <pc:docMk/>
            <pc:sldMk cId="2608943259" sldId="308"/>
            <ac:spMk id="10" creationId="{7B2481D2-3FCD-4C3D-B3D9-409235D670FF}"/>
          </ac:spMkLst>
        </pc:spChg>
        <pc:picChg chg="add mod">
          <ac:chgData name="Abanoub Riad" userId="3eee0ade-b52f-4e10-8f1f-a69fed49e18a" providerId="ADAL" clId="{327FD66F-EB55-45EB-BDB7-97F4D73C308A}" dt="2021-03-13T13:04:53.905" v="1348"/>
          <ac:picMkLst>
            <pc:docMk/>
            <pc:sldMk cId="2608943259" sldId="308"/>
            <ac:picMk id="4" creationId="{E95BBD27-7E33-4AC0-B61B-A2153CF22122}"/>
          </ac:picMkLst>
        </pc:picChg>
        <pc:picChg chg="add mod">
          <ac:chgData name="Abanoub Riad" userId="3eee0ade-b52f-4e10-8f1f-a69fed49e18a" providerId="ADAL" clId="{327FD66F-EB55-45EB-BDB7-97F4D73C308A}" dt="2021-03-13T13:04:53.905" v="1348"/>
          <ac:picMkLst>
            <pc:docMk/>
            <pc:sldMk cId="2608943259" sldId="308"/>
            <ac:picMk id="11" creationId="{16076DF3-2B1B-4304-8116-0D9C5215FA57}"/>
          </ac:picMkLst>
        </pc:picChg>
      </pc:sldChg>
      <pc:sldChg chg="del">
        <pc:chgData name="Abanoub Riad" userId="3eee0ade-b52f-4e10-8f1f-a69fed49e18a" providerId="ADAL" clId="{327FD66F-EB55-45EB-BDB7-97F4D73C308A}" dt="2021-03-13T10:34:09.640" v="69" actId="47"/>
        <pc:sldMkLst>
          <pc:docMk/>
          <pc:sldMk cId="3690191873" sldId="308"/>
        </pc:sldMkLst>
      </pc:sldChg>
      <pc:sldChg chg="addSp delSp modSp add mod delAnim modAnim">
        <pc:chgData name="Abanoub Riad" userId="3eee0ade-b52f-4e10-8f1f-a69fed49e18a" providerId="ADAL" clId="{327FD66F-EB55-45EB-BDB7-97F4D73C308A}" dt="2021-03-13T13:06:12.313" v="1359" actId="478"/>
        <pc:sldMkLst>
          <pc:docMk/>
          <pc:sldMk cId="2291842796" sldId="309"/>
        </pc:sldMkLst>
        <pc:spChg chg="add del mod">
          <ac:chgData name="Abanoub Riad" userId="3eee0ade-b52f-4e10-8f1f-a69fed49e18a" providerId="ADAL" clId="{327FD66F-EB55-45EB-BDB7-97F4D73C308A}" dt="2021-03-13T13:06:12.313" v="1359" actId="478"/>
          <ac:spMkLst>
            <pc:docMk/>
            <pc:sldMk cId="2291842796" sldId="309"/>
            <ac:spMk id="4" creationId="{F8C09101-75F6-4F0F-BCDD-F6EFBB7863AC}"/>
          </ac:spMkLst>
        </pc:spChg>
        <pc:spChg chg="add mod">
          <ac:chgData name="Abanoub Riad" userId="3eee0ade-b52f-4e10-8f1f-a69fed49e18a" providerId="ADAL" clId="{327FD66F-EB55-45EB-BDB7-97F4D73C308A}" dt="2021-03-13T13:05:29.471" v="1349"/>
          <ac:spMkLst>
            <pc:docMk/>
            <pc:sldMk cId="2291842796" sldId="309"/>
            <ac:spMk id="6" creationId="{8066DE09-1418-4949-9A6B-12236CA2172E}"/>
          </ac:spMkLst>
        </pc:spChg>
        <pc:spChg chg="add del mod">
          <ac:chgData name="Abanoub Riad" userId="3eee0ade-b52f-4e10-8f1f-a69fed49e18a" providerId="ADAL" clId="{327FD66F-EB55-45EB-BDB7-97F4D73C308A}" dt="2021-03-13T13:05:35.668" v="1350" actId="478"/>
          <ac:spMkLst>
            <pc:docMk/>
            <pc:sldMk cId="2291842796" sldId="309"/>
            <ac:spMk id="7" creationId="{68E6DE97-06CD-4E9B-B221-C20AA7A89F32}"/>
          </ac:spMkLst>
        </pc:spChg>
        <pc:spChg chg="add mod">
          <ac:chgData name="Abanoub Riad" userId="3eee0ade-b52f-4e10-8f1f-a69fed49e18a" providerId="ADAL" clId="{327FD66F-EB55-45EB-BDB7-97F4D73C308A}" dt="2021-03-13T13:05:29.471" v="1349"/>
          <ac:spMkLst>
            <pc:docMk/>
            <pc:sldMk cId="2291842796" sldId="309"/>
            <ac:spMk id="9" creationId="{477C2623-E2F4-4371-854D-8C83224790CA}"/>
          </ac:spMkLst>
        </pc:spChg>
        <pc:spChg chg="add mod">
          <ac:chgData name="Abanoub Riad" userId="3eee0ade-b52f-4e10-8f1f-a69fed49e18a" providerId="ADAL" clId="{327FD66F-EB55-45EB-BDB7-97F4D73C308A}" dt="2021-03-13T13:05:29.471" v="1349"/>
          <ac:spMkLst>
            <pc:docMk/>
            <pc:sldMk cId="2291842796" sldId="309"/>
            <ac:spMk id="11" creationId="{6ED4C694-387B-4826-8E7F-4B1C9930EADE}"/>
          </ac:spMkLst>
        </pc:spChg>
        <pc:spChg chg="add del mod">
          <ac:chgData name="Abanoub Riad" userId="3eee0ade-b52f-4e10-8f1f-a69fed49e18a" providerId="ADAL" clId="{327FD66F-EB55-45EB-BDB7-97F4D73C308A}" dt="2021-03-13T13:05:39.165" v="1352" actId="478"/>
          <ac:spMkLst>
            <pc:docMk/>
            <pc:sldMk cId="2291842796" sldId="309"/>
            <ac:spMk id="13" creationId="{B44B0BA7-CD4D-4CCA-8721-D769EE639A77}"/>
          </ac:spMkLst>
        </pc:spChg>
        <pc:picChg chg="add del mod">
          <ac:chgData name="Abanoub Riad" userId="3eee0ade-b52f-4e10-8f1f-a69fed49e18a" providerId="ADAL" clId="{327FD66F-EB55-45EB-BDB7-97F4D73C308A}" dt="2021-03-13T13:05:37.126" v="1351" actId="478"/>
          <ac:picMkLst>
            <pc:docMk/>
            <pc:sldMk cId="2291842796" sldId="309"/>
            <ac:picMk id="5" creationId="{34FE9719-0DA3-40A1-9F40-CE6AB841D79B}"/>
          </ac:picMkLst>
        </pc:picChg>
        <pc:picChg chg="add mod">
          <ac:chgData name="Abanoub Riad" userId="3eee0ade-b52f-4e10-8f1f-a69fed49e18a" providerId="ADAL" clId="{327FD66F-EB55-45EB-BDB7-97F4D73C308A}" dt="2021-03-13T13:05:29.471" v="1349"/>
          <ac:picMkLst>
            <pc:docMk/>
            <pc:sldMk cId="2291842796" sldId="309"/>
            <ac:picMk id="8" creationId="{72AEE353-2F23-4A09-8C1C-4D290035BD79}"/>
          </ac:picMkLst>
        </pc:picChg>
        <pc:picChg chg="add mod">
          <ac:chgData name="Abanoub Riad" userId="3eee0ade-b52f-4e10-8f1f-a69fed49e18a" providerId="ADAL" clId="{327FD66F-EB55-45EB-BDB7-97F4D73C308A}" dt="2021-03-13T13:05:48.583" v="1353"/>
          <ac:picMkLst>
            <pc:docMk/>
            <pc:sldMk cId="2291842796" sldId="309"/>
            <ac:picMk id="14" creationId="{D744C32F-3C57-43FF-8CE3-57C45FC99FC2}"/>
          </ac:picMkLst>
        </pc:picChg>
        <pc:cxnChg chg="add mod">
          <ac:chgData name="Abanoub Riad" userId="3eee0ade-b52f-4e10-8f1f-a69fed49e18a" providerId="ADAL" clId="{327FD66F-EB55-45EB-BDB7-97F4D73C308A}" dt="2021-03-13T13:05:29.471" v="1349"/>
          <ac:cxnSpMkLst>
            <pc:docMk/>
            <pc:sldMk cId="2291842796" sldId="309"/>
            <ac:cxnSpMk id="10" creationId="{440A31A3-A632-46EA-AF4F-2DC6F7BF78EC}"/>
          </ac:cxnSpMkLst>
        </pc:cxnChg>
      </pc:sldChg>
      <pc:sldChg chg="del">
        <pc:chgData name="Abanoub Riad" userId="3eee0ade-b52f-4e10-8f1f-a69fed49e18a" providerId="ADAL" clId="{327FD66F-EB55-45EB-BDB7-97F4D73C308A}" dt="2021-03-13T10:34:10.612" v="70" actId="47"/>
        <pc:sldMkLst>
          <pc:docMk/>
          <pc:sldMk cId="3432483462" sldId="309"/>
        </pc:sldMkLst>
      </pc:sldChg>
      <pc:sldChg chg="del">
        <pc:chgData name="Abanoub Riad" userId="3eee0ade-b52f-4e10-8f1f-a69fed49e18a" providerId="ADAL" clId="{327FD66F-EB55-45EB-BDB7-97F4D73C308A}" dt="2021-03-13T10:34:08.040" v="65" actId="47"/>
        <pc:sldMkLst>
          <pc:docMk/>
          <pc:sldMk cId="254829707" sldId="310"/>
        </pc:sldMkLst>
      </pc:sldChg>
      <pc:sldChg chg="addSp modSp add modAnim">
        <pc:chgData name="Abanoub Riad" userId="3eee0ade-b52f-4e10-8f1f-a69fed49e18a" providerId="ADAL" clId="{327FD66F-EB55-45EB-BDB7-97F4D73C308A}" dt="2021-03-13T13:07:29.843" v="1360"/>
        <pc:sldMkLst>
          <pc:docMk/>
          <pc:sldMk cId="1705275998" sldId="310"/>
        </pc:sldMkLst>
        <pc:spChg chg="add mod">
          <ac:chgData name="Abanoub Riad" userId="3eee0ade-b52f-4e10-8f1f-a69fed49e18a" providerId="ADAL" clId="{327FD66F-EB55-45EB-BDB7-97F4D73C308A}" dt="2021-03-13T13:07:29.843" v="1360"/>
          <ac:spMkLst>
            <pc:docMk/>
            <pc:sldMk cId="1705275998" sldId="310"/>
            <ac:spMk id="5" creationId="{48DB31D7-EF0B-4382-9274-1E5BD5A8A659}"/>
          </ac:spMkLst>
        </pc:spChg>
        <pc:spChg chg="add mod">
          <ac:chgData name="Abanoub Riad" userId="3eee0ade-b52f-4e10-8f1f-a69fed49e18a" providerId="ADAL" clId="{327FD66F-EB55-45EB-BDB7-97F4D73C308A}" dt="2021-03-13T13:07:29.843" v="1360"/>
          <ac:spMkLst>
            <pc:docMk/>
            <pc:sldMk cId="1705275998" sldId="310"/>
            <ac:spMk id="6" creationId="{77E949E3-956B-474F-9724-CBF661764375}"/>
          </ac:spMkLst>
        </pc:spChg>
        <pc:spChg chg="add mod">
          <ac:chgData name="Abanoub Riad" userId="3eee0ade-b52f-4e10-8f1f-a69fed49e18a" providerId="ADAL" clId="{327FD66F-EB55-45EB-BDB7-97F4D73C308A}" dt="2021-03-13T13:07:29.843" v="1360"/>
          <ac:spMkLst>
            <pc:docMk/>
            <pc:sldMk cId="1705275998" sldId="310"/>
            <ac:spMk id="7" creationId="{A69101E8-D81D-4D32-905D-AA0F52992C95}"/>
          </ac:spMkLst>
        </pc:spChg>
        <pc:picChg chg="add mod">
          <ac:chgData name="Abanoub Riad" userId="3eee0ade-b52f-4e10-8f1f-a69fed49e18a" providerId="ADAL" clId="{327FD66F-EB55-45EB-BDB7-97F4D73C308A}" dt="2021-03-13T13:07:29.843" v="1360"/>
          <ac:picMkLst>
            <pc:docMk/>
            <pc:sldMk cId="1705275998" sldId="310"/>
            <ac:picMk id="4" creationId="{EA3C40B8-101D-4BC2-906A-5829BE4043CB}"/>
          </ac:picMkLst>
        </pc:picChg>
      </pc:sldChg>
      <pc:sldChg chg="addSp modSp add ord modAnim">
        <pc:chgData name="Abanoub Riad" userId="3eee0ade-b52f-4e10-8f1f-a69fed49e18a" providerId="ADAL" clId="{327FD66F-EB55-45EB-BDB7-97F4D73C308A}" dt="2021-03-13T13:33:02.078" v="1803"/>
        <pc:sldMkLst>
          <pc:docMk/>
          <pc:sldMk cId="277098275" sldId="311"/>
        </pc:sldMkLst>
        <pc:spChg chg="add mod">
          <ac:chgData name="Abanoub Riad" userId="3eee0ade-b52f-4e10-8f1f-a69fed49e18a" providerId="ADAL" clId="{327FD66F-EB55-45EB-BDB7-97F4D73C308A}" dt="2021-03-13T13:33:02.078" v="1803"/>
          <ac:spMkLst>
            <pc:docMk/>
            <pc:sldMk cId="277098275" sldId="311"/>
            <ac:spMk id="4" creationId="{8840105B-30E3-4EFF-993F-2EC3992BFE91}"/>
          </ac:spMkLst>
        </pc:spChg>
        <pc:spChg chg="add mod">
          <ac:chgData name="Abanoub Riad" userId="3eee0ade-b52f-4e10-8f1f-a69fed49e18a" providerId="ADAL" clId="{327FD66F-EB55-45EB-BDB7-97F4D73C308A}" dt="2021-03-13T13:33:02.078" v="1803"/>
          <ac:spMkLst>
            <pc:docMk/>
            <pc:sldMk cId="277098275" sldId="311"/>
            <ac:spMk id="5" creationId="{13269689-816C-49D0-8BCF-5BF034DE7909}"/>
          </ac:spMkLst>
        </pc:spChg>
        <pc:spChg chg="add mod">
          <ac:chgData name="Abanoub Riad" userId="3eee0ade-b52f-4e10-8f1f-a69fed49e18a" providerId="ADAL" clId="{327FD66F-EB55-45EB-BDB7-97F4D73C308A}" dt="2021-03-13T13:33:02.078" v="1803"/>
          <ac:spMkLst>
            <pc:docMk/>
            <pc:sldMk cId="277098275" sldId="311"/>
            <ac:spMk id="6" creationId="{15232CEB-45D6-49EF-A0B3-1A59E7850D38}"/>
          </ac:spMkLst>
        </pc:spChg>
        <pc:spChg chg="add mod">
          <ac:chgData name="Abanoub Riad" userId="3eee0ade-b52f-4e10-8f1f-a69fed49e18a" providerId="ADAL" clId="{327FD66F-EB55-45EB-BDB7-97F4D73C308A}" dt="2021-03-13T13:33:02.078" v="1803"/>
          <ac:spMkLst>
            <pc:docMk/>
            <pc:sldMk cId="277098275" sldId="311"/>
            <ac:spMk id="7" creationId="{F95D60AF-FD4B-4598-BC37-840AF19F291F}"/>
          </ac:spMkLst>
        </pc:spChg>
        <pc:spChg chg="add mod">
          <ac:chgData name="Abanoub Riad" userId="3eee0ade-b52f-4e10-8f1f-a69fed49e18a" providerId="ADAL" clId="{327FD66F-EB55-45EB-BDB7-97F4D73C308A}" dt="2021-03-13T13:33:02.078" v="1803"/>
          <ac:spMkLst>
            <pc:docMk/>
            <pc:sldMk cId="277098275" sldId="311"/>
            <ac:spMk id="8" creationId="{47ABAE57-6596-49B7-95B5-9DBB61E16133}"/>
          </ac:spMkLst>
        </pc:spChg>
        <pc:spChg chg="add mod">
          <ac:chgData name="Abanoub Riad" userId="3eee0ade-b52f-4e10-8f1f-a69fed49e18a" providerId="ADAL" clId="{327FD66F-EB55-45EB-BDB7-97F4D73C308A}" dt="2021-03-13T13:33:02.078" v="1803"/>
          <ac:spMkLst>
            <pc:docMk/>
            <pc:sldMk cId="277098275" sldId="311"/>
            <ac:spMk id="13" creationId="{186E743E-56F9-4A3F-9EF7-84378BBCF1ED}"/>
          </ac:spMkLst>
        </pc:spChg>
        <pc:spChg chg="add mod">
          <ac:chgData name="Abanoub Riad" userId="3eee0ade-b52f-4e10-8f1f-a69fed49e18a" providerId="ADAL" clId="{327FD66F-EB55-45EB-BDB7-97F4D73C308A}" dt="2021-03-13T13:33:02.078" v="1803"/>
          <ac:spMkLst>
            <pc:docMk/>
            <pc:sldMk cId="277098275" sldId="311"/>
            <ac:spMk id="15" creationId="{635CE85B-BF88-4BA3-9020-13B15BC80808}"/>
          </ac:spMkLst>
        </pc:spChg>
        <pc:spChg chg="add mod">
          <ac:chgData name="Abanoub Riad" userId="3eee0ade-b52f-4e10-8f1f-a69fed49e18a" providerId="ADAL" clId="{327FD66F-EB55-45EB-BDB7-97F4D73C308A}" dt="2021-03-13T13:33:02.078" v="1803"/>
          <ac:spMkLst>
            <pc:docMk/>
            <pc:sldMk cId="277098275" sldId="311"/>
            <ac:spMk id="16" creationId="{8E98E723-0C68-4A72-B3A9-C6E74BD4ACDC}"/>
          </ac:spMkLst>
        </pc:spChg>
        <pc:cxnChg chg="add mod">
          <ac:chgData name="Abanoub Riad" userId="3eee0ade-b52f-4e10-8f1f-a69fed49e18a" providerId="ADAL" clId="{327FD66F-EB55-45EB-BDB7-97F4D73C308A}" dt="2021-03-13T13:33:02.078" v="1803"/>
          <ac:cxnSpMkLst>
            <pc:docMk/>
            <pc:sldMk cId="277098275" sldId="311"/>
            <ac:cxnSpMk id="9" creationId="{89BF4A60-EDE9-44A8-A6B1-E2070EB0E492}"/>
          </ac:cxnSpMkLst>
        </pc:cxnChg>
        <pc:cxnChg chg="add mod">
          <ac:chgData name="Abanoub Riad" userId="3eee0ade-b52f-4e10-8f1f-a69fed49e18a" providerId="ADAL" clId="{327FD66F-EB55-45EB-BDB7-97F4D73C308A}" dt="2021-03-13T13:33:02.078" v="1803"/>
          <ac:cxnSpMkLst>
            <pc:docMk/>
            <pc:sldMk cId="277098275" sldId="311"/>
            <ac:cxnSpMk id="10" creationId="{19934340-882D-439A-88CF-667818D7F9B5}"/>
          </ac:cxnSpMkLst>
        </pc:cxnChg>
        <pc:cxnChg chg="add mod">
          <ac:chgData name="Abanoub Riad" userId="3eee0ade-b52f-4e10-8f1f-a69fed49e18a" providerId="ADAL" clId="{327FD66F-EB55-45EB-BDB7-97F4D73C308A}" dt="2021-03-13T13:33:02.078" v="1803"/>
          <ac:cxnSpMkLst>
            <pc:docMk/>
            <pc:sldMk cId="277098275" sldId="311"/>
            <ac:cxnSpMk id="11" creationId="{AA842C31-521A-401C-9055-FBB002B5649A}"/>
          </ac:cxnSpMkLst>
        </pc:cxnChg>
        <pc:cxnChg chg="add mod">
          <ac:chgData name="Abanoub Riad" userId="3eee0ade-b52f-4e10-8f1f-a69fed49e18a" providerId="ADAL" clId="{327FD66F-EB55-45EB-BDB7-97F4D73C308A}" dt="2021-03-13T13:33:02.078" v="1803"/>
          <ac:cxnSpMkLst>
            <pc:docMk/>
            <pc:sldMk cId="277098275" sldId="311"/>
            <ac:cxnSpMk id="12" creationId="{9BA20CF3-DE8D-4BCA-B720-EDB8BE54CFDC}"/>
          </ac:cxnSpMkLst>
        </pc:cxnChg>
        <pc:cxnChg chg="add mod">
          <ac:chgData name="Abanoub Riad" userId="3eee0ade-b52f-4e10-8f1f-a69fed49e18a" providerId="ADAL" clId="{327FD66F-EB55-45EB-BDB7-97F4D73C308A}" dt="2021-03-13T13:33:02.078" v="1803"/>
          <ac:cxnSpMkLst>
            <pc:docMk/>
            <pc:sldMk cId="277098275" sldId="311"/>
            <ac:cxnSpMk id="14" creationId="{92AB78C8-339C-42F8-8BF0-10B023EFF568}"/>
          </ac:cxnSpMkLst>
        </pc:cxnChg>
        <pc:cxnChg chg="add mod">
          <ac:chgData name="Abanoub Riad" userId="3eee0ade-b52f-4e10-8f1f-a69fed49e18a" providerId="ADAL" clId="{327FD66F-EB55-45EB-BDB7-97F4D73C308A}" dt="2021-03-13T13:33:02.078" v="1803"/>
          <ac:cxnSpMkLst>
            <pc:docMk/>
            <pc:sldMk cId="277098275" sldId="311"/>
            <ac:cxnSpMk id="17" creationId="{039854F2-3832-49D8-9DC8-79EC24C3BCD8}"/>
          </ac:cxnSpMkLst>
        </pc:cxnChg>
        <pc:cxnChg chg="add mod">
          <ac:chgData name="Abanoub Riad" userId="3eee0ade-b52f-4e10-8f1f-a69fed49e18a" providerId="ADAL" clId="{327FD66F-EB55-45EB-BDB7-97F4D73C308A}" dt="2021-03-13T13:33:02.078" v="1803"/>
          <ac:cxnSpMkLst>
            <pc:docMk/>
            <pc:sldMk cId="277098275" sldId="311"/>
            <ac:cxnSpMk id="18" creationId="{9A35B039-8829-4D7B-A0C4-FB6D64316349}"/>
          </ac:cxnSpMkLst>
        </pc:cxnChg>
      </pc:sldChg>
      <pc:sldChg chg="addSp modSp add modAnim">
        <pc:chgData name="Abanoub Riad" userId="3eee0ade-b52f-4e10-8f1f-a69fed49e18a" providerId="ADAL" clId="{327FD66F-EB55-45EB-BDB7-97F4D73C308A}" dt="2021-03-13T13:07:39.168" v="1361"/>
        <pc:sldMkLst>
          <pc:docMk/>
          <pc:sldMk cId="1687275207" sldId="312"/>
        </pc:sldMkLst>
        <pc:spChg chg="add mod">
          <ac:chgData name="Abanoub Riad" userId="3eee0ade-b52f-4e10-8f1f-a69fed49e18a" providerId="ADAL" clId="{327FD66F-EB55-45EB-BDB7-97F4D73C308A}" dt="2021-03-13T13:07:39.168" v="1361"/>
          <ac:spMkLst>
            <pc:docMk/>
            <pc:sldMk cId="1687275207" sldId="312"/>
            <ac:spMk id="5" creationId="{B6D51C0C-10DB-4F0A-9822-E1036CB8B624}"/>
          </ac:spMkLst>
        </pc:spChg>
        <pc:spChg chg="add mod">
          <ac:chgData name="Abanoub Riad" userId="3eee0ade-b52f-4e10-8f1f-a69fed49e18a" providerId="ADAL" clId="{327FD66F-EB55-45EB-BDB7-97F4D73C308A}" dt="2021-03-13T13:07:39.168" v="1361"/>
          <ac:spMkLst>
            <pc:docMk/>
            <pc:sldMk cId="1687275207" sldId="312"/>
            <ac:spMk id="6" creationId="{1974EA3A-D6BA-4BAB-A9E4-C2BD9571E0D7}"/>
          </ac:spMkLst>
        </pc:spChg>
        <pc:spChg chg="add mod">
          <ac:chgData name="Abanoub Riad" userId="3eee0ade-b52f-4e10-8f1f-a69fed49e18a" providerId="ADAL" clId="{327FD66F-EB55-45EB-BDB7-97F4D73C308A}" dt="2021-03-13T13:07:39.168" v="1361"/>
          <ac:spMkLst>
            <pc:docMk/>
            <pc:sldMk cId="1687275207" sldId="312"/>
            <ac:spMk id="7" creationId="{9E13FF20-F19B-4AE4-81B1-711BAFF43779}"/>
          </ac:spMkLst>
        </pc:spChg>
        <pc:spChg chg="add mod">
          <ac:chgData name="Abanoub Riad" userId="3eee0ade-b52f-4e10-8f1f-a69fed49e18a" providerId="ADAL" clId="{327FD66F-EB55-45EB-BDB7-97F4D73C308A}" dt="2021-03-13T13:07:39.168" v="1361"/>
          <ac:spMkLst>
            <pc:docMk/>
            <pc:sldMk cId="1687275207" sldId="312"/>
            <ac:spMk id="8" creationId="{5D378909-CE5F-4083-B25B-2AE81D507551}"/>
          </ac:spMkLst>
        </pc:spChg>
        <pc:picChg chg="add mod">
          <ac:chgData name="Abanoub Riad" userId="3eee0ade-b52f-4e10-8f1f-a69fed49e18a" providerId="ADAL" clId="{327FD66F-EB55-45EB-BDB7-97F4D73C308A}" dt="2021-03-13T13:07:39.168" v="1361"/>
          <ac:picMkLst>
            <pc:docMk/>
            <pc:sldMk cId="1687275207" sldId="312"/>
            <ac:picMk id="4" creationId="{0029E369-4A79-49F8-80E4-9BC8D7CD9C6A}"/>
          </ac:picMkLst>
        </pc:picChg>
      </pc:sldChg>
      <pc:sldChg chg="addSp modSp add modAnim">
        <pc:chgData name="Abanoub Riad" userId="3eee0ade-b52f-4e10-8f1f-a69fed49e18a" providerId="ADAL" clId="{327FD66F-EB55-45EB-BDB7-97F4D73C308A}" dt="2021-03-13T13:33:22.441" v="1804"/>
        <pc:sldMkLst>
          <pc:docMk/>
          <pc:sldMk cId="2623785874" sldId="313"/>
        </pc:sldMkLst>
        <pc:spChg chg="add mod">
          <ac:chgData name="Abanoub Riad" userId="3eee0ade-b52f-4e10-8f1f-a69fed49e18a" providerId="ADAL" clId="{327FD66F-EB55-45EB-BDB7-97F4D73C308A}" dt="2021-03-13T13:33:22.441" v="1804"/>
          <ac:spMkLst>
            <pc:docMk/>
            <pc:sldMk cId="2623785874" sldId="313"/>
            <ac:spMk id="4" creationId="{A1D4878A-4D51-4130-A1E8-D3A598E5C162}"/>
          </ac:spMkLst>
        </pc:spChg>
        <pc:spChg chg="add mod">
          <ac:chgData name="Abanoub Riad" userId="3eee0ade-b52f-4e10-8f1f-a69fed49e18a" providerId="ADAL" clId="{327FD66F-EB55-45EB-BDB7-97F4D73C308A}" dt="2021-03-13T13:33:22.441" v="1804"/>
          <ac:spMkLst>
            <pc:docMk/>
            <pc:sldMk cId="2623785874" sldId="313"/>
            <ac:spMk id="8" creationId="{83610680-EEFD-49E2-9ED9-03752CF70846}"/>
          </ac:spMkLst>
        </pc:spChg>
        <pc:spChg chg="add mod">
          <ac:chgData name="Abanoub Riad" userId="3eee0ade-b52f-4e10-8f1f-a69fed49e18a" providerId="ADAL" clId="{327FD66F-EB55-45EB-BDB7-97F4D73C308A}" dt="2021-03-13T13:33:22.441" v="1804"/>
          <ac:spMkLst>
            <pc:docMk/>
            <pc:sldMk cId="2623785874" sldId="313"/>
            <ac:spMk id="9" creationId="{DFBE8165-0AD9-4315-B235-FEF1598674A6}"/>
          </ac:spMkLst>
        </pc:spChg>
        <pc:spChg chg="add mod">
          <ac:chgData name="Abanoub Riad" userId="3eee0ade-b52f-4e10-8f1f-a69fed49e18a" providerId="ADAL" clId="{327FD66F-EB55-45EB-BDB7-97F4D73C308A}" dt="2021-03-13T13:33:22.441" v="1804"/>
          <ac:spMkLst>
            <pc:docMk/>
            <pc:sldMk cId="2623785874" sldId="313"/>
            <ac:spMk id="13" creationId="{65367CEC-AC82-4B60-9866-D49E8042AF71}"/>
          </ac:spMkLst>
        </pc:spChg>
        <pc:spChg chg="add mod">
          <ac:chgData name="Abanoub Riad" userId="3eee0ade-b52f-4e10-8f1f-a69fed49e18a" providerId="ADAL" clId="{327FD66F-EB55-45EB-BDB7-97F4D73C308A}" dt="2021-03-13T13:33:22.441" v="1804"/>
          <ac:spMkLst>
            <pc:docMk/>
            <pc:sldMk cId="2623785874" sldId="313"/>
            <ac:spMk id="14" creationId="{BEF228D1-87A6-4153-84F3-956B2CC2C9FE}"/>
          </ac:spMkLst>
        </pc:spChg>
        <pc:spChg chg="add mod">
          <ac:chgData name="Abanoub Riad" userId="3eee0ade-b52f-4e10-8f1f-a69fed49e18a" providerId="ADAL" clId="{327FD66F-EB55-45EB-BDB7-97F4D73C308A}" dt="2021-03-13T13:33:22.441" v="1804"/>
          <ac:spMkLst>
            <pc:docMk/>
            <pc:sldMk cId="2623785874" sldId="313"/>
            <ac:spMk id="15" creationId="{041CBD48-7946-4376-BB4C-255E18D32EAE}"/>
          </ac:spMkLst>
        </pc:spChg>
        <pc:spChg chg="add mod">
          <ac:chgData name="Abanoub Riad" userId="3eee0ade-b52f-4e10-8f1f-a69fed49e18a" providerId="ADAL" clId="{327FD66F-EB55-45EB-BDB7-97F4D73C308A}" dt="2021-03-13T13:33:22.441" v="1804"/>
          <ac:spMkLst>
            <pc:docMk/>
            <pc:sldMk cId="2623785874" sldId="313"/>
            <ac:spMk id="18" creationId="{52DE2164-C3A3-4605-9577-B15D6B296A40}"/>
          </ac:spMkLst>
        </pc:spChg>
        <pc:spChg chg="add mod">
          <ac:chgData name="Abanoub Riad" userId="3eee0ade-b52f-4e10-8f1f-a69fed49e18a" providerId="ADAL" clId="{327FD66F-EB55-45EB-BDB7-97F4D73C308A}" dt="2021-03-13T13:33:22.441" v="1804"/>
          <ac:spMkLst>
            <pc:docMk/>
            <pc:sldMk cId="2623785874" sldId="313"/>
            <ac:spMk id="19" creationId="{42DEE7FC-A813-4470-9941-0BFF85F4D6D0}"/>
          </ac:spMkLst>
        </pc:spChg>
        <pc:spChg chg="add mod">
          <ac:chgData name="Abanoub Riad" userId="3eee0ade-b52f-4e10-8f1f-a69fed49e18a" providerId="ADAL" clId="{327FD66F-EB55-45EB-BDB7-97F4D73C308A}" dt="2021-03-13T13:33:22.441" v="1804"/>
          <ac:spMkLst>
            <pc:docMk/>
            <pc:sldMk cId="2623785874" sldId="313"/>
            <ac:spMk id="20" creationId="{443DE60F-DA56-438D-B298-978DF72AFA59}"/>
          </ac:spMkLst>
        </pc:spChg>
        <pc:picChg chg="add mod">
          <ac:chgData name="Abanoub Riad" userId="3eee0ade-b52f-4e10-8f1f-a69fed49e18a" providerId="ADAL" clId="{327FD66F-EB55-45EB-BDB7-97F4D73C308A}" dt="2021-03-13T13:33:22.441" v="1804"/>
          <ac:picMkLst>
            <pc:docMk/>
            <pc:sldMk cId="2623785874" sldId="313"/>
            <ac:picMk id="5" creationId="{7059294C-44DE-44B5-B6A6-5A6A2A66DBF2}"/>
          </ac:picMkLst>
        </pc:picChg>
        <pc:picChg chg="add mod">
          <ac:chgData name="Abanoub Riad" userId="3eee0ade-b52f-4e10-8f1f-a69fed49e18a" providerId="ADAL" clId="{327FD66F-EB55-45EB-BDB7-97F4D73C308A}" dt="2021-03-13T13:33:22.441" v="1804"/>
          <ac:picMkLst>
            <pc:docMk/>
            <pc:sldMk cId="2623785874" sldId="313"/>
            <ac:picMk id="21" creationId="{9B17A92D-31F0-4585-966C-6BBC955D2E92}"/>
          </ac:picMkLst>
        </pc:picChg>
        <pc:cxnChg chg="add mod">
          <ac:chgData name="Abanoub Riad" userId="3eee0ade-b52f-4e10-8f1f-a69fed49e18a" providerId="ADAL" clId="{327FD66F-EB55-45EB-BDB7-97F4D73C308A}" dt="2021-03-13T13:33:22.441" v="1804"/>
          <ac:cxnSpMkLst>
            <pc:docMk/>
            <pc:sldMk cId="2623785874" sldId="313"/>
            <ac:cxnSpMk id="6" creationId="{AA64D171-D4A7-41B8-9984-200D77D3651B}"/>
          </ac:cxnSpMkLst>
        </pc:cxnChg>
        <pc:cxnChg chg="add mod">
          <ac:chgData name="Abanoub Riad" userId="3eee0ade-b52f-4e10-8f1f-a69fed49e18a" providerId="ADAL" clId="{327FD66F-EB55-45EB-BDB7-97F4D73C308A}" dt="2021-03-13T13:33:22.441" v="1804"/>
          <ac:cxnSpMkLst>
            <pc:docMk/>
            <pc:sldMk cId="2623785874" sldId="313"/>
            <ac:cxnSpMk id="7" creationId="{0347E36C-E4DB-45B6-9AB0-A05953728AE5}"/>
          </ac:cxnSpMkLst>
        </pc:cxnChg>
        <pc:cxnChg chg="add mod">
          <ac:chgData name="Abanoub Riad" userId="3eee0ade-b52f-4e10-8f1f-a69fed49e18a" providerId="ADAL" clId="{327FD66F-EB55-45EB-BDB7-97F4D73C308A}" dt="2021-03-13T13:33:22.441" v="1804"/>
          <ac:cxnSpMkLst>
            <pc:docMk/>
            <pc:sldMk cId="2623785874" sldId="313"/>
            <ac:cxnSpMk id="10" creationId="{89484792-22C9-47ED-8A53-BAB2D98805F9}"/>
          </ac:cxnSpMkLst>
        </pc:cxnChg>
        <pc:cxnChg chg="add mod">
          <ac:chgData name="Abanoub Riad" userId="3eee0ade-b52f-4e10-8f1f-a69fed49e18a" providerId="ADAL" clId="{327FD66F-EB55-45EB-BDB7-97F4D73C308A}" dt="2021-03-13T13:33:22.441" v="1804"/>
          <ac:cxnSpMkLst>
            <pc:docMk/>
            <pc:sldMk cId="2623785874" sldId="313"/>
            <ac:cxnSpMk id="11" creationId="{DA4BEB9E-F3C7-428F-BF15-0B287D01D455}"/>
          </ac:cxnSpMkLst>
        </pc:cxnChg>
        <pc:cxnChg chg="add mod">
          <ac:chgData name="Abanoub Riad" userId="3eee0ade-b52f-4e10-8f1f-a69fed49e18a" providerId="ADAL" clId="{327FD66F-EB55-45EB-BDB7-97F4D73C308A}" dt="2021-03-13T13:33:22.441" v="1804"/>
          <ac:cxnSpMkLst>
            <pc:docMk/>
            <pc:sldMk cId="2623785874" sldId="313"/>
            <ac:cxnSpMk id="12" creationId="{EA58D229-8FBA-40E3-BACA-6A81D3BBF3A0}"/>
          </ac:cxnSpMkLst>
        </pc:cxnChg>
        <pc:cxnChg chg="add mod">
          <ac:chgData name="Abanoub Riad" userId="3eee0ade-b52f-4e10-8f1f-a69fed49e18a" providerId="ADAL" clId="{327FD66F-EB55-45EB-BDB7-97F4D73C308A}" dt="2021-03-13T13:33:22.441" v="1804"/>
          <ac:cxnSpMkLst>
            <pc:docMk/>
            <pc:sldMk cId="2623785874" sldId="313"/>
            <ac:cxnSpMk id="16" creationId="{C28C1BEF-49A4-4A12-BCD5-FF7154837599}"/>
          </ac:cxnSpMkLst>
        </pc:cxnChg>
        <pc:cxnChg chg="add mod">
          <ac:chgData name="Abanoub Riad" userId="3eee0ade-b52f-4e10-8f1f-a69fed49e18a" providerId="ADAL" clId="{327FD66F-EB55-45EB-BDB7-97F4D73C308A}" dt="2021-03-13T13:33:22.441" v="1804"/>
          <ac:cxnSpMkLst>
            <pc:docMk/>
            <pc:sldMk cId="2623785874" sldId="313"/>
            <ac:cxnSpMk id="17" creationId="{27E613AF-5C3D-49E1-A6BD-4CF97BB0F20C}"/>
          </ac:cxnSpMkLst>
        </pc:cxnChg>
      </pc:sldChg>
      <pc:sldChg chg="add del">
        <pc:chgData name="Abanoub Riad" userId="3eee0ade-b52f-4e10-8f1f-a69fed49e18a" providerId="ADAL" clId="{327FD66F-EB55-45EB-BDB7-97F4D73C308A}" dt="2021-03-13T13:33:40.927" v="1805" actId="47"/>
        <pc:sldMkLst>
          <pc:docMk/>
          <pc:sldMk cId="1481433835" sldId="314"/>
        </pc:sldMkLst>
      </pc:sldChg>
      <pc:sldChg chg="add del">
        <pc:chgData name="Abanoub Riad" userId="3eee0ade-b52f-4e10-8f1f-a69fed49e18a" providerId="ADAL" clId="{327FD66F-EB55-45EB-BDB7-97F4D73C308A}" dt="2021-03-13T13:33:40.927" v="1805" actId="47"/>
        <pc:sldMkLst>
          <pc:docMk/>
          <pc:sldMk cId="3862022766" sldId="315"/>
        </pc:sldMkLst>
      </pc:sldChg>
      <pc:sldChg chg="addSp delSp modSp add mod ord delAnim modAnim">
        <pc:chgData name="Abanoub Riad" userId="3eee0ade-b52f-4e10-8f1f-a69fed49e18a" providerId="ADAL" clId="{327FD66F-EB55-45EB-BDB7-97F4D73C308A}" dt="2021-03-13T13:34:07.234" v="1807"/>
        <pc:sldMkLst>
          <pc:docMk/>
          <pc:sldMk cId="2220820279" sldId="316"/>
        </pc:sldMkLst>
        <pc:spChg chg="mod">
          <ac:chgData name="Abanoub Riad" userId="3eee0ade-b52f-4e10-8f1f-a69fed49e18a" providerId="ADAL" clId="{327FD66F-EB55-45EB-BDB7-97F4D73C308A}" dt="2021-03-13T13:29:49.779" v="1764" actId="20577"/>
          <ac:spMkLst>
            <pc:docMk/>
            <pc:sldMk cId="2220820279" sldId="316"/>
            <ac:spMk id="5" creationId="{B6D51C0C-10DB-4F0A-9822-E1036CB8B624}"/>
          </ac:spMkLst>
        </pc:spChg>
        <pc:spChg chg="mod">
          <ac:chgData name="Abanoub Riad" userId="3eee0ade-b52f-4e10-8f1f-a69fed49e18a" providerId="ADAL" clId="{327FD66F-EB55-45EB-BDB7-97F4D73C308A}" dt="2021-03-13T13:26:14.100" v="1719" actId="1076"/>
          <ac:spMkLst>
            <pc:docMk/>
            <pc:sldMk cId="2220820279" sldId="316"/>
            <ac:spMk id="6" creationId="{1974EA3A-D6BA-4BAB-A9E4-C2BD9571E0D7}"/>
          </ac:spMkLst>
        </pc:spChg>
        <pc:spChg chg="mod">
          <ac:chgData name="Abanoub Riad" userId="3eee0ade-b52f-4e10-8f1f-a69fed49e18a" providerId="ADAL" clId="{327FD66F-EB55-45EB-BDB7-97F4D73C308A}" dt="2021-03-13T13:30:37.653" v="1794" actId="1076"/>
          <ac:spMkLst>
            <pc:docMk/>
            <pc:sldMk cId="2220820279" sldId="316"/>
            <ac:spMk id="7" creationId="{9E13FF20-F19B-4AE4-81B1-711BAFF43779}"/>
          </ac:spMkLst>
        </pc:spChg>
        <pc:spChg chg="del">
          <ac:chgData name="Abanoub Riad" userId="3eee0ade-b52f-4e10-8f1f-a69fed49e18a" providerId="ADAL" clId="{327FD66F-EB55-45EB-BDB7-97F4D73C308A}" dt="2021-03-13T13:11:17.555" v="1402" actId="478"/>
          <ac:spMkLst>
            <pc:docMk/>
            <pc:sldMk cId="2220820279" sldId="316"/>
            <ac:spMk id="8" creationId="{5D378909-CE5F-4083-B25B-2AE81D507551}"/>
          </ac:spMkLst>
        </pc:spChg>
        <pc:spChg chg="add mod">
          <ac:chgData name="Abanoub Riad" userId="3eee0ade-b52f-4e10-8f1f-a69fed49e18a" providerId="ADAL" clId="{327FD66F-EB55-45EB-BDB7-97F4D73C308A}" dt="2021-03-13T13:16:44.351" v="1465" actId="207"/>
          <ac:spMkLst>
            <pc:docMk/>
            <pc:sldMk cId="2220820279" sldId="316"/>
            <ac:spMk id="17" creationId="{7F6ADA86-9D6E-4859-A0D0-81ACC35EDEF8}"/>
          </ac:spMkLst>
        </pc:spChg>
        <pc:spChg chg="add mod">
          <ac:chgData name="Abanoub Riad" userId="3eee0ade-b52f-4e10-8f1f-a69fed49e18a" providerId="ADAL" clId="{327FD66F-EB55-45EB-BDB7-97F4D73C308A}" dt="2021-03-13T13:16:37.033" v="1464" actId="207"/>
          <ac:spMkLst>
            <pc:docMk/>
            <pc:sldMk cId="2220820279" sldId="316"/>
            <ac:spMk id="18" creationId="{2471D7F6-EE1E-4C71-899B-CCF743B3C9EB}"/>
          </ac:spMkLst>
        </pc:spChg>
        <pc:spChg chg="add mod">
          <ac:chgData name="Abanoub Riad" userId="3eee0ade-b52f-4e10-8f1f-a69fed49e18a" providerId="ADAL" clId="{327FD66F-EB55-45EB-BDB7-97F4D73C308A}" dt="2021-03-13T13:22:09.554" v="1557" actId="1076"/>
          <ac:spMkLst>
            <pc:docMk/>
            <pc:sldMk cId="2220820279" sldId="316"/>
            <ac:spMk id="19" creationId="{2740D4BC-91B9-41EC-A8E8-78572FA74940}"/>
          </ac:spMkLst>
        </pc:spChg>
        <pc:spChg chg="add mod">
          <ac:chgData name="Abanoub Riad" userId="3eee0ade-b52f-4e10-8f1f-a69fed49e18a" providerId="ADAL" clId="{327FD66F-EB55-45EB-BDB7-97F4D73C308A}" dt="2021-03-13T13:30:31.416" v="1793" actId="255"/>
          <ac:spMkLst>
            <pc:docMk/>
            <pc:sldMk cId="2220820279" sldId="316"/>
            <ac:spMk id="28" creationId="{B86E91CB-1EBF-40D7-A562-C71E7E8EFE2F}"/>
          </ac:spMkLst>
        </pc:spChg>
        <pc:picChg chg="del">
          <ac:chgData name="Abanoub Riad" userId="3eee0ade-b52f-4e10-8f1f-a69fed49e18a" providerId="ADAL" clId="{327FD66F-EB55-45EB-BDB7-97F4D73C308A}" dt="2021-03-13T13:10:46.013" v="1365" actId="478"/>
          <ac:picMkLst>
            <pc:docMk/>
            <pc:sldMk cId="2220820279" sldId="316"/>
            <ac:picMk id="4" creationId="{0029E369-4A79-49F8-80E4-9BC8D7CD9C6A}"/>
          </ac:picMkLst>
        </pc:picChg>
        <pc:picChg chg="add mod">
          <ac:chgData name="Abanoub Riad" userId="3eee0ade-b52f-4e10-8f1f-a69fed49e18a" providerId="ADAL" clId="{327FD66F-EB55-45EB-BDB7-97F4D73C308A}" dt="2021-03-13T13:13:56.034" v="1435" actId="1076"/>
          <ac:picMkLst>
            <pc:docMk/>
            <pc:sldMk cId="2220820279" sldId="316"/>
            <ac:picMk id="10" creationId="{7E30DFED-F971-420D-8AC0-22163F9EB3BA}"/>
          </ac:picMkLst>
        </pc:picChg>
        <pc:picChg chg="add del mod">
          <ac:chgData name="Abanoub Riad" userId="3eee0ade-b52f-4e10-8f1f-a69fed49e18a" providerId="ADAL" clId="{327FD66F-EB55-45EB-BDB7-97F4D73C308A}" dt="2021-03-13T13:14:41.855" v="1439" actId="478"/>
          <ac:picMkLst>
            <pc:docMk/>
            <pc:sldMk cId="2220820279" sldId="316"/>
            <ac:picMk id="12" creationId="{9377C01B-470D-455C-BCD9-68CEE4A1FDF6}"/>
          </ac:picMkLst>
        </pc:picChg>
        <pc:picChg chg="add del mod">
          <ac:chgData name="Abanoub Riad" userId="3eee0ade-b52f-4e10-8f1f-a69fed49e18a" providerId="ADAL" clId="{327FD66F-EB55-45EB-BDB7-97F4D73C308A}" dt="2021-03-13T13:14:58.283" v="1443" actId="478"/>
          <ac:picMkLst>
            <pc:docMk/>
            <pc:sldMk cId="2220820279" sldId="316"/>
            <ac:picMk id="14" creationId="{0DF95707-1C15-454E-AD02-5A2B9B086543}"/>
          </ac:picMkLst>
        </pc:picChg>
        <pc:picChg chg="add mod">
          <ac:chgData name="Abanoub Riad" userId="3eee0ade-b52f-4e10-8f1f-a69fed49e18a" providerId="ADAL" clId="{327FD66F-EB55-45EB-BDB7-97F4D73C308A}" dt="2021-03-13T13:15:19.170" v="1447" actId="1076"/>
          <ac:picMkLst>
            <pc:docMk/>
            <pc:sldMk cId="2220820279" sldId="316"/>
            <ac:picMk id="16" creationId="{E434EEF7-E33E-4CC7-AD37-29EBBE43D409}"/>
          </ac:picMkLst>
        </pc:picChg>
        <pc:picChg chg="add mod">
          <ac:chgData name="Abanoub Riad" userId="3eee0ade-b52f-4e10-8f1f-a69fed49e18a" providerId="ADAL" clId="{327FD66F-EB55-45EB-BDB7-97F4D73C308A}" dt="2021-03-13T13:27:27.565" v="1724" actId="1076"/>
          <ac:picMkLst>
            <pc:docMk/>
            <pc:sldMk cId="2220820279" sldId="316"/>
            <ac:picMk id="21" creationId="{B4CB54D8-1B19-448D-9B46-BA313873B6B3}"/>
          </ac:picMkLst>
        </pc:picChg>
        <pc:picChg chg="add mod">
          <ac:chgData name="Abanoub Riad" userId="3eee0ade-b52f-4e10-8f1f-a69fed49e18a" providerId="ADAL" clId="{327FD66F-EB55-45EB-BDB7-97F4D73C308A}" dt="2021-03-13T13:27:37.516" v="1729" actId="14100"/>
          <ac:picMkLst>
            <pc:docMk/>
            <pc:sldMk cId="2220820279" sldId="316"/>
            <ac:picMk id="23" creationId="{5EF2B544-A822-495C-89D1-7082F18BCB0D}"/>
          </ac:picMkLst>
        </pc:picChg>
        <pc:picChg chg="add mod">
          <ac:chgData name="Abanoub Riad" userId="3eee0ade-b52f-4e10-8f1f-a69fed49e18a" providerId="ADAL" clId="{327FD66F-EB55-45EB-BDB7-97F4D73C308A}" dt="2021-03-13T13:27:48.173" v="1734" actId="1076"/>
          <ac:picMkLst>
            <pc:docMk/>
            <pc:sldMk cId="2220820279" sldId="316"/>
            <ac:picMk id="25" creationId="{A78F93C4-6F71-4581-8757-B2CA98FCD987}"/>
          </ac:picMkLst>
        </pc:picChg>
        <pc:picChg chg="add mod">
          <ac:chgData name="Abanoub Riad" userId="3eee0ade-b52f-4e10-8f1f-a69fed49e18a" providerId="ADAL" clId="{327FD66F-EB55-45EB-BDB7-97F4D73C308A}" dt="2021-03-13T13:28:44.357" v="1736" actId="1076"/>
          <ac:picMkLst>
            <pc:docMk/>
            <pc:sldMk cId="2220820279" sldId="316"/>
            <ac:picMk id="27" creationId="{B3B4DFA6-BA67-44A9-93F8-D0618731954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890088" cy="226013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1695074"/>
            <a:ext cx="5218413"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2" name="Zástupný symbol pro obsah 2"/>
          <p:cNvSpPr>
            <a:spLocks noGrp="1"/>
          </p:cNvSpPr>
          <p:nvPr>
            <p:ph idx="28" hasCustomPrompt="1"/>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719137" y="692150"/>
            <a:ext cx="5218413"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720725" y="5599670"/>
            <a:ext cx="5218412" cy="216000"/>
          </a:xfrm>
        </p:spPr>
        <p:txBody>
          <a:bodyPr anchor="ctr"/>
          <a:lstStyle>
            <a:lvl1pPr>
              <a:lnSpc>
                <a:spcPts val="1100"/>
              </a:lnSpc>
              <a:defRPr sz="1000" b="0" i="0"/>
            </a:lvl1pPr>
          </a:lstStyle>
          <a:p>
            <a:pPr lvl="0"/>
            <a:r>
              <a:rPr lang="en-GB" noProof="0" dirty="0"/>
              <a:t>Click here to insert text.</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who.int/news-room/commentaries/detail/estimating-mortality-from-covid-19"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059F203-74D7-444B-BF61-95A819D36F64}"/>
              </a:ext>
            </a:extLst>
          </p:cNvPr>
          <p:cNvSpPr>
            <a:spLocks noGrp="1"/>
          </p:cNvSpPr>
          <p:nvPr>
            <p:ph type="ftr" sz="quarter" idx="10"/>
          </p:nvPr>
        </p:nvSpPr>
        <p:spPr/>
        <p:txBody>
          <a:bodyPr/>
          <a:lstStyle/>
          <a:p>
            <a:r>
              <a:rPr lang="en-GB" noProof="0" dirty="0"/>
              <a:t>Abanoub Riad, DDS, PhD. Oral Epidemiology (2/2). </a:t>
            </a:r>
            <a:r>
              <a:rPr lang="en-GB" i="1" dirty="0"/>
              <a:t>Dental Public Health I</a:t>
            </a:r>
            <a:r>
              <a:rPr lang="en-GB" noProof="0" dirty="0"/>
              <a:t>. March 2023</a:t>
            </a:r>
          </a:p>
        </p:txBody>
      </p:sp>
      <p:sp>
        <p:nvSpPr>
          <p:cNvPr id="3" name="Zástupný symbol pro číslo snímku 2">
            <a:extLst>
              <a:ext uri="{FF2B5EF4-FFF2-40B4-BE49-F238E27FC236}">
                <a16:creationId xmlns:a16="http://schemas.microsoft.com/office/drawing/2014/main" id="{828AD60A-F679-40CE-BB8A-8819878042F7}"/>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6" name="Title 5">
            <a:extLst>
              <a:ext uri="{FF2B5EF4-FFF2-40B4-BE49-F238E27FC236}">
                <a16:creationId xmlns:a16="http://schemas.microsoft.com/office/drawing/2014/main" id="{592B015E-9EDF-4CEF-9877-81E8E262CF65}"/>
              </a:ext>
            </a:extLst>
          </p:cNvPr>
          <p:cNvSpPr>
            <a:spLocks noGrp="1"/>
          </p:cNvSpPr>
          <p:nvPr>
            <p:ph type="title"/>
          </p:nvPr>
        </p:nvSpPr>
        <p:spPr/>
        <p:txBody>
          <a:bodyPr/>
          <a:lstStyle/>
          <a:p>
            <a:r>
              <a:rPr lang="en-US" dirty="0"/>
              <a:t>Oral Epidemiology (2/2)</a:t>
            </a:r>
          </a:p>
        </p:txBody>
      </p:sp>
      <p:sp>
        <p:nvSpPr>
          <p:cNvPr id="7" name="Subtitle 6">
            <a:extLst>
              <a:ext uri="{FF2B5EF4-FFF2-40B4-BE49-F238E27FC236}">
                <a16:creationId xmlns:a16="http://schemas.microsoft.com/office/drawing/2014/main" id="{67DF0647-B63A-4BFF-B018-3803FDE5AE8A}"/>
              </a:ext>
            </a:extLst>
          </p:cNvPr>
          <p:cNvSpPr>
            <a:spLocks noGrp="1"/>
          </p:cNvSpPr>
          <p:nvPr>
            <p:ph type="subTitle" idx="1"/>
          </p:nvPr>
        </p:nvSpPr>
        <p:spPr/>
        <p:txBody>
          <a:bodyPr/>
          <a:lstStyle/>
          <a:p>
            <a:r>
              <a:rPr lang="en-GB" dirty="0"/>
              <a:t>Public Health in Dentistry I</a:t>
            </a:r>
            <a:endParaRPr lang="en-US" dirty="0"/>
          </a:p>
        </p:txBody>
      </p:sp>
    </p:spTree>
    <p:extLst>
      <p:ext uri="{BB962C8B-B14F-4D97-AF65-F5344CB8AC3E}">
        <p14:creationId xmlns:p14="http://schemas.microsoft.com/office/powerpoint/2010/main" val="4011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10</a:t>
            </a:fld>
            <a:endParaRPr lang="cs-CZ" altLang="cs-CZ"/>
          </a:p>
        </p:txBody>
      </p:sp>
      <p:sp>
        <p:nvSpPr>
          <p:cNvPr id="4" name="Title 8">
            <a:extLst>
              <a:ext uri="{FF2B5EF4-FFF2-40B4-BE49-F238E27FC236}">
                <a16:creationId xmlns:a16="http://schemas.microsoft.com/office/drawing/2014/main" id="{C4A774C0-D3A8-4C3C-8B9C-D5A05EA6147E}"/>
              </a:ext>
            </a:extLst>
          </p:cNvPr>
          <p:cNvSpPr>
            <a:spLocks noGrp="1"/>
          </p:cNvSpPr>
          <p:nvPr>
            <p:ph type="title"/>
          </p:nvPr>
        </p:nvSpPr>
        <p:spPr>
          <a:xfrm>
            <a:off x="413999" y="1938377"/>
            <a:ext cx="7177647" cy="634702"/>
          </a:xfrm>
        </p:spPr>
        <p:txBody>
          <a:bodyPr/>
          <a:lstStyle/>
          <a:p>
            <a:r>
              <a:rPr lang="en-US" dirty="0"/>
              <a:t>Incidence</a:t>
            </a:r>
          </a:p>
        </p:txBody>
      </p:sp>
      <p:sp>
        <p:nvSpPr>
          <p:cNvPr id="5" name="TextBox 4">
            <a:extLst>
              <a:ext uri="{FF2B5EF4-FFF2-40B4-BE49-F238E27FC236}">
                <a16:creationId xmlns:a16="http://schemas.microsoft.com/office/drawing/2014/main" id="{B9E14176-7623-42B0-A932-EA163985897B}"/>
              </a:ext>
            </a:extLst>
          </p:cNvPr>
          <p:cNvSpPr txBox="1"/>
          <p:nvPr/>
        </p:nvSpPr>
        <p:spPr>
          <a:xfrm>
            <a:off x="413999" y="2573079"/>
            <a:ext cx="4997973" cy="1015663"/>
          </a:xfrm>
          <a:prstGeom prst="rect">
            <a:avLst/>
          </a:prstGeom>
          <a:noFill/>
        </p:spPr>
        <p:txBody>
          <a:bodyPr wrap="square" rtlCol="0">
            <a:spAutoFit/>
          </a:bodyPr>
          <a:lstStyle/>
          <a:p>
            <a:pPr algn="just"/>
            <a:r>
              <a:rPr lang="en-GB" sz="2000" dirty="0">
                <a:solidFill>
                  <a:srgbClr val="0000DC"/>
                </a:solidFill>
                <a:latin typeface="+mn-lt"/>
              </a:rPr>
              <a:t>The incidence of disease represents the </a:t>
            </a:r>
            <a:r>
              <a:rPr lang="en-GB" sz="2000" b="1" u="sng" dirty="0">
                <a:solidFill>
                  <a:srgbClr val="F01928"/>
                </a:solidFill>
                <a:latin typeface="+mn-lt"/>
              </a:rPr>
              <a:t>rate</a:t>
            </a:r>
            <a:r>
              <a:rPr lang="en-GB" sz="2000" dirty="0">
                <a:solidFill>
                  <a:srgbClr val="0000DC"/>
                </a:solidFill>
                <a:latin typeface="+mn-lt"/>
              </a:rPr>
              <a:t> of occurrence of </a:t>
            </a:r>
            <a:r>
              <a:rPr lang="en-GB" sz="2000" b="1" u="sng" dirty="0">
                <a:solidFill>
                  <a:srgbClr val="F01928"/>
                </a:solidFill>
                <a:latin typeface="+mn-lt"/>
              </a:rPr>
              <a:t>new</a:t>
            </a:r>
            <a:r>
              <a:rPr lang="en-GB" sz="2000" dirty="0">
                <a:solidFill>
                  <a:srgbClr val="0000DC"/>
                </a:solidFill>
                <a:latin typeface="+mn-lt"/>
              </a:rPr>
              <a:t> cases arising in a given </a:t>
            </a:r>
            <a:r>
              <a:rPr lang="en-GB" sz="2000" b="1" u="sng" dirty="0">
                <a:solidFill>
                  <a:srgbClr val="F01928"/>
                </a:solidFill>
                <a:latin typeface="+mn-lt"/>
              </a:rPr>
              <a:t>period</a:t>
            </a:r>
            <a:r>
              <a:rPr lang="en-GB" sz="2000" dirty="0">
                <a:solidFill>
                  <a:srgbClr val="0000DC"/>
                </a:solidFill>
                <a:latin typeface="+mn-lt"/>
              </a:rPr>
              <a:t> in a specified population</a:t>
            </a:r>
          </a:p>
        </p:txBody>
      </p:sp>
      <p:sp>
        <p:nvSpPr>
          <p:cNvPr id="6" name="Title 8">
            <a:extLst>
              <a:ext uri="{FF2B5EF4-FFF2-40B4-BE49-F238E27FC236}">
                <a16:creationId xmlns:a16="http://schemas.microsoft.com/office/drawing/2014/main" id="{7D6123A1-D86D-4594-894D-DD8EF593385B}"/>
              </a:ext>
            </a:extLst>
          </p:cNvPr>
          <p:cNvSpPr txBox="1">
            <a:spLocks/>
          </p:cNvSpPr>
          <p:nvPr/>
        </p:nvSpPr>
        <p:spPr>
          <a:xfrm>
            <a:off x="413999" y="3906093"/>
            <a:ext cx="7177647" cy="6347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dirty="0"/>
              <a:t>Prevalence</a:t>
            </a:r>
          </a:p>
        </p:txBody>
      </p:sp>
      <p:sp>
        <p:nvSpPr>
          <p:cNvPr id="7" name="TextBox 6">
            <a:extLst>
              <a:ext uri="{FF2B5EF4-FFF2-40B4-BE49-F238E27FC236}">
                <a16:creationId xmlns:a16="http://schemas.microsoft.com/office/drawing/2014/main" id="{A08A4F9D-5B15-4363-B41E-937B05C215D7}"/>
              </a:ext>
            </a:extLst>
          </p:cNvPr>
          <p:cNvSpPr txBox="1"/>
          <p:nvPr/>
        </p:nvSpPr>
        <p:spPr>
          <a:xfrm>
            <a:off x="413999" y="4540795"/>
            <a:ext cx="4997973" cy="1015663"/>
          </a:xfrm>
          <a:prstGeom prst="rect">
            <a:avLst/>
          </a:prstGeom>
          <a:noFill/>
        </p:spPr>
        <p:txBody>
          <a:bodyPr wrap="square" rtlCol="0">
            <a:spAutoFit/>
          </a:bodyPr>
          <a:lstStyle/>
          <a:p>
            <a:pPr algn="just"/>
            <a:r>
              <a:rPr lang="en-GB" sz="2000" dirty="0">
                <a:solidFill>
                  <a:srgbClr val="0000DC"/>
                </a:solidFill>
                <a:latin typeface="+mn-lt"/>
              </a:rPr>
              <a:t>Prevalence is the </a:t>
            </a:r>
            <a:r>
              <a:rPr lang="en-GB" sz="2000" b="1" u="sng" dirty="0">
                <a:solidFill>
                  <a:srgbClr val="F01928"/>
                </a:solidFill>
                <a:latin typeface="+mn-lt"/>
              </a:rPr>
              <a:t>frequency</a:t>
            </a:r>
            <a:r>
              <a:rPr lang="en-GB" sz="2000" dirty="0">
                <a:solidFill>
                  <a:srgbClr val="0000DC"/>
                </a:solidFill>
                <a:latin typeface="+mn-lt"/>
              </a:rPr>
              <a:t> of </a:t>
            </a:r>
            <a:r>
              <a:rPr lang="en-GB" sz="2000" b="1" u="sng" dirty="0">
                <a:solidFill>
                  <a:srgbClr val="F01928"/>
                </a:solidFill>
                <a:latin typeface="+mn-lt"/>
              </a:rPr>
              <a:t>existing</a:t>
            </a:r>
            <a:r>
              <a:rPr lang="en-GB" sz="2000" dirty="0">
                <a:solidFill>
                  <a:srgbClr val="0000DC"/>
                </a:solidFill>
                <a:latin typeface="+mn-lt"/>
              </a:rPr>
              <a:t> cases in a defined population at a given </a:t>
            </a:r>
            <a:r>
              <a:rPr lang="en-GB" sz="2000" b="1" u="sng" dirty="0">
                <a:solidFill>
                  <a:srgbClr val="F01928"/>
                </a:solidFill>
                <a:latin typeface="+mn-lt"/>
              </a:rPr>
              <a:t>point</a:t>
            </a:r>
            <a:r>
              <a:rPr lang="en-GB" sz="2000" dirty="0">
                <a:solidFill>
                  <a:srgbClr val="0000DC"/>
                </a:solidFill>
                <a:latin typeface="+mn-lt"/>
              </a:rPr>
              <a:t> in time.</a:t>
            </a:r>
          </a:p>
        </p:txBody>
      </p:sp>
      <p:pic>
        <p:nvPicPr>
          <p:cNvPr id="8" name="Picture 7">
            <a:extLst>
              <a:ext uri="{FF2B5EF4-FFF2-40B4-BE49-F238E27FC236}">
                <a16:creationId xmlns:a16="http://schemas.microsoft.com/office/drawing/2014/main" id="{74AD27E7-F8E5-4FC5-9883-AB4657067BD3}"/>
              </a:ext>
            </a:extLst>
          </p:cNvPr>
          <p:cNvPicPr>
            <a:picLocks noChangeAspect="1"/>
          </p:cNvPicPr>
          <p:nvPr/>
        </p:nvPicPr>
        <p:blipFill>
          <a:blip r:embed="rId2"/>
          <a:stretch>
            <a:fillRect/>
          </a:stretch>
        </p:blipFill>
        <p:spPr>
          <a:xfrm>
            <a:off x="5552409" y="1567811"/>
            <a:ext cx="6639591" cy="4041862"/>
          </a:xfrm>
          <a:prstGeom prst="rect">
            <a:avLst/>
          </a:prstGeom>
        </p:spPr>
      </p:pic>
    </p:spTree>
    <p:extLst>
      <p:ext uri="{BB962C8B-B14F-4D97-AF65-F5344CB8AC3E}">
        <p14:creationId xmlns:p14="http://schemas.microsoft.com/office/powerpoint/2010/main" val="223215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11</a:t>
            </a:fld>
            <a:endParaRPr lang="cs-CZ" altLang="cs-CZ"/>
          </a:p>
        </p:txBody>
      </p:sp>
      <p:sp>
        <p:nvSpPr>
          <p:cNvPr id="4" name="Title 8">
            <a:extLst>
              <a:ext uri="{FF2B5EF4-FFF2-40B4-BE49-F238E27FC236}">
                <a16:creationId xmlns:a16="http://schemas.microsoft.com/office/drawing/2014/main" id="{211AA295-171F-406F-AED6-D18059AA5041}"/>
              </a:ext>
            </a:extLst>
          </p:cNvPr>
          <p:cNvSpPr>
            <a:spLocks noGrp="1"/>
          </p:cNvSpPr>
          <p:nvPr>
            <p:ph type="title"/>
          </p:nvPr>
        </p:nvSpPr>
        <p:spPr>
          <a:xfrm>
            <a:off x="414000" y="1938377"/>
            <a:ext cx="5221256" cy="634702"/>
          </a:xfrm>
        </p:spPr>
        <p:txBody>
          <a:bodyPr/>
          <a:lstStyle/>
          <a:p>
            <a:r>
              <a:rPr lang="en-US" dirty="0"/>
              <a:t>Mortality Measures</a:t>
            </a:r>
          </a:p>
        </p:txBody>
      </p:sp>
      <p:sp>
        <p:nvSpPr>
          <p:cNvPr id="5" name="Title 8">
            <a:extLst>
              <a:ext uri="{FF2B5EF4-FFF2-40B4-BE49-F238E27FC236}">
                <a16:creationId xmlns:a16="http://schemas.microsoft.com/office/drawing/2014/main" id="{0AA6DF11-4381-4B71-987A-8DAA1C113036}"/>
              </a:ext>
            </a:extLst>
          </p:cNvPr>
          <p:cNvSpPr txBox="1">
            <a:spLocks/>
          </p:cNvSpPr>
          <p:nvPr/>
        </p:nvSpPr>
        <p:spPr>
          <a:xfrm>
            <a:off x="413999" y="2709233"/>
            <a:ext cx="11079795" cy="331942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lnSpc>
                <a:spcPct val="100000"/>
              </a:lnSpc>
              <a:buFont typeface="Arial" panose="020B0604020202020204" pitchFamily="34" charset="0"/>
              <a:buChar char="•"/>
            </a:pPr>
            <a:r>
              <a:rPr lang="en-US" sz="3200" kern="0" dirty="0"/>
              <a:t>Crude Mortality</a:t>
            </a:r>
          </a:p>
          <a:p>
            <a:pPr marL="457200" indent="-457200">
              <a:lnSpc>
                <a:spcPct val="100000"/>
              </a:lnSpc>
              <a:buFont typeface="Arial" panose="020B0604020202020204" pitchFamily="34" charset="0"/>
              <a:buChar char="•"/>
            </a:pPr>
            <a:r>
              <a:rPr lang="en-US" sz="3200" kern="0" dirty="0"/>
              <a:t>Age-specific vs. Age-standardized Mortality</a:t>
            </a:r>
          </a:p>
          <a:p>
            <a:pPr marL="457200" indent="-457200">
              <a:lnSpc>
                <a:spcPct val="100000"/>
              </a:lnSpc>
              <a:buFont typeface="Arial" panose="020B0604020202020204" pitchFamily="34" charset="0"/>
              <a:buChar char="•"/>
            </a:pPr>
            <a:r>
              <a:rPr lang="en-US" sz="3200" kern="0" dirty="0"/>
              <a:t>Proportionate Mortality</a:t>
            </a:r>
          </a:p>
          <a:p>
            <a:pPr marL="457200" indent="-457200">
              <a:lnSpc>
                <a:spcPct val="100000"/>
              </a:lnSpc>
              <a:buFont typeface="Arial" panose="020B0604020202020204" pitchFamily="34" charset="0"/>
              <a:buChar char="•"/>
            </a:pPr>
            <a:r>
              <a:rPr lang="en-US" sz="3200" kern="0" dirty="0"/>
              <a:t>Infant Mortality</a:t>
            </a:r>
          </a:p>
          <a:p>
            <a:pPr marL="457200" indent="-457200">
              <a:lnSpc>
                <a:spcPct val="100000"/>
              </a:lnSpc>
              <a:buFont typeface="Arial" panose="020B0604020202020204" pitchFamily="34" charset="0"/>
              <a:buChar char="•"/>
            </a:pPr>
            <a:r>
              <a:rPr lang="en-US" sz="3200" kern="0" dirty="0"/>
              <a:t>Maternal Mortality</a:t>
            </a:r>
          </a:p>
          <a:p>
            <a:pPr marL="457200" indent="-457200">
              <a:lnSpc>
                <a:spcPct val="100000"/>
              </a:lnSpc>
              <a:buFont typeface="Arial" panose="020B0604020202020204" pitchFamily="34" charset="0"/>
              <a:buChar char="•"/>
            </a:pPr>
            <a:r>
              <a:rPr lang="en-US" sz="3200" kern="0" dirty="0"/>
              <a:t>Adult Mortality</a:t>
            </a:r>
          </a:p>
          <a:p>
            <a:pPr marL="457200" indent="-457200">
              <a:lnSpc>
                <a:spcPct val="100000"/>
              </a:lnSpc>
              <a:buFont typeface="Arial" panose="020B0604020202020204" pitchFamily="34" charset="0"/>
              <a:buChar char="•"/>
            </a:pPr>
            <a:r>
              <a:rPr lang="en-US" sz="3200" kern="0" dirty="0"/>
              <a:t>Life Expectancy</a:t>
            </a:r>
          </a:p>
        </p:txBody>
      </p:sp>
      <p:pic>
        <p:nvPicPr>
          <p:cNvPr id="6" name="Picture 5">
            <a:extLst>
              <a:ext uri="{FF2B5EF4-FFF2-40B4-BE49-F238E27FC236}">
                <a16:creationId xmlns:a16="http://schemas.microsoft.com/office/drawing/2014/main" id="{3688836F-0217-4C73-93EE-300D66154985}"/>
              </a:ext>
            </a:extLst>
          </p:cNvPr>
          <p:cNvPicPr>
            <a:picLocks noChangeAspect="1"/>
          </p:cNvPicPr>
          <p:nvPr/>
        </p:nvPicPr>
        <p:blipFill>
          <a:blip r:embed="rId2"/>
          <a:stretch>
            <a:fillRect/>
          </a:stretch>
        </p:blipFill>
        <p:spPr>
          <a:xfrm>
            <a:off x="5390707" y="122861"/>
            <a:ext cx="6711469" cy="1747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ECC1A3E-4D8A-453F-97D6-3C8634036F7E}"/>
              </a:ext>
            </a:extLst>
          </p:cNvPr>
          <p:cNvPicPr>
            <a:picLocks noChangeAspect="1"/>
          </p:cNvPicPr>
          <p:nvPr/>
        </p:nvPicPr>
        <p:blipFill>
          <a:blip r:embed="rId3"/>
          <a:stretch>
            <a:fillRect/>
          </a:stretch>
        </p:blipFill>
        <p:spPr>
          <a:xfrm>
            <a:off x="5578546" y="3919577"/>
            <a:ext cx="6523630" cy="2634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184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12</a:t>
            </a:fld>
            <a:endParaRPr lang="cs-CZ" altLang="cs-CZ"/>
          </a:p>
        </p:txBody>
      </p:sp>
      <p:sp>
        <p:nvSpPr>
          <p:cNvPr id="4" name="Title 8">
            <a:extLst>
              <a:ext uri="{FF2B5EF4-FFF2-40B4-BE49-F238E27FC236}">
                <a16:creationId xmlns:a16="http://schemas.microsoft.com/office/drawing/2014/main" id="{9FCB469C-DD5A-45B0-98C9-3549ECCD33F0}"/>
              </a:ext>
            </a:extLst>
          </p:cNvPr>
          <p:cNvSpPr>
            <a:spLocks noGrp="1"/>
          </p:cNvSpPr>
          <p:nvPr>
            <p:ph type="title"/>
          </p:nvPr>
        </p:nvSpPr>
        <p:spPr>
          <a:xfrm>
            <a:off x="413999" y="1800154"/>
            <a:ext cx="7145749" cy="634702"/>
          </a:xfrm>
        </p:spPr>
        <p:txBody>
          <a:bodyPr/>
          <a:lstStyle/>
          <a:p>
            <a:r>
              <a:rPr lang="en-US" dirty="0"/>
              <a:t>Proportionate Mortality</a:t>
            </a:r>
          </a:p>
        </p:txBody>
      </p:sp>
      <p:sp>
        <p:nvSpPr>
          <p:cNvPr id="5" name="Title 8">
            <a:extLst>
              <a:ext uri="{FF2B5EF4-FFF2-40B4-BE49-F238E27FC236}">
                <a16:creationId xmlns:a16="http://schemas.microsoft.com/office/drawing/2014/main" id="{B7D26847-7CFB-4A98-A0E2-B31151DF0BE7}"/>
              </a:ext>
            </a:extLst>
          </p:cNvPr>
          <p:cNvSpPr txBox="1">
            <a:spLocks/>
          </p:cNvSpPr>
          <p:nvPr/>
        </p:nvSpPr>
        <p:spPr>
          <a:xfrm>
            <a:off x="413999" y="2434856"/>
            <a:ext cx="11122328" cy="379314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285750" indent="-285750" algn="just">
              <a:lnSpc>
                <a:spcPct val="150000"/>
              </a:lnSpc>
              <a:buFont typeface="Arial" panose="020B0604020202020204" pitchFamily="34" charset="0"/>
              <a:buChar char="•"/>
            </a:pPr>
            <a:r>
              <a:rPr lang="en-GB" sz="1800" b="0" kern="0" dirty="0"/>
              <a:t>Occasionally the mortality in a population is described by using proportionate mortality, which is actually a </a:t>
            </a:r>
            <a:r>
              <a:rPr lang="en-GB" sz="1800" u="sng" kern="0" dirty="0">
                <a:solidFill>
                  <a:srgbClr val="F01928"/>
                </a:solidFill>
              </a:rPr>
              <a:t>ratio</a:t>
            </a:r>
            <a:r>
              <a:rPr lang="en-GB" sz="1800" b="0" kern="0" dirty="0"/>
              <a:t>: the number of deaths from a given cause per 100 or 1000 total deaths in the same period. Proportionate mortality </a:t>
            </a:r>
            <a:r>
              <a:rPr lang="en-GB" sz="1800" b="0" u="sng" kern="0" dirty="0"/>
              <a:t>does not express</a:t>
            </a:r>
            <a:r>
              <a:rPr lang="en-GB" sz="1800" b="0" kern="0" dirty="0"/>
              <a:t> the risk of members of a population contracting or dying from a disease.</a:t>
            </a:r>
          </a:p>
          <a:p>
            <a:pPr marL="285750" indent="-285750" algn="just">
              <a:lnSpc>
                <a:spcPct val="150000"/>
              </a:lnSpc>
              <a:buFont typeface="Arial" panose="020B0604020202020204" pitchFamily="34" charset="0"/>
              <a:buChar char="•"/>
            </a:pPr>
            <a:r>
              <a:rPr lang="en-GB" sz="1800" b="0" kern="0" dirty="0"/>
              <a:t>Unless the crude or age-group-specific mortality rates are known, it may not be clear whether a difference between groups relates to variations in </a:t>
            </a:r>
            <a:r>
              <a:rPr lang="en-GB" sz="1800" u="sng" kern="0" dirty="0">
                <a:solidFill>
                  <a:srgbClr val="F01928"/>
                </a:solidFill>
              </a:rPr>
              <a:t>the numerators or the denominators</a:t>
            </a:r>
            <a:r>
              <a:rPr lang="en-GB" sz="1800" b="0" kern="0" dirty="0"/>
              <a:t>.</a:t>
            </a:r>
          </a:p>
          <a:p>
            <a:pPr marL="285750" indent="-285750" algn="just">
              <a:lnSpc>
                <a:spcPct val="150000"/>
              </a:lnSpc>
              <a:buFont typeface="Arial" panose="020B0604020202020204" pitchFamily="34" charset="0"/>
              <a:buChar char="•"/>
            </a:pPr>
            <a:r>
              <a:rPr lang="en-GB" sz="1800" kern="0" dirty="0"/>
              <a:t>Example</a:t>
            </a:r>
            <a:r>
              <a:rPr lang="en-GB" sz="1800" b="0" kern="0" dirty="0"/>
              <a:t>: Proportionate mortality rates for cancer would be much greater in </a:t>
            </a:r>
            <a:r>
              <a:rPr lang="en-GB" sz="1800" b="0" u="sng" kern="0" dirty="0"/>
              <a:t>high-income countries</a:t>
            </a:r>
            <a:r>
              <a:rPr lang="en-GB" sz="1800" b="0" kern="0" dirty="0"/>
              <a:t> with many old people than in </a:t>
            </a:r>
            <a:r>
              <a:rPr lang="en-GB" sz="1800" b="0" u="sng" kern="0" dirty="0"/>
              <a:t>low- and middle-income</a:t>
            </a:r>
            <a:r>
              <a:rPr lang="en-GB" sz="1800" b="0" kern="0" dirty="0"/>
              <a:t> countries with few old people, even if the actual lifetime risk of cancer is the same. </a:t>
            </a:r>
            <a:endParaRPr lang="en-US" sz="1800" b="0" kern="0" dirty="0"/>
          </a:p>
        </p:txBody>
      </p:sp>
    </p:spTree>
    <p:extLst>
      <p:ext uri="{BB962C8B-B14F-4D97-AF65-F5344CB8AC3E}">
        <p14:creationId xmlns:p14="http://schemas.microsoft.com/office/powerpoint/2010/main" val="203939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13</a:t>
            </a:fld>
            <a:endParaRPr lang="cs-CZ" altLang="cs-CZ"/>
          </a:p>
        </p:txBody>
      </p:sp>
      <p:sp>
        <p:nvSpPr>
          <p:cNvPr id="4" name="Title 8">
            <a:extLst>
              <a:ext uri="{FF2B5EF4-FFF2-40B4-BE49-F238E27FC236}">
                <a16:creationId xmlns:a16="http://schemas.microsoft.com/office/drawing/2014/main" id="{ED585C04-BA6C-440F-B1E1-28D76F41F6B1}"/>
              </a:ext>
            </a:extLst>
          </p:cNvPr>
          <p:cNvSpPr>
            <a:spLocks noGrp="1"/>
          </p:cNvSpPr>
          <p:nvPr>
            <p:ph type="title"/>
          </p:nvPr>
        </p:nvSpPr>
        <p:spPr>
          <a:xfrm>
            <a:off x="413999" y="1938377"/>
            <a:ext cx="7145749" cy="634702"/>
          </a:xfrm>
        </p:spPr>
        <p:txBody>
          <a:bodyPr/>
          <a:lstStyle/>
          <a:p>
            <a:r>
              <a:rPr lang="en-US" dirty="0"/>
              <a:t>Age-standardized Rate</a:t>
            </a:r>
          </a:p>
        </p:txBody>
      </p:sp>
      <p:sp>
        <p:nvSpPr>
          <p:cNvPr id="5" name="TextBox 4">
            <a:extLst>
              <a:ext uri="{FF2B5EF4-FFF2-40B4-BE49-F238E27FC236}">
                <a16:creationId xmlns:a16="http://schemas.microsoft.com/office/drawing/2014/main" id="{7F7E9BBB-3073-4027-9D4E-7EE8A3C73F8F}"/>
              </a:ext>
            </a:extLst>
          </p:cNvPr>
          <p:cNvSpPr txBox="1"/>
          <p:nvPr/>
        </p:nvSpPr>
        <p:spPr>
          <a:xfrm>
            <a:off x="4428460" y="1515880"/>
            <a:ext cx="2153094" cy="369332"/>
          </a:xfrm>
          <a:prstGeom prst="rect">
            <a:avLst/>
          </a:prstGeom>
          <a:noFill/>
        </p:spPr>
        <p:txBody>
          <a:bodyPr wrap="square" rtlCol="0">
            <a:spAutoFit/>
          </a:bodyPr>
          <a:lstStyle/>
          <a:p>
            <a:pPr algn="l"/>
            <a:r>
              <a:rPr lang="en-US" sz="1800" b="1" dirty="0">
                <a:solidFill>
                  <a:srgbClr val="F01928"/>
                </a:solidFill>
                <a:latin typeface="+mn-lt"/>
              </a:rPr>
              <a:t>Age-adjusted rate</a:t>
            </a:r>
            <a:endParaRPr lang="en-GB" sz="1800" b="1" dirty="0" err="1">
              <a:solidFill>
                <a:srgbClr val="F01928"/>
              </a:solidFill>
              <a:latin typeface="+mn-lt"/>
            </a:endParaRPr>
          </a:p>
        </p:txBody>
      </p:sp>
      <p:pic>
        <p:nvPicPr>
          <p:cNvPr id="6" name="Picture 5">
            <a:extLst>
              <a:ext uri="{FF2B5EF4-FFF2-40B4-BE49-F238E27FC236}">
                <a16:creationId xmlns:a16="http://schemas.microsoft.com/office/drawing/2014/main" id="{C75DE25D-8162-4565-A0E6-15DB06021DD9}"/>
              </a:ext>
            </a:extLst>
          </p:cNvPr>
          <p:cNvPicPr>
            <a:picLocks noChangeAspect="1"/>
          </p:cNvPicPr>
          <p:nvPr/>
        </p:nvPicPr>
        <p:blipFill>
          <a:blip r:embed="rId2"/>
          <a:stretch>
            <a:fillRect/>
          </a:stretch>
        </p:blipFill>
        <p:spPr>
          <a:xfrm>
            <a:off x="7525858" y="-3136"/>
            <a:ext cx="4676775" cy="4581525"/>
          </a:xfrm>
          <a:prstGeom prst="rect">
            <a:avLst/>
          </a:prstGeom>
        </p:spPr>
      </p:pic>
      <p:pic>
        <p:nvPicPr>
          <p:cNvPr id="7" name="Picture 6">
            <a:extLst>
              <a:ext uri="{FF2B5EF4-FFF2-40B4-BE49-F238E27FC236}">
                <a16:creationId xmlns:a16="http://schemas.microsoft.com/office/drawing/2014/main" id="{4A469793-C7CB-4E7E-9CD6-FA094A77FC49}"/>
              </a:ext>
            </a:extLst>
          </p:cNvPr>
          <p:cNvPicPr>
            <a:picLocks noChangeAspect="1"/>
          </p:cNvPicPr>
          <p:nvPr/>
        </p:nvPicPr>
        <p:blipFill>
          <a:blip r:embed="rId3"/>
          <a:stretch>
            <a:fillRect/>
          </a:stretch>
        </p:blipFill>
        <p:spPr>
          <a:xfrm>
            <a:off x="375683" y="2880038"/>
            <a:ext cx="5720316" cy="2660095"/>
          </a:xfrm>
          <a:prstGeom prst="rect">
            <a:avLst/>
          </a:prstGeom>
        </p:spPr>
      </p:pic>
      <p:pic>
        <p:nvPicPr>
          <p:cNvPr id="8" name="Picture 7">
            <a:extLst>
              <a:ext uri="{FF2B5EF4-FFF2-40B4-BE49-F238E27FC236}">
                <a16:creationId xmlns:a16="http://schemas.microsoft.com/office/drawing/2014/main" id="{49E3C841-9248-4EF8-BE5D-AE1FA92702E7}"/>
              </a:ext>
            </a:extLst>
          </p:cNvPr>
          <p:cNvPicPr>
            <a:picLocks noChangeAspect="1"/>
          </p:cNvPicPr>
          <p:nvPr/>
        </p:nvPicPr>
        <p:blipFill rotWithShape="1">
          <a:blip r:embed="rId4"/>
          <a:srcRect t="3074" b="2760"/>
          <a:stretch/>
        </p:blipFill>
        <p:spPr>
          <a:xfrm>
            <a:off x="6095999" y="4578389"/>
            <a:ext cx="4300879" cy="2279611"/>
          </a:xfrm>
          <a:prstGeom prst="rect">
            <a:avLst/>
          </a:prstGeom>
        </p:spPr>
      </p:pic>
    </p:spTree>
    <p:extLst>
      <p:ext uri="{BB962C8B-B14F-4D97-AF65-F5344CB8AC3E}">
        <p14:creationId xmlns:p14="http://schemas.microsoft.com/office/powerpoint/2010/main" val="254096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14</a:t>
            </a:fld>
            <a:endParaRPr lang="cs-CZ" altLang="cs-CZ"/>
          </a:p>
        </p:txBody>
      </p:sp>
      <p:sp>
        <p:nvSpPr>
          <p:cNvPr id="4" name="Title 8">
            <a:extLst>
              <a:ext uri="{FF2B5EF4-FFF2-40B4-BE49-F238E27FC236}">
                <a16:creationId xmlns:a16="http://schemas.microsoft.com/office/drawing/2014/main" id="{783B167F-D029-4BDE-A406-9E9BF4B02640}"/>
              </a:ext>
            </a:extLst>
          </p:cNvPr>
          <p:cNvSpPr>
            <a:spLocks noGrp="1"/>
          </p:cNvSpPr>
          <p:nvPr>
            <p:ph type="title"/>
          </p:nvPr>
        </p:nvSpPr>
        <p:spPr>
          <a:xfrm>
            <a:off x="414000" y="2172293"/>
            <a:ext cx="4370652" cy="634702"/>
          </a:xfrm>
        </p:spPr>
        <p:txBody>
          <a:bodyPr/>
          <a:lstStyle/>
          <a:p>
            <a:r>
              <a:rPr lang="en-US" dirty="0"/>
              <a:t>Infant Mortality</a:t>
            </a:r>
          </a:p>
        </p:txBody>
      </p:sp>
      <p:pic>
        <p:nvPicPr>
          <p:cNvPr id="5" name="Picture 4">
            <a:extLst>
              <a:ext uri="{FF2B5EF4-FFF2-40B4-BE49-F238E27FC236}">
                <a16:creationId xmlns:a16="http://schemas.microsoft.com/office/drawing/2014/main" id="{F4AA1E63-7C2A-4B57-A444-82071F8FA3E3}"/>
              </a:ext>
            </a:extLst>
          </p:cNvPr>
          <p:cNvPicPr>
            <a:picLocks noChangeAspect="1"/>
          </p:cNvPicPr>
          <p:nvPr/>
        </p:nvPicPr>
        <p:blipFill>
          <a:blip r:embed="rId2"/>
          <a:stretch>
            <a:fillRect/>
          </a:stretch>
        </p:blipFill>
        <p:spPr>
          <a:xfrm>
            <a:off x="5599232" y="139038"/>
            <a:ext cx="6592768" cy="1512259"/>
          </a:xfrm>
          <a:prstGeom prst="rect">
            <a:avLst/>
          </a:prstGeom>
        </p:spPr>
      </p:pic>
      <p:pic>
        <p:nvPicPr>
          <p:cNvPr id="6" name="Picture 5">
            <a:extLst>
              <a:ext uri="{FF2B5EF4-FFF2-40B4-BE49-F238E27FC236}">
                <a16:creationId xmlns:a16="http://schemas.microsoft.com/office/drawing/2014/main" id="{3F81CCBC-0A4B-43A0-B2D5-2CC1CB767F33}"/>
              </a:ext>
            </a:extLst>
          </p:cNvPr>
          <p:cNvPicPr>
            <a:picLocks noChangeAspect="1"/>
          </p:cNvPicPr>
          <p:nvPr/>
        </p:nvPicPr>
        <p:blipFill>
          <a:blip r:embed="rId3"/>
          <a:stretch>
            <a:fillRect/>
          </a:stretch>
        </p:blipFill>
        <p:spPr>
          <a:xfrm>
            <a:off x="5599232" y="1651297"/>
            <a:ext cx="6592768" cy="2983650"/>
          </a:xfrm>
          <a:prstGeom prst="rect">
            <a:avLst/>
          </a:prstGeom>
        </p:spPr>
      </p:pic>
      <p:sp>
        <p:nvSpPr>
          <p:cNvPr id="7" name="Title 8">
            <a:extLst>
              <a:ext uri="{FF2B5EF4-FFF2-40B4-BE49-F238E27FC236}">
                <a16:creationId xmlns:a16="http://schemas.microsoft.com/office/drawing/2014/main" id="{91B77853-4AA2-4784-941B-E0CCA07E81FB}"/>
              </a:ext>
            </a:extLst>
          </p:cNvPr>
          <p:cNvSpPr txBox="1">
            <a:spLocks/>
          </p:cNvSpPr>
          <p:nvPr/>
        </p:nvSpPr>
        <p:spPr>
          <a:xfrm>
            <a:off x="414000" y="3416304"/>
            <a:ext cx="4370652" cy="6347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dirty="0"/>
              <a:t>Child Mortality</a:t>
            </a:r>
          </a:p>
        </p:txBody>
      </p:sp>
      <p:sp>
        <p:nvSpPr>
          <p:cNvPr id="8" name="TextBox 7">
            <a:extLst>
              <a:ext uri="{FF2B5EF4-FFF2-40B4-BE49-F238E27FC236}">
                <a16:creationId xmlns:a16="http://schemas.microsoft.com/office/drawing/2014/main" id="{526BE087-6935-4542-BBF1-9EBBB44AADFA}"/>
              </a:ext>
            </a:extLst>
          </p:cNvPr>
          <p:cNvSpPr txBox="1"/>
          <p:nvPr/>
        </p:nvSpPr>
        <p:spPr>
          <a:xfrm>
            <a:off x="3661083" y="1633282"/>
            <a:ext cx="853119" cy="461665"/>
          </a:xfrm>
          <a:prstGeom prst="rect">
            <a:avLst/>
          </a:prstGeom>
          <a:noFill/>
        </p:spPr>
        <p:txBody>
          <a:bodyPr wrap="none" rtlCol="0">
            <a:spAutoFit/>
          </a:bodyPr>
          <a:lstStyle/>
          <a:p>
            <a:pPr algn="l"/>
            <a:r>
              <a:rPr lang="en-US" b="1" dirty="0">
                <a:solidFill>
                  <a:srgbClr val="F01928"/>
                </a:solidFill>
                <a:latin typeface="+mn-lt"/>
              </a:rPr>
              <a:t>Rate</a:t>
            </a:r>
            <a:endParaRPr lang="en-GB" sz="2800" b="1" dirty="0" err="1">
              <a:solidFill>
                <a:srgbClr val="F01928"/>
              </a:solidFill>
              <a:latin typeface="+mn-lt"/>
            </a:endParaRPr>
          </a:p>
        </p:txBody>
      </p:sp>
      <p:sp>
        <p:nvSpPr>
          <p:cNvPr id="9" name="TextBox 8">
            <a:extLst>
              <a:ext uri="{FF2B5EF4-FFF2-40B4-BE49-F238E27FC236}">
                <a16:creationId xmlns:a16="http://schemas.microsoft.com/office/drawing/2014/main" id="{6E88CCB3-FBFE-4581-A5C5-58CAD0989B91}"/>
              </a:ext>
            </a:extLst>
          </p:cNvPr>
          <p:cNvSpPr txBox="1"/>
          <p:nvPr/>
        </p:nvSpPr>
        <p:spPr>
          <a:xfrm>
            <a:off x="3655190" y="2880817"/>
            <a:ext cx="853119" cy="461665"/>
          </a:xfrm>
          <a:prstGeom prst="rect">
            <a:avLst/>
          </a:prstGeom>
          <a:noFill/>
        </p:spPr>
        <p:txBody>
          <a:bodyPr wrap="none" rtlCol="0">
            <a:spAutoFit/>
          </a:bodyPr>
          <a:lstStyle/>
          <a:p>
            <a:pPr algn="l"/>
            <a:r>
              <a:rPr lang="en-US" b="1" dirty="0">
                <a:solidFill>
                  <a:srgbClr val="F01928"/>
                </a:solidFill>
                <a:latin typeface="+mn-lt"/>
              </a:rPr>
              <a:t>Rate</a:t>
            </a:r>
            <a:endParaRPr lang="en-GB" sz="2800" b="1" dirty="0" err="1">
              <a:solidFill>
                <a:srgbClr val="F01928"/>
              </a:solidFill>
              <a:latin typeface="+mn-lt"/>
            </a:endParaRPr>
          </a:p>
        </p:txBody>
      </p:sp>
      <p:sp>
        <p:nvSpPr>
          <p:cNvPr id="10" name="TextBox 9">
            <a:extLst>
              <a:ext uri="{FF2B5EF4-FFF2-40B4-BE49-F238E27FC236}">
                <a16:creationId xmlns:a16="http://schemas.microsoft.com/office/drawing/2014/main" id="{2525A0F6-DB18-4A3C-A3E5-D2FA2CE98552}"/>
              </a:ext>
            </a:extLst>
          </p:cNvPr>
          <p:cNvSpPr txBox="1"/>
          <p:nvPr/>
        </p:nvSpPr>
        <p:spPr>
          <a:xfrm>
            <a:off x="414000" y="4085103"/>
            <a:ext cx="5185232" cy="2062103"/>
          </a:xfrm>
          <a:prstGeom prst="rect">
            <a:avLst/>
          </a:prstGeom>
          <a:noFill/>
        </p:spPr>
        <p:txBody>
          <a:bodyPr wrap="square">
            <a:spAutoFit/>
          </a:bodyPr>
          <a:lstStyle/>
          <a:p>
            <a:pPr marL="285750" indent="-285750" algn="just">
              <a:buFont typeface="Arial" panose="020B0604020202020204" pitchFamily="34" charset="0"/>
              <a:buChar char="•"/>
            </a:pPr>
            <a:r>
              <a:rPr lang="en-GB" sz="1600" dirty="0">
                <a:solidFill>
                  <a:srgbClr val="0000DC"/>
                </a:solidFill>
                <a:latin typeface="+mn-lt"/>
              </a:rPr>
              <a:t>The child mortality rate (</a:t>
            </a:r>
            <a:r>
              <a:rPr lang="en-GB" sz="1600" b="1" dirty="0">
                <a:solidFill>
                  <a:srgbClr val="F01928"/>
                </a:solidFill>
                <a:latin typeface="+mn-lt"/>
              </a:rPr>
              <a:t>under-5 mortality rate</a:t>
            </a:r>
            <a:r>
              <a:rPr lang="en-GB" sz="1600" dirty="0">
                <a:solidFill>
                  <a:srgbClr val="0000DC"/>
                </a:solidFill>
                <a:latin typeface="+mn-lt"/>
              </a:rPr>
              <a:t>) is based on deaths of children aged 1–4 years, and is frequently used as a basic health indicator.</a:t>
            </a:r>
          </a:p>
          <a:p>
            <a:pPr marL="285750" indent="-285750" algn="just">
              <a:buFont typeface="Arial" panose="020B0604020202020204" pitchFamily="34" charset="0"/>
              <a:buChar char="•"/>
            </a:pPr>
            <a:r>
              <a:rPr lang="en-GB" sz="1600" b="1" dirty="0">
                <a:solidFill>
                  <a:srgbClr val="F01928"/>
                </a:solidFill>
                <a:latin typeface="+mn-lt"/>
              </a:rPr>
              <a:t>Injuries</a:t>
            </a:r>
            <a:r>
              <a:rPr lang="en-GB" sz="1600" dirty="0">
                <a:solidFill>
                  <a:srgbClr val="0000DC"/>
                </a:solidFill>
                <a:latin typeface="+mn-lt"/>
              </a:rPr>
              <a:t>, </a:t>
            </a:r>
            <a:r>
              <a:rPr lang="en-GB" sz="1600" b="1" dirty="0">
                <a:solidFill>
                  <a:srgbClr val="F01928"/>
                </a:solidFill>
                <a:latin typeface="+mn-lt"/>
              </a:rPr>
              <a:t>malnutrition</a:t>
            </a:r>
            <a:r>
              <a:rPr lang="en-GB" sz="1600" dirty="0">
                <a:solidFill>
                  <a:srgbClr val="0000DC"/>
                </a:solidFill>
                <a:latin typeface="+mn-lt"/>
              </a:rPr>
              <a:t> and </a:t>
            </a:r>
            <a:r>
              <a:rPr lang="en-GB" sz="1600" b="1" dirty="0">
                <a:solidFill>
                  <a:srgbClr val="F01928"/>
                </a:solidFill>
                <a:latin typeface="+mn-lt"/>
              </a:rPr>
              <a:t>infectious</a:t>
            </a:r>
            <a:r>
              <a:rPr lang="en-GB" sz="1600" dirty="0">
                <a:solidFill>
                  <a:srgbClr val="0000DC"/>
                </a:solidFill>
                <a:latin typeface="+mn-lt"/>
              </a:rPr>
              <a:t> diseases are common causes of death in this age group.</a:t>
            </a:r>
          </a:p>
          <a:p>
            <a:pPr marL="285750" indent="-285750" algn="just">
              <a:buFont typeface="Arial" panose="020B0604020202020204" pitchFamily="34" charset="0"/>
              <a:buChar char="•"/>
            </a:pPr>
            <a:r>
              <a:rPr lang="en-GB" sz="1600" dirty="0">
                <a:solidFill>
                  <a:srgbClr val="0000DC"/>
                </a:solidFill>
                <a:latin typeface="+mn-lt"/>
              </a:rPr>
              <a:t>The under-5 mortality rate describes the probability (</a:t>
            </a:r>
            <a:r>
              <a:rPr lang="en-GB" sz="1600" b="1" dirty="0">
                <a:solidFill>
                  <a:srgbClr val="F01928"/>
                </a:solidFill>
                <a:latin typeface="+mn-lt"/>
              </a:rPr>
              <a:t>expressed per 1000 live births</a:t>
            </a:r>
            <a:r>
              <a:rPr lang="en-GB" sz="1600" dirty="0">
                <a:solidFill>
                  <a:srgbClr val="0000DC"/>
                </a:solidFill>
                <a:latin typeface="+mn-lt"/>
              </a:rPr>
              <a:t>) of a child dying before reaching 5 years of age.</a:t>
            </a:r>
          </a:p>
        </p:txBody>
      </p:sp>
      <p:pic>
        <p:nvPicPr>
          <p:cNvPr id="11" name="Picture 10">
            <a:extLst>
              <a:ext uri="{FF2B5EF4-FFF2-40B4-BE49-F238E27FC236}">
                <a16:creationId xmlns:a16="http://schemas.microsoft.com/office/drawing/2014/main" id="{4216B2D9-D6A1-413E-A618-E6860CB87B01}"/>
              </a:ext>
            </a:extLst>
          </p:cNvPr>
          <p:cNvPicPr>
            <a:picLocks noChangeAspect="1"/>
          </p:cNvPicPr>
          <p:nvPr/>
        </p:nvPicPr>
        <p:blipFill>
          <a:blip r:embed="rId4"/>
          <a:stretch>
            <a:fillRect/>
          </a:stretch>
        </p:blipFill>
        <p:spPr>
          <a:xfrm>
            <a:off x="5600570" y="1765005"/>
            <a:ext cx="6591430" cy="5092995"/>
          </a:xfrm>
          <a:prstGeom prst="rect">
            <a:avLst/>
          </a:prstGeom>
        </p:spPr>
      </p:pic>
    </p:spTree>
    <p:extLst>
      <p:ext uri="{BB962C8B-B14F-4D97-AF65-F5344CB8AC3E}">
        <p14:creationId xmlns:p14="http://schemas.microsoft.com/office/powerpoint/2010/main" val="20510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fade">
                                      <p:cBhvr>
                                        <p:cTn id="47" dur="500"/>
                                        <p:tgtEl>
                                          <p:spTgt spid="1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15</a:t>
            </a:fld>
            <a:endParaRPr lang="cs-CZ" altLang="cs-CZ"/>
          </a:p>
        </p:txBody>
      </p:sp>
      <p:sp>
        <p:nvSpPr>
          <p:cNvPr id="4" name="Title 8">
            <a:extLst>
              <a:ext uri="{FF2B5EF4-FFF2-40B4-BE49-F238E27FC236}">
                <a16:creationId xmlns:a16="http://schemas.microsoft.com/office/drawing/2014/main" id="{B0FDC747-087C-4221-9D22-930882812B88}"/>
              </a:ext>
            </a:extLst>
          </p:cNvPr>
          <p:cNvSpPr>
            <a:spLocks noGrp="1"/>
          </p:cNvSpPr>
          <p:nvPr>
            <p:ph type="title"/>
          </p:nvPr>
        </p:nvSpPr>
        <p:spPr>
          <a:xfrm>
            <a:off x="414000" y="2172293"/>
            <a:ext cx="4923544" cy="634702"/>
          </a:xfrm>
        </p:spPr>
        <p:txBody>
          <a:bodyPr/>
          <a:lstStyle/>
          <a:p>
            <a:r>
              <a:rPr lang="en-US" dirty="0"/>
              <a:t>Maternal Mortality</a:t>
            </a:r>
          </a:p>
        </p:txBody>
      </p:sp>
      <p:sp>
        <p:nvSpPr>
          <p:cNvPr id="5" name="Title 8">
            <a:extLst>
              <a:ext uri="{FF2B5EF4-FFF2-40B4-BE49-F238E27FC236}">
                <a16:creationId xmlns:a16="http://schemas.microsoft.com/office/drawing/2014/main" id="{F488D91F-60E6-4423-B034-F2D98D7CA9A0}"/>
              </a:ext>
            </a:extLst>
          </p:cNvPr>
          <p:cNvSpPr txBox="1">
            <a:spLocks/>
          </p:cNvSpPr>
          <p:nvPr/>
        </p:nvSpPr>
        <p:spPr>
          <a:xfrm>
            <a:off x="414000" y="3416304"/>
            <a:ext cx="4070425" cy="6347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dirty="0"/>
              <a:t>Adult Mortality</a:t>
            </a:r>
          </a:p>
        </p:txBody>
      </p:sp>
      <p:sp>
        <p:nvSpPr>
          <p:cNvPr id="6" name="TextBox 5">
            <a:extLst>
              <a:ext uri="{FF2B5EF4-FFF2-40B4-BE49-F238E27FC236}">
                <a16:creationId xmlns:a16="http://schemas.microsoft.com/office/drawing/2014/main" id="{F89E75C3-2180-4F55-B9A7-849FD4ABFE39}"/>
              </a:ext>
            </a:extLst>
          </p:cNvPr>
          <p:cNvSpPr txBox="1"/>
          <p:nvPr/>
        </p:nvSpPr>
        <p:spPr>
          <a:xfrm>
            <a:off x="4484425" y="1629834"/>
            <a:ext cx="853119" cy="461665"/>
          </a:xfrm>
          <a:prstGeom prst="rect">
            <a:avLst/>
          </a:prstGeom>
          <a:noFill/>
        </p:spPr>
        <p:txBody>
          <a:bodyPr wrap="none" rtlCol="0">
            <a:spAutoFit/>
          </a:bodyPr>
          <a:lstStyle/>
          <a:p>
            <a:pPr algn="l"/>
            <a:r>
              <a:rPr lang="en-US" b="1" dirty="0">
                <a:solidFill>
                  <a:srgbClr val="F01928"/>
                </a:solidFill>
                <a:latin typeface="+mn-lt"/>
              </a:rPr>
              <a:t>Rate</a:t>
            </a:r>
            <a:endParaRPr lang="en-GB" sz="2800" b="1" dirty="0" err="1">
              <a:solidFill>
                <a:srgbClr val="F01928"/>
              </a:solidFill>
              <a:latin typeface="+mn-lt"/>
            </a:endParaRPr>
          </a:p>
        </p:txBody>
      </p:sp>
      <p:sp>
        <p:nvSpPr>
          <p:cNvPr id="7" name="TextBox 6">
            <a:extLst>
              <a:ext uri="{FF2B5EF4-FFF2-40B4-BE49-F238E27FC236}">
                <a16:creationId xmlns:a16="http://schemas.microsoft.com/office/drawing/2014/main" id="{CC448630-863A-47C2-A5FC-A6DF65A75442}"/>
              </a:ext>
            </a:extLst>
          </p:cNvPr>
          <p:cNvSpPr txBox="1"/>
          <p:nvPr/>
        </p:nvSpPr>
        <p:spPr>
          <a:xfrm>
            <a:off x="3631306" y="2880817"/>
            <a:ext cx="853119" cy="461665"/>
          </a:xfrm>
          <a:prstGeom prst="rect">
            <a:avLst/>
          </a:prstGeom>
          <a:noFill/>
        </p:spPr>
        <p:txBody>
          <a:bodyPr wrap="none" rtlCol="0">
            <a:spAutoFit/>
          </a:bodyPr>
          <a:lstStyle/>
          <a:p>
            <a:pPr algn="l"/>
            <a:r>
              <a:rPr lang="en-US" b="1" dirty="0">
                <a:solidFill>
                  <a:srgbClr val="F01928"/>
                </a:solidFill>
                <a:latin typeface="+mn-lt"/>
              </a:rPr>
              <a:t>Rate</a:t>
            </a:r>
            <a:endParaRPr lang="en-GB" sz="2800" b="1" dirty="0" err="1">
              <a:solidFill>
                <a:srgbClr val="F01928"/>
              </a:solidFill>
              <a:latin typeface="+mn-lt"/>
            </a:endParaRPr>
          </a:p>
        </p:txBody>
      </p:sp>
      <p:pic>
        <p:nvPicPr>
          <p:cNvPr id="8" name="Picture 7">
            <a:extLst>
              <a:ext uri="{FF2B5EF4-FFF2-40B4-BE49-F238E27FC236}">
                <a16:creationId xmlns:a16="http://schemas.microsoft.com/office/drawing/2014/main" id="{E960212E-8DAC-40D0-84F5-599D3882CE78}"/>
              </a:ext>
            </a:extLst>
          </p:cNvPr>
          <p:cNvPicPr>
            <a:picLocks noChangeAspect="1"/>
          </p:cNvPicPr>
          <p:nvPr/>
        </p:nvPicPr>
        <p:blipFill rotWithShape="1">
          <a:blip r:embed="rId2"/>
          <a:srcRect l="3033" t="10105" r="4268" b="6683"/>
          <a:stretch/>
        </p:blipFill>
        <p:spPr>
          <a:xfrm>
            <a:off x="5577966" y="32478"/>
            <a:ext cx="6592768" cy="1711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5F49DD44-0AED-4E0E-9CAF-9A230B8F0420}"/>
              </a:ext>
            </a:extLst>
          </p:cNvPr>
          <p:cNvPicPr>
            <a:picLocks noChangeAspect="1"/>
          </p:cNvPicPr>
          <p:nvPr/>
        </p:nvPicPr>
        <p:blipFill>
          <a:blip r:embed="rId3"/>
          <a:stretch>
            <a:fillRect/>
          </a:stretch>
        </p:blipFill>
        <p:spPr>
          <a:xfrm>
            <a:off x="8250866" y="1807143"/>
            <a:ext cx="3919868" cy="5018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8">
            <a:extLst>
              <a:ext uri="{FF2B5EF4-FFF2-40B4-BE49-F238E27FC236}">
                <a16:creationId xmlns:a16="http://schemas.microsoft.com/office/drawing/2014/main" id="{5278958E-F7FE-4E8B-ACB2-A25CE384E77E}"/>
              </a:ext>
            </a:extLst>
          </p:cNvPr>
          <p:cNvSpPr txBox="1">
            <a:spLocks/>
          </p:cNvSpPr>
          <p:nvPr/>
        </p:nvSpPr>
        <p:spPr>
          <a:xfrm>
            <a:off x="414000" y="4485320"/>
            <a:ext cx="4338753" cy="6347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kern="0" dirty="0"/>
              <a:t>Life Expectancy</a:t>
            </a:r>
          </a:p>
        </p:txBody>
      </p:sp>
      <p:sp>
        <p:nvSpPr>
          <p:cNvPr id="11" name="TextBox 10">
            <a:extLst>
              <a:ext uri="{FF2B5EF4-FFF2-40B4-BE49-F238E27FC236}">
                <a16:creationId xmlns:a16="http://schemas.microsoft.com/office/drawing/2014/main" id="{DEBE4E39-8AC3-41E9-8565-D92C7C834760}"/>
              </a:ext>
            </a:extLst>
          </p:cNvPr>
          <p:cNvSpPr txBox="1"/>
          <p:nvPr/>
        </p:nvSpPr>
        <p:spPr>
          <a:xfrm>
            <a:off x="357293" y="5168314"/>
            <a:ext cx="4923543" cy="1015663"/>
          </a:xfrm>
          <a:prstGeom prst="rect">
            <a:avLst/>
          </a:prstGeom>
          <a:noFill/>
        </p:spPr>
        <p:txBody>
          <a:bodyPr wrap="square">
            <a:spAutoFit/>
          </a:bodyPr>
          <a:lstStyle/>
          <a:p>
            <a:pPr algn="just"/>
            <a:r>
              <a:rPr lang="en-GB" sz="2000" dirty="0">
                <a:solidFill>
                  <a:srgbClr val="0000DC"/>
                </a:solidFill>
                <a:latin typeface="+mn-lt"/>
              </a:rPr>
              <a:t>is defined as the </a:t>
            </a:r>
            <a:r>
              <a:rPr lang="en-GB" sz="2000" u="sng" dirty="0">
                <a:solidFill>
                  <a:srgbClr val="F01928"/>
                </a:solidFill>
                <a:latin typeface="+mn-lt"/>
              </a:rPr>
              <a:t>average</a:t>
            </a:r>
            <a:r>
              <a:rPr lang="en-GB" sz="2000" dirty="0">
                <a:solidFill>
                  <a:srgbClr val="0000DC"/>
                </a:solidFill>
                <a:latin typeface="+mn-lt"/>
              </a:rPr>
              <a:t> number of years an individual of a given age is expected to live </a:t>
            </a:r>
            <a:r>
              <a:rPr lang="en-GB" sz="2000" u="sng" dirty="0">
                <a:solidFill>
                  <a:srgbClr val="F01928"/>
                </a:solidFill>
                <a:latin typeface="+mn-lt"/>
              </a:rPr>
              <a:t>if current mortality rates continue</a:t>
            </a:r>
            <a:r>
              <a:rPr lang="en-GB" sz="2000" dirty="0">
                <a:solidFill>
                  <a:srgbClr val="0000DC"/>
                </a:solidFill>
                <a:latin typeface="+mn-lt"/>
              </a:rPr>
              <a:t>. </a:t>
            </a:r>
          </a:p>
        </p:txBody>
      </p:sp>
      <p:pic>
        <p:nvPicPr>
          <p:cNvPr id="12" name="Picture 11">
            <a:extLst>
              <a:ext uri="{FF2B5EF4-FFF2-40B4-BE49-F238E27FC236}">
                <a16:creationId xmlns:a16="http://schemas.microsoft.com/office/drawing/2014/main" id="{4915D593-0D1D-497A-8552-3FCC2A930DA1}"/>
              </a:ext>
            </a:extLst>
          </p:cNvPr>
          <p:cNvPicPr>
            <a:picLocks noChangeAspect="1"/>
          </p:cNvPicPr>
          <p:nvPr/>
        </p:nvPicPr>
        <p:blipFill>
          <a:blip r:embed="rId4"/>
          <a:stretch>
            <a:fillRect/>
          </a:stretch>
        </p:blipFill>
        <p:spPr>
          <a:xfrm>
            <a:off x="5294240" y="1775244"/>
            <a:ext cx="6873618" cy="5050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566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16</a:t>
            </a:fld>
            <a:endParaRPr lang="cs-CZ" altLang="cs-CZ"/>
          </a:p>
        </p:txBody>
      </p:sp>
      <p:pic>
        <p:nvPicPr>
          <p:cNvPr id="4" name="Picture 3">
            <a:extLst>
              <a:ext uri="{FF2B5EF4-FFF2-40B4-BE49-F238E27FC236}">
                <a16:creationId xmlns:a16="http://schemas.microsoft.com/office/drawing/2014/main" id="{2025FBFE-CBBB-4873-A709-8104BD89B723}"/>
              </a:ext>
            </a:extLst>
          </p:cNvPr>
          <p:cNvPicPr>
            <a:picLocks noChangeAspect="1"/>
          </p:cNvPicPr>
          <p:nvPr/>
        </p:nvPicPr>
        <p:blipFill>
          <a:blip r:embed="rId2"/>
          <a:stretch>
            <a:fillRect/>
          </a:stretch>
        </p:blipFill>
        <p:spPr>
          <a:xfrm>
            <a:off x="5716559" y="4670"/>
            <a:ext cx="6475441" cy="3170424"/>
          </a:xfrm>
          <a:prstGeom prst="rect">
            <a:avLst/>
          </a:prstGeom>
        </p:spPr>
      </p:pic>
      <p:sp>
        <p:nvSpPr>
          <p:cNvPr id="5" name="Title 8">
            <a:extLst>
              <a:ext uri="{FF2B5EF4-FFF2-40B4-BE49-F238E27FC236}">
                <a16:creationId xmlns:a16="http://schemas.microsoft.com/office/drawing/2014/main" id="{0E7A8AFC-1F75-4486-8732-18A390B62AEC}"/>
              </a:ext>
            </a:extLst>
          </p:cNvPr>
          <p:cNvSpPr>
            <a:spLocks noGrp="1"/>
          </p:cNvSpPr>
          <p:nvPr>
            <p:ph type="title"/>
          </p:nvPr>
        </p:nvSpPr>
        <p:spPr>
          <a:xfrm>
            <a:off x="411722" y="1702657"/>
            <a:ext cx="5159741" cy="592172"/>
          </a:xfrm>
        </p:spPr>
        <p:txBody>
          <a:bodyPr/>
          <a:lstStyle/>
          <a:p>
            <a:r>
              <a:rPr lang="en-US" sz="3200" dirty="0"/>
              <a:t>Morbidity Measures</a:t>
            </a:r>
          </a:p>
        </p:txBody>
      </p:sp>
      <p:sp>
        <p:nvSpPr>
          <p:cNvPr id="6" name="Title 8">
            <a:extLst>
              <a:ext uri="{FF2B5EF4-FFF2-40B4-BE49-F238E27FC236}">
                <a16:creationId xmlns:a16="http://schemas.microsoft.com/office/drawing/2014/main" id="{F1CFA957-9CD0-4500-A54A-A39549B3BA0D}"/>
              </a:ext>
            </a:extLst>
          </p:cNvPr>
          <p:cNvSpPr txBox="1">
            <a:spLocks/>
          </p:cNvSpPr>
          <p:nvPr/>
        </p:nvSpPr>
        <p:spPr>
          <a:xfrm>
            <a:off x="411721" y="2294829"/>
            <a:ext cx="5684279" cy="344675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1800" kern="0" dirty="0">
                <a:latin typeface="+mn-lt"/>
              </a:rPr>
              <a:t>Common Measures of Morbidity</a:t>
            </a:r>
          </a:p>
          <a:p>
            <a:pPr marL="285750" indent="-285750" algn="just">
              <a:lnSpc>
                <a:spcPct val="150000"/>
              </a:lnSpc>
              <a:buFont typeface="Arial" panose="020B0604020202020204" pitchFamily="34" charset="0"/>
              <a:buChar char="•"/>
            </a:pPr>
            <a:r>
              <a:rPr lang="en-GB" sz="1800" b="0" kern="0" dirty="0">
                <a:latin typeface="+mn-lt"/>
              </a:rPr>
              <a:t>Years of potential life lost (PLL) based on the years of life lost through premature death (before an arbitrarily determined age);</a:t>
            </a:r>
          </a:p>
          <a:p>
            <a:pPr marL="285750" indent="-285750" algn="just">
              <a:lnSpc>
                <a:spcPct val="150000"/>
              </a:lnSpc>
              <a:buFont typeface="Arial" panose="020B0604020202020204" pitchFamily="34" charset="0"/>
              <a:buChar char="•"/>
            </a:pPr>
            <a:r>
              <a:rPr lang="en-GB" sz="1800" b="0" kern="0" dirty="0">
                <a:latin typeface="+mn-lt"/>
              </a:rPr>
              <a:t>Healthy life expectancy (HALE);</a:t>
            </a:r>
          </a:p>
          <a:p>
            <a:pPr marL="285750" indent="-285750" algn="just">
              <a:lnSpc>
                <a:spcPct val="150000"/>
              </a:lnSpc>
              <a:buFont typeface="Arial" panose="020B0604020202020204" pitchFamily="34" charset="0"/>
              <a:buChar char="•"/>
            </a:pPr>
            <a:r>
              <a:rPr lang="en-GB" sz="1800" b="0" kern="0" dirty="0">
                <a:latin typeface="+mn-lt"/>
              </a:rPr>
              <a:t>Disability-free life expectancy (DFLE);</a:t>
            </a:r>
          </a:p>
          <a:p>
            <a:pPr marL="285750" indent="-285750" algn="just">
              <a:lnSpc>
                <a:spcPct val="150000"/>
              </a:lnSpc>
              <a:buFont typeface="Arial" panose="020B0604020202020204" pitchFamily="34" charset="0"/>
              <a:buChar char="•"/>
            </a:pPr>
            <a:r>
              <a:rPr lang="en-GB" sz="1800" b="0" kern="0" dirty="0">
                <a:latin typeface="+mn-lt"/>
              </a:rPr>
              <a:t>Quality-adjusted life years (QALYs);</a:t>
            </a:r>
          </a:p>
          <a:p>
            <a:pPr marL="285750" indent="-285750" algn="just">
              <a:lnSpc>
                <a:spcPct val="150000"/>
              </a:lnSpc>
              <a:buFont typeface="Arial" panose="020B0604020202020204" pitchFamily="34" charset="0"/>
              <a:buChar char="•"/>
            </a:pPr>
            <a:r>
              <a:rPr lang="en-GB" sz="1800" b="0" kern="0" dirty="0">
                <a:latin typeface="+mn-lt"/>
              </a:rPr>
              <a:t>Disability-adjusted life years (DALYs).</a:t>
            </a:r>
            <a:endParaRPr lang="en-US" sz="1800" b="0" kern="0" dirty="0">
              <a:latin typeface="+mn-lt"/>
            </a:endParaRPr>
          </a:p>
        </p:txBody>
      </p:sp>
      <p:pic>
        <p:nvPicPr>
          <p:cNvPr id="7" name="Picture 6">
            <a:extLst>
              <a:ext uri="{FF2B5EF4-FFF2-40B4-BE49-F238E27FC236}">
                <a16:creationId xmlns:a16="http://schemas.microsoft.com/office/drawing/2014/main" id="{7B12E1EA-4952-45AD-8D6E-1AA998EB5183}"/>
              </a:ext>
            </a:extLst>
          </p:cNvPr>
          <p:cNvPicPr>
            <a:picLocks noChangeAspect="1"/>
          </p:cNvPicPr>
          <p:nvPr/>
        </p:nvPicPr>
        <p:blipFill>
          <a:blip r:embed="rId3">
            <a:duotone>
              <a:schemeClr val="accent1">
                <a:shade val="45000"/>
                <a:satMod val="135000"/>
              </a:schemeClr>
              <a:prstClr val="white"/>
            </a:duotone>
          </a:blip>
          <a:stretch>
            <a:fillRect/>
          </a:stretch>
        </p:blipFill>
        <p:spPr>
          <a:xfrm>
            <a:off x="5018567" y="4104924"/>
            <a:ext cx="7062358" cy="1345211"/>
          </a:xfrm>
          <a:prstGeom prst="rect">
            <a:avLst/>
          </a:prstGeom>
        </p:spPr>
      </p:pic>
      <p:sp>
        <p:nvSpPr>
          <p:cNvPr id="8" name="TextBox 7">
            <a:extLst>
              <a:ext uri="{FF2B5EF4-FFF2-40B4-BE49-F238E27FC236}">
                <a16:creationId xmlns:a16="http://schemas.microsoft.com/office/drawing/2014/main" id="{2B42E192-AA47-4CD3-A146-EE6D8E3D1F42}"/>
              </a:ext>
            </a:extLst>
          </p:cNvPr>
          <p:cNvSpPr txBox="1"/>
          <p:nvPr/>
        </p:nvSpPr>
        <p:spPr>
          <a:xfrm>
            <a:off x="5025924" y="3661641"/>
            <a:ext cx="6097772" cy="456535"/>
          </a:xfrm>
          <a:prstGeom prst="rect">
            <a:avLst/>
          </a:prstGeom>
          <a:noFill/>
        </p:spPr>
        <p:txBody>
          <a:bodyPr wrap="square">
            <a:spAutoFit/>
          </a:bodyPr>
          <a:lstStyle/>
          <a:p>
            <a:pPr algn="just">
              <a:lnSpc>
                <a:spcPct val="150000"/>
              </a:lnSpc>
            </a:pPr>
            <a:r>
              <a:rPr lang="en-GB" sz="1800" b="1" kern="0" dirty="0">
                <a:solidFill>
                  <a:srgbClr val="FF0000"/>
                </a:solidFill>
                <a:latin typeface="+mj-lt"/>
              </a:rPr>
              <a:t>Sources of Morbidity Data</a:t>
            </a:r>
          </a:p>
        </p:txBody>
      </p:sp>
    </p:spTree>
    <p:extLst>
      <p:ext uri="{BB962C8B-B14F-4D97-AF65-F5344CB8AC3E}">
        <p14:creationId xmlns:p14="http://schemas.microsoft.com/office/powerpoint/2010/main" val="169860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17</a:t>
            </a:fld>
            <a:endParaRPr lang="cs-CZ" altLang="cs-CZ"/>
          </a:p>
        </p:txBody>
      </p:sp>
      <p:sp>
        <p:nvSpPr>
          <p:cNvPr id="4" name="Title 8">
            <a:extLst>
              <a:ext uri="{FF2B5EF4-FFF2-40B4-BE49-F238E27FC236}">
                <a16:creationId xmlns:a16="http://schemas.microsoft.com/office/drawing/2014/main" id="{719AF10E-575A-4033-B7A9-81F65AC78800}"/>
              </a:ext>
            </a:extLst>
          </p:cNvPr>
          <p:cNvSpPr>
            <a:spLocks noGrp="1"/>
          </p:cNvSpPr>
          <p:nvPr>
            <p:ph type="title"/>
          </p:nvPr>
        </p:nvSpPr>
        <p:spPr>
          <a:xfrm>
            <a:off x="414000" y="2053531"/>
            <a:ext cx="6773609" cy="592172"/>
          </a:xfrm>
        </p:spPr>
        <p:txBody>
          <a:bodyPr/>
          <a:lstStyle/>
          <a:p>
            <a:r>
              <a:rPr lang="en-US" sz="3200" dirty="0"/>
              <a:t>Oral Health Related Quality of Life</a:t>
            </a:r>
          </a:p>
        </p:txBody>
      </p:sp>
      <p:pic>
        <p:nvPicPr>
          <p:cNvPr id="6" name="Picture 5">
            <a:extLst>
              <a:ext uri="{FF2B5EF4-FFF2-40B4-BE49-F238E27FC236}">
                <a16:creationId xmlns:a16="http://schemas.microsoft.com/office/drawing/2014/main" id="{90168C41-20A9-4142-AED7-3E9E22ECCE10}"/>
              </a:ext>
            </a:extLst>
          </p:cNvPr>
          <p:cNvPicPr>
            <a:picLocks noChangeAspect="1"/>
          </p:cNvPicPr>
          <p:nvPr/>
        </p:nvPicPr>
        <p:blipFill>
          <a:blip r:embed="rId2"/>
          <a:stretch>
            <a:fillRect/>
          </a:stretch>
        </p:blipFill>
        <p:spPr>
          <a:xfrm>
            <a:off x="414000" y="3181129"/>
            <a:ext cx="8953500" cy="2686050"/>
          </a:xfrm>
          <a:prstGeom prst="rect">
            <a:avLst/>
          </a:prstGeom>
        </p:spPr>
      </p:pic>
    </p:spTree>
    <p:extLst>
      <p:ext uri="{BB962C8B-B14F-4D97-AF65-F5344CB8AC3E}">
        <p14:creationId xmlns:p14="http://schemas.microsoft.com/office/powerpoint/2010/main" val="104459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18</a:t>
            </a:fld>
            <a:endParaRPr lang="cs-CZ" altLang="cs-CZ"/>
          </a:p>
        </p:txBody>
      </p:sp>
      <p:sp>
        <p:nvSpPr>
          <p:cNvPr id="4" name="Title 8">
            <a:extLst>
              <a:ext uri="{FF2B5EF4-FFF2-40B4-BE49-F238E27FC236}">
                <a16:creationId xmlns:a16="http://schemas.microsoft.com/office/drawing/2014/main" id="{A6776815-932B-427A-B9EC-730D2E6240A3}"/>
              </a:ext>
            </a:extLst>
          </p:cNvPr>
          <p:cNvSpPr>
            <a:spLocks noGrp="1"/>
          </p:cNvSpPr>
          <p:nvPr>
            <p:ph type="title"/>
          </p:nvPr>
        </p:nvSpPr>
        <p:spPr>
          <a:xfrm>
            <a:off x="414000" y="1757445"/>
            <a:ext cx="6773609" cy="592172"/>
          </a:xfrm>
        </p:spPr>
        <p:txBody>
          <a:bodyPr/>
          <a:lstStyle/>
          <a:p>
            <a:r>
              <a:rPr lang="en-US" sz="3200" dirty="0"/>
              <a:t>Clinical Indices</a:t>
            </a:r>
          </a:p>
        </p:txBody>
      </p:sp>
      <p:sp>
        <p:nvSpPr>
          <p:cNvPr id="5" name="Title 8">
            <a:extLst>
              <a:ext uri="{FF2B5EF4-FFF2-40B4-BE49-F238E27FC236}">
                <a16:creationId xmlns:a16="http://schemas.microsoft.com/office/drawing/2014/main" id="{ACE2D373-C288-4F9A-972E-FFEE1224155E}"/>
              </a:ext>
            </a:extLst>
          </p:cNvPr>
          <p:cNvSpPr txBox="1">
            <a:spLocks/>
          </p:cNvSpPr>
          <p:nvPr/>
        </p:nvSpPr>
        <p:spPr>
          <a:xfrm>
            <a:off x="414000" y="2190129"/>
            <a:ext cx="11364000" cy="3391172"/>
          </a:xfrm>
          <a:prstGeom prst="rect">
            <a:avLst/>
          </a:prstGeom>
        </p:spPr>
        <p:txBody>
          <a:bodyPr vert="horz" lIns="0" tIns="0" rIns="0" bIns="0" numCol="2"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lnSpc>
                <a:spcPct val="150000"/>
              </a:lnSpc>
              <a:buFont typeface="Arial" panose="020B0604020202020204" pitchFamily="34" charset="0"/>
              <a:buChar char="•"/>
            </a:pPr>
            <a:r>
              <a:rPr lang="en-US" kern="0" dirty="0"/>
              <a:t>Simple</a:t>
            </a:r>
          </a:p>
          <a:p>
            <a:pPr marL="457200" indent="-457200">
              <a:lnSpc>
                <a:spcPct val="150000"/>
              </a:lnSpc>
              <a:buFont typeface="Arial" panose="020B0604020202020204" pitchFamily="34" charset="0"/>
              <a:buChar char="•"/>
            </a:pPr>
            <a:r>
              <a:rPr lang="en-US" kern="0" dirty="0"/>
              <a:t>Objective</a:t>
            </a:r>
          </a:p>
          <a:p>
            <a:pPr marL="457200" indent="-457200">
              <a:lnSpc>
                <a:spcPct val="150000"/>
              </a:lnSpc>
              <a:buFont typeface="Arial" panose="020B0604020202020204" pitchFamily="34" charset="0"/>
              <a:buChar char="•"/>
            </a:pPr>
            <a:r>
              <a:rPr lang="en-US" kern="0" dirty="0"/>
              <a:t>Valid</a:t>
            </a:r>
          </a:p>
          <a:p>
            <a:pPr marL="457200" indent="-457200">
              <a:lnSpc>
                <a:spcPct val="150000"/>
              </a:lnSpc>
              <a:buFont typeface="Arial" panose="020B0604020202020204" pitchFamily="34" charset="0"/>
              <a:buChar char="•"/>
            </a:pPr>
            <a:r>
              <a:rPr lang="en-US" kern="0" dirty="0"/>
              <a:t>Reliable</a:t>
            </a:r>
          </a:p>
          <a:p>
            <a:pPr marL="457200" indent="-457200">
              <a:lnSpc>
                <a:spcPct val="150000"/>
              </a:lnSpc>
              <a:buFont typeface="Arial" panose="020B0604020202020204" pitchFamily="34" charset="0"/>
              <a:buChar char="•"/>
            </a:pPr>
            <a:r>
              <a:rPr lang="en-US" kern="0" dirty="0"/>
              <a:t>Reproducible</a:t>
            </a:r>
          </a:p>
          <a:p>
            <a:pPr marL="457200" indent="-457200">
              <a:lnSpc>
                <a:spcPct val="150000"/>
              </a:lnSpc>
              <a:buFont typeface="Arial" panose="020B0604020202020204" pitchFamily="34" charset="0"/>
              <a:buChar char="•"/>
            </a:pPr>
            <a:r>
              <a:rPr lang="en-US" kern="0" dirty="0"/>
              <a:t>Quantifiable</a:t>
            </a:r>
          </a:p>
          <a:p>
            <a:pPr marL="457200" indent="-457200">
              <a:lnSpc>
                <a:spcPct val="150000"/>
              </a:lnSpc>
              <a:buFont typeface="Arial" panose="020B0604020202020204" pitchFamily="34" charset="0"/>
              <a:buChar char="•"/>
            </a:pPr>
            <a:r>
              <a:rPr lang="en-US" kern="0" dirty="0"/>
              <a:t>Sensitive</a:t>
            </a:r>
          </a:p>
          <a:p>
            <a:pPr marL="457200" indent="-457200">
              <a:lnSpc>
                <a:spcPct val="150000"/>
              </a:lnSpc>
              <a:buFont typeface="Arial" panose="020B0604020202020204" pitchFamily="34" charset="0"/>
              <a:buChar char="•"/>
            </a:pPr>
            <a:r>
              <a:rPr lang="en-US" kern="0" dirty="0"/>
              <a:t>Acceptable</a:t>
            </a:r>
          </a:p>
        </p:txBody>
      </p:sp>
    </p:spTree>
    <p:extLst>
      <p:ext uri="{BB962C8B-B14F-4D97-AF65-F5344CB8AC3E}">
        <p14:creationId xmlns:p14="http://schemas.microsoft.com/office/powerpoint/2010/main" val="53837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19</a:t>
            </a:fld>
            <a:endParaRPr lang="cs-CZ" altLang="cs-CZ"/>
          </a:p>
        </p:txBody>
      </p:sp>
      <p:sp>
        <p:nvSpPr>
          <p:cNvPr id="4" name="Title 8">
            <a:extLst>
              <a:ext uri="{FF2B5EF4-FFF2-40B4-BE49-F238E27FC236}">
                <a16:creationId xmlns:a16="http://schemas.microsoft.com/office/drawing/2014/main" id="{DCFFD0D6-2050-415F-84F8-8BEA8DBCE8E5}"/>
              </a:ext>
            </a:extLst>
          </p:cNvPr>
          <p:cNvSpPr>
            <a:spLocks noGrp="1"/>
          </p:cNvSpPr>
          <p:nvPr>
            <p:ph type="title"/>
          </p:nvPr>
        </p:nvSpPr>
        <p:spPr>
          <a:xfrm>
            <a:off x="414000" y="1757445"/>
            <a:ext cx="6773609" cy="592172"/>
          </a:xfrm>
        </p:spPr>
        <p:txBody>
          <a:bodyPr/>
          <a:lstStyle/>
          <a:p>
            <a:r>
              <a:rPr lang="en-US" sz="3200" dirty="0"/>
              <a:t>Dental Indices</a:t>
            </a:r>
          </a:p>
        </p:txBody>
      </p:sp>
      <p:sp>
        <p:nvSpPr>
          <p:cNvPr id="5" name="Title 8">
            <a:extLst>
              <a:ext uri="{FF2B5EF4-FFF2-40B4-BE49-F238E27FC236}">
                <a16:creationId xmlns:a16="http://schemas.microsoft.com/office/drawing/2014/main" id="{ABF29CD1-D830-4C98-83AD-87BC36C1CA77}"/>
              </a:ext>
            </a:extLst>
          </p:cNvPr>
          <p:cNvSpPr txBox="1">
            <a:spLocks/>
          </p:cNvSpPr>
          <p:nvPr/>
        </p:nvSpPr>
        <p:spPr>
          <a:xfrm>
            <a:off x="413999" y="2632859"/>
            <a:ext cx="6773609" cy="2906704"/>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buFont typeface="Arial" panose="020B0604020202020204" pitchFamily="34" charset="0"/>
              <a:buChar char="•"/>
            </a:pPr>
            <a:r>
              <a:rPr lang="en-US" sz="3200" kern="0" dirty="0"/>
              <a:t>Dental Caries</a:t>
            </a:r>
          </a:p>
          <a:p>
            <a:pPr marL="457200" indent="-457200">
              <a:buFont typeface="Arial" panose="020B0604020202020204" pitchFamily="34" charset="0"/>
              <a:buChar char="•"/>
            </a:pPr>
            <a:r>
              <a:rPr lang="en-US" sz="3200" kern="0" dirty="0"/>
              <a:t>Periodontal Disease</a:t>
            </a:r>
          </a:p>
          <a:p>
            <a:pPr marL="457200" indent="-457200">
              <a:buFont typeface="Arial" panose="020B0604020202020204" pitchFamily="34" charset="0"/>
              <a:buChar char="•"/>
            </a:pPr>
            <a:r>
              <a:rPr lang="en-US" sz="3200" kern="0" dirty="0"/>
              <a:t>Fluorosis</a:t>
            </a:r>
          </a:p>
          <a:p>
            <a:pPr marL="457200" indent="-457200">
              <a:buFont typeface="Arial" panose="020B0604020202020204" pitchFamily="34" charset="0"/>
              <a:buChar char="•"/>
            </a:pPr>
            <a:r>
              <a:rPr lang="en-US" sz="3200" kern="0" dirty="0"/>
              <a:t>Erosion</a:t>
            </a:r>
          </a:p>
          <a:p>
            <a:pPr marL="457200" indent="-457200">
              <a:buFont typeface="Arial" panose="020B0604020202020204" pitchFamily="34" charset="0"/>
              <a:buChar char="•"/>
            </a:pPr>
            <a:r>
              <a:rPr lang="en-US" sz="3200" kern="0" dirty="0"/>
              <a:t>Trauma</a:t>
            </a:r>
          </a:p>
        </p:txBody>
      </p:sp>
      <p:sp>
        <p:nvSpPr>
          <p:cNvPr id="6" name="Title 8">
            <a:extLst>
              <a:ext uri="{FF2B5EF4-FFF2-40B4-BE49-F238E27FC236}">
                <a16:creationId xmlns:a16="http://schemas.microsoft.com/office/drawing/2014/main" id="{AB3F8ABB-F653-4EE9-B236-1338E255B9E4}"/>
              </a:ext>
            </a:extLst>
          </p:cNvPr>
          <p:cNvSpPr txBox="1">
            <a:spLocks/>
          </p:cNvSpPr>
          <p:nvPr/>
        </p:nvSpPr>
        <p:spPr>
          <a:xfrm>
            <a:off x="6882139" y="795634"/>
            <a:ext cx="3218791" cy="11487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buFont typeface="Arial" panose="020B0604020202020204" pitchFamily="34" charset="0"/>
              <a:buChar char="•"/>
            </a:pPr>
            <a:r>
              <a:rPr lang="en-US" sz="3200" kern="0" dirty="0"/>
              <a:t>DMFT / DMFS</a:t>
            </a:r>
          </a:p>
          <a:p>
            <a:pPr marL="457200" indent="-457200">
              <a:buFont typeface="Arial" panose="020B0604020202020204" pitchFamily="34" charset="0"/>
              <a:buChar char="•"/>
            </a:pPr>
            <a:r>
              <a:rPr lang="en-US" sz="3200" kern="0" dirty="0" err="1"/>
              <a:t>dmft</a:t>
            </a:r>
            <a:r>
              <a:rPr lang="en-US" sz="3200" kern="0" dirty="0"/>
              <a:t> / </a:t>
            </a:r>
            <a:r>
              <a:rPr lang="en-US" sz="3200" kern="0" dirty="0" err="1"/>
              <a:t>dmfs</a:t>
            </a:r>
            <a:endParaRPr lang="en-US" sz="3200" kern="0" dirty="0"/>
          </a:p>
        </p:txBody>
      </p:sp>
      <p:sp>
        <p:nvSpPr>
          <p:cNvPr id="7" name="Title 8">
            <a:extLst>
              <a:ext uri="{FF2B5EF4-FFF2-40B4-BE49-F238E27FC236}">
                <a16:creationId xmlns:a16="http://schemas.microsoft.com/office/drawing/2014/main" id="{4288AD37-B7BD-4490-BFB6-970A9C483A82}"/>
              </a:ext>
            </a:extLst>
          </p:cNvPr>
          <p:cNvSpPr txBox="1">
            <a:spLocks/>
          </p:cNvSpPr>
          <p:nvPr/>
        </p:nvSpPr>
        <p:spPr>
          <a:xfrm>
            <a:off x="6882138" y="2160431"/>
            <a:ext cx="3218791" cy="11487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buFont typeface="Arial" panose="020B0604020202020204" pitchFamily="34" charset="0"/>
              <a:buChar char="•"/>
            </a:pPr>
            <a:r>
              <a:rPr lang="en-US" sz="3200" kern="0" dirty="0"/>
              <a:t>CPITN</a:t>
            </a:r>
          </a:p>
          <a:p>
            <a:pPr marL="457200" indent="-457200">
              <a:buFont typeface="Arial" panose="020B0604020202020204" pitchFamily="34" charset="0"/>
              <a:buChar char="•"/>
            </a:pPr>
            <a:r>
              <a:rPr lang="en-US" sz="3200" kern="0" dirty="0"/>
              <a:t>CPI</a:t>
            </a:r>
          </a:p>
        </p:txBody>
      </p:sp>
      <p:sp>
        <p:nvSpPr>
          <p:cNvPr id="8" name="Title 8">
            <a:extLst>
              <a:ext uri="{FF2B5EF4-FFF2-40B4-BE49-F238E27FC236}">
                <a16:creationId xmlns:a16="http://schemas.microsoft.com/office/drawing/2014/main" id="{78F0443D-FB1E-4112-8895-8FFF8AB53562}"/>
              </a:ext>
            </a:extLst>
          </p:cNvPr>
          <p:cNvSpPr txBox="1">
            <a:spLocks/>
          </p:cNvSpPr>
          <p:nvPr/>
        </p:nvSpPr>
        <p:spPr>
          <a:xfrm>
            <a:off x="6882137" y="3408657"/>
            <a:ext cx="3856747" cy="114878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buFont typeface="Arial" panose="020B0604020202020204" pitchFamily="34" charset="0"/>
              <a:buChar char="•"/>
            </a:pPr>
            <a:r>
              <a:rPr lang="en-US" sz="3200" kern="0" dirty="0"/>
              <a:t>Dean’s Index</a:t>
            </a:r>
          </a:p>
          <a:p>
            <a:pPr marL="457200" indent="-457200">
              <a:buFont typeface="Arial" panose="020B0604020202020204" pitchFamily="34" charset="0"/>
              <a:buChar char="•"/>
            </a:pPr>
            <a:r>
              <a:rPr lang="en-US" sz="3200" kern="0" dirty="0"/>
              <a:t>Horowitz Index</a:t>
            </a:r>
          </a:p>
          <a:p>
            <a:pPr marL="457200" indent="-457200">
              <a:buFont typeface="Arial" panose="020B0604020202020204" pitchFamily="34" charset="0"/>
              <a:buChar char="•"/>
            </a:pPr>
            <a:r>
              <a:rPr lang="en-US" sz="3200" kern="0" dirty="0"/>
              <a:t>BEWE Index</a:t>
            </a:r>
          </a:p>
          <a:p>
            <a:pPr marL="457200" indent="-457200">
              <a:buFont typeface="Arial" panose="020B0604020202020204" pitchFamily="34" charset="0"/>
              <a:buChar char="•"/>
            </a:pPr>
            <a:r>
              <a:rPr lang="en-US" sz="3200" kern="0" dirty="0"/>
              <a:t>Trauma Index of O’Brien</a:t>
            </a:r>
          </a:p>
        </p:txBody>
      </p:sp>
    </p:spTree>
    <p:extLst>
      <p:ext uri="{BB962C8B-B14F-4D97-AF65-F5344CB8AC3E}">
        <p14:creationId xmlns:p14="http://schemas.microsoft.com/office/powerpoint/2010/main" val="69005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fade">
                                      <p:cBhvr>
                                        <p:cTn id="52" dur="500"/>
                                        <p:tgtEl>
                                          <p:spTgt spid="8">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fade">
                                      <p:cBhvr>
                                        <p:cTn id="57" dur="500"/>
                                        <p:tgtEl>
                                          <p:spTgt spid="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fade">
                                      <p:cBhvr>
                                        <p:cTn id="62" dur="500"/>
                                        <p:tgtEl>
                                          <p:spTgt spid="8">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fade">
                                      <p:cBhvr>
                                        <p:cTn id="67" dur="500"/>
                                        <p:tgtEl>
                                          <p:spTgt spid="5">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6" grpId="0" uiExpand="1" build="p"/>
      <p:bldP spid="7" grpId="0" uiExpand="1" build="p"/>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a:t>
            </a:fld>
            <a:endParaRPr lang="cs-CZ" altLang="cs-CZ"/>
          </a:p>
        </p:txBody>
      </p:sp>
      <p:sp>
        <p:nvSpPr>
          <p:cNvPr id="9" name="Title 8">
            <a:extLst>
              <a:ext uri="{FF2B5EF4-FFF2-40B4-BE49-F238E27FC236}">
                <a16:creationId xmlns:a16="http://schemas.microsoft.com/office/drawing/2014/main" id="{88B9F70D-9C86-4C35-9FFF-ECD0CBD50C2E}"/>
              </a:ext>
            </a:extLst>
          </p:cNvPr>
          <p:cNvSpPr>
            <a:spLocks noGrp="1"/>
          </p:cNvSpPr>
          <p:nvPr>
            <p:ph type="title"/>
          </p:nvPr>
        </p:nvSpPr>
        <p:spPr>
          <a:xfrm>
            <a:off x="415200" y="1919211"/>
            <a:ext cx="11361600" cy="2849455"/>
          </a:xfrm>
        </p:spPr>
        <p:txBody>
          <a:bodyPr/>
          <a:lstStyle/>
          <a:p>
            <a:r>
              <a:rPr lang="en-US" dirty="0"/>
              <a:t>Lecture Outline</a:t>
            </a:r>
            <a:br>
              <a:rPr lang="en-US" dirty="0"/>
            </a:br>
            <a:r>
              <a:rPr lang="en-US" sz="2000" b="0" dirty="0"/>
              <a:t>I. Causation in Epidemiology</a:t>
            </a:r>
            <a:br>
              <a:rPr lang="en-US" sz="2000" b="0" dirty="0"/>
            </a:br>
            <a:r>
              <a:rPr lang="en-US" sz="2000" b="0" dirty="0"/>
              <a:t>II. Measurement of Health</a:t>
            </a:r>
            <a:br>
              <a:rPr lang="en-US" sz="2000" b="0" dirty="0"/>
            </a:br>
            <a:r>
              <a:rPr lang="en-US" sz="2000" b="0" dirty="0"/>
              <a:t>III. Mortality Measures</a:t>
            </a:r>
            <a:br>
              <a:rPr lang="en-US" sz="2000" b="0" dirty="0"/>
            </a:br>
            <a:r>
              <a:rPr lang="en-US" sz="2000" b="0" dirty="0"/>
              <a:t>IV. Morbidity Measures</a:t>
            </a:r>
            <a:br>
              <a:rPr lang="en-US" sz="2000" b="0" dirty="0"/>
            </a:br>
            <a:r>
              <a:rPr lang="en-US" sz="2000" b="0" dirty="0"/>
              <a:t>V. Clinical Indices: Use, Characteristics, and Limitations</a:t>
            </a:r>
            <a:br>
              <a:rPr lang="en-US" sz="2000" b="0" dirty="0"/>
            </a:br>
            <a:r>
              <a:rPr lang="en-US" sz="2000" b="0" dirty="0"/>
              <a:t>VI. Dental Indices</a:t>
            </a:r>
            <a:endParaRPr lang="en-US" dirty="0"/>
          </a:p>
        </p:txBody>
      </p:sp>
    </p:spTree>
    <p:extLst>
      <p:ext uri="{BB962C8B-B14F-4D97-AF65-F5344CB8AC3E}">
        <p14:creationId xmlns:p14="http://schemas.microsoft.com/office/powerpoint/2010/main" val="3068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20</a:t>
            </a:fld>
            <a:endParaRPr lang="cs-CZ" altLang="cs-CZ"/>
          </a:p>
        </p:txBody>
      </p:sp>
      <p:sp>
        <p:nvSpPr>
          <p:cNvPr id="4" name="Title 8">
            <a:extLst>
              <a:ext uri="{FF2B5EF4-FFF2-40B4-BE49-F238E27FC236}">
                <a16:creationId xmlns:a16="http://schemas.microsoft.com/office/drawing/2014/main" id="{3DEDFA21-7B03-4A78-A67B-0980DDBF99CB}"/>
              </a:ext>
            </a:extLst>
          </p:cNvPr>
          <p:cNvSpPr>
            <a:spLocks noGrp="1"/>
          </p:cNvSpPr>
          <p:nvPr>
            <p:ph type="title"/>
          </p:nvPr>
        </p:nvSpPr>
        <p:spPr>
          <a:xfrm>
            <a:off x="413998" y="1885035"/>
            <a:ext cx="6773609" cy="592172"/>
          </a:xfrm>
        </p:spPr>
        <p:txBody>
          <a:bodyPr/>
          <a:lstStyle/>
          <a:p>
            <a:r>
              <a:rPr lang="en-US" sz="3200" dirty="0"/>
              <a:t>DMF Limitations</a:t>
            </a:r>
          </a:p>
        </p:txBody>
      </p:sp>
      <p:sp>
        <p:nvSpPr>
          <p:cNvPr id="5" name="Title 8">
            <a:extLst>
              <a:ext uri="{FF2B5EF4-FFF2-40B4-BE49-F238E27FC236}">
                <a16:creationId xmlns:a16="http://schemas.microsoft.com/office/drawing/2014/main" id="{0497404A-7147-4944-AC07-9A7C1FCC014C}"/>
              </a:ext>
            </a:extLst>
          </p:cNvPr>
          <p:cNvSpPr txBox="1">
            <a:spLocks/>
          </p:cNvSpPr>
          <p:nvPr/>
        </p:nvSpPr>
        <p:spPr>
          <a:xfrm>
            <a:off x="413999" y="2739183"/>
            <a:ext cx="6773609" cy="3034296"/>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buFont typeface="Arial" panose="020B0604020202020204" pitchFamily="34" charset="0"/>
              <a:buChar char="•"/>
            </a:pPr>
            <a:r>
              <a:rPr lang="en-US" sz="3200" kern="0" dirty="0"/>
              <a:t>Relevance</a:t>
            </a:r>
          </a:p>
          <a:p>
            <a:pPr marL="457200" indent="-457200">
              <a:buFont typeface="Arial" panose="020B0604020202020204" pitchFamily="34" charset="0"/>
              <a:buChar char="•"/>
            </a:pPr>
            <a:r>
              <a:rPr lang="en-US" sz="3200" kern="0" dirty="0"/>
              <a:t>Treatment decisions</a:t>
            </a:r>
          </a:p>
          <a:p>
            <a:pPr marL="457200" indent="-457200">
              <a:buFont typeface="Arial" panose="020B0604020202020204" pitchFamily="34" charset="0"/>
              <a:buChar char="•"/>
            </a:pPr>
            <a:r>
              <a:rPr lang="en-US" sz="3200" kern="0" dirty="0"/>
              <a:t>Quality of teeth</a:t>
            </a:r>
          </a:p>
          <a:p>
            <a:pPr marL="457200" indent="-457200">
              <a:buFont typeface="Arial" panose="020B0604020202020204" pitchFamily="34" charset="0"/>
              <a:buChar char="•"/>
            </a:pPr>
            <a:r>
              <a:rPr lang="en-US" sz="3200" kern="0" dirty="0"/>
              <a:t>Benefit of treatment</a:t>
            </a:r>
          </a:p>
          <a:p>
            <a:pPr marL="457200" indent="-457200">
              <a:buFont typeface="Arial" panose="020B0604020202020204" pitchFamily="34" charset="0"/>
              <a:buChar char="•"/>
            </a:pPr>
            <a:r>
              <a:rPr lang="en-US" sz="3200" kern="0" dirty="0"/>
              <a:t>Irreversible</a:t>
            </a:r>
          </a:p>
        </p:txBody>
      </p:sp>
      <p:sp>
        <p:nvSpPr>
          <p:cNvPr id="6" name="Title 8">
            <a:extLst>
              <a:ext uri="{FF2B5EF4-FFF2-40B4-BE49-F238E27FC236}">
                <a16:creationId xmlns:a16="http://schemas.microsoft.com/office/drawing/2014/main" id="{478C6755-E62A-4EAE-A5EC-4CF5571E9036}"/>
              </a:ext>
            </a:extLst>
          </p:cNvPr>
          <p:cNvSpPr txBox="1">
            <a:spLocks/>
          </p:cNvSpPr>
          <p:nvPr/>
        </p:nvSpPr>
        <p:spPr>
          <a:xfrm>
            <a:off x="5018568" y="1292863"/>
            <a:ext cx="7084828" cy="59217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3200" kern="0" dirty="0">
                <a:solidFill>
                  <a:srgbClr val="FF0000"/>
                </a:solidFill>
              </a:rPr>
              <a:t>Were all missing teeth (M) carious?</a:t>
            </a:r>
          </a:p>
        </p:txBody>
      </p:sp>
      <p:sp>
        <p:nvSpPr>
          <p:cNvPr id="7" name="Title 8">
            <a:extLst>
              <a:ext uri="{FF2B5EF4-FFF2-40B4-BE49-F238E27FC236}">
                <a16:creationId xmlns:a16="http://schemas.microsoft.com/office/drawing/2014/main" id="{BB1294E5-298F-4BE4-A651-9BCB39902AE3}"/>
              </a:ext>
            </a:extLst>
          </p:cNvPr>
          <p:cNvSpPr txBox="1">
            <a:spLocks/>
          </p:cNvSpPr>
          <p:nvPr/>
        </p:nvSpPr>
        <p:spPr>
          <a:xfrm>
            <a:off x="4774019" y="2284662"/>
            <a:ext cx="7329377" cy="59217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800" kern="0" dirty="0">
                <a:solidFill>
                  <a:srgbClr val="FF0000"/>
                </a:solidFill>
              </a:rPr>
              <a:t>Are all filled teeth (T) clinically equivalent?</a:t>
            </a:r>
            <a:endParaRPr lang="en-US" sz="3200" kern="0" dirty="0">
              <a:solidFill>
                <a:srgbClr val="FF0000"/>
              </a:solidFill>
            </a:endParaRPr>
          </a:p>
        </p:txBody>
      </p:sp>
      <p:sp>
        <p:nvSpPr>
          <p:cNvPr id="8" name="Title 8">
            <a:extLst>
              <a:ext uri="{FF2B5EF4-FFF2-40B4-BE49-F238E27FC236}">
                <a16:creationId xmlns:a16="http://schemas.microsoft.com/office/drawing/2014/main" id="{B2BFF9F7-2C25-48F2-A631-DC605F453D34}"/>
              </a:ext>
            </a:extLst>
          </p:cNvPr>
          <p:cNvSpPr txBox="1">
            <a:spLocks/>
          </p:cNvSpPr>
          <p:nvPr/>
        </p:nvSpPr>
        <p:spPr>
          <a:xfrm>
            <a:off x="6209414" y="3292083"/>
            <a:ext cx="5982586" cy="59217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800" kern="0" dirty="0">
                <a:solidFill>
                  <a:srgbClr val="FF0000"/>
                </a:solidFill>
              </a:rPr>
              <a:t>Should missing (M), filled (F), and decayed (D) teeth treated equally?</a:t>
            </a:r>
            <a:endParaRPr lang="en-US" sz="3200" kern="0" dirty="0">
              <a:solidFill>
                <a:srgbClr val="FF0000"/>
              </a:solidFill>
            </a:endParaRPr>
          </a:p>
        </p:txBody>
      </p:sp>
    </p:spTree>
    <p:extLst>
      <p:ext uri="{BB962C8B-B14F-4D97-AF65-F5344CB8AC3E}">
        <p14:creationId xmlns:p14="http://schemas.microsoft.com/office/powerpoint/2010/main" val="38083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21</a:t>
            </a:fld>
            <a:endParaRPr lang="cs-CZ" altLang="cs-CZ"/>
          </a:p>
        </p:txBody>
      </p:sp>
      <p:sp>
        <p:nvSpPr>
          <p:cNvPr id="4" name="Title 8">
            <a:extLst>
              <a:ext uri="{FF2B5EF4-FFF2-40B4-BE49-F238E27FC236}">
                <a16:creationId xmlns:a16="http://schemas.microsoft.com/office/drawing/2014/main" id="{6C153BF3-E69C-4562-93AE-2642B7D7132D}"/>
              </a:ext>
            </a:extLst>
          </p:cNvPr>
          <p:cNvSpPr>
            <a:spLocks noGrp="1"/>
          </p:cNvSpPr>
          <p:nvPr>
            <p:ph type="title"/>
          </p:nvPr>
        </p:nvSpPr>
        <p:spPr>
          <a:xfrm>
            <a:off x="414000" y="1895668"/>
            <a:ext cx="8028251" cy="592172"/>
          </a:xfrm>
        </p:spPr>
        <p:txBody>
          <a:bodyPr/>
          <a:lstStyle/>
          <a:p>
            <a:r>
              <a:rPr lang="en-US" sz="3200" dirty="0"/>
              <a:t>How to Hack Dental Indices Limitations?</a:t>
            </a:r>
          </a:p>
        </p:txBody>
      </p:sp>
      <p:pic>
        <p:nvPicPr>
          <p:cNvPr id="6" name="Picture 5">
            <a:extLst>
              <a:ext uri="{FF2B5EF4-FFF2-40B4-BE49-F238E27FC236}">
                <a16:creationId xmlns:a16="http://schemas.microsoft.com/office/drawing/2014/main" id="{79B6F9AF-89A5-46F0-BC04-1C160238B98E}"/>
              </a:ext>
            </a:extLst>
          </p:cNvPr>
          <p:cNvPicPr>
            <a:picLocks noChangeAspect="1"/>
          </p:cNvPicPr>
          <p:nvPr/>
        </p:nvPicPr>
        <p:blipFill>
          <a:blip r:embed="rId2"/>
          <a:stretch>
            <a:fillRect/>
          </a:stretch>
        </p:blipFill>
        <p:spPr>
          <a:xfrm>
            <a:off x="414000" y="2720716"/>
            <a:ext cx="7517888" cy="3380734"/>
          </a:xfrm>
          <a:prstGeom prst="rect">
            <a:avLst/>
          </a:prstGeom>
        </p:spPr>
      </p:pic>
    </p:spTree>
    <p:extLst>
      <p:ext uri="{BB962C8B-B14F-4D97-AF65-F5344CB8AC3E}">
        <p14:creationId xmlns:p14="http://schemas.microsoft.com/office/powerpoint/2010/main" val="145130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5DED79D-4C64-4BFC-BC81-2BFF38BA51FF}"/>
              </a:ext>
            </a:extLst>
          </p:cNvPr>
          <p:cNvPicPr>
            <a:picLocks noChangeAspect="1"/>
          </p:cNvPicPr>
          <p:nvPr/>
        </p:nvPicPr>
        <p:blipFill rotWithShape="1">
          <a:blip r:embed="rId2">
            <a:alphaModFix amt="7000"/>
            <a:extLst>
              <a:ext uri="{28A0092B-C50C-407E-A947-70E740481C1C}">
                <a14:useLocalDpi xmlns:a14="http://schemas.microsoft.com/office/drawing/2010/main" val="0"/>
              </a:ext>
            </a:extLst>
          </a:blip>
          <a:srcRect t="4247" b="11829"/>
          <a:stretch/>
        </p:blipFill>
        <p:spPr>
          <a:xfrm>
            <a:off x="-4647" y="0"/>
            <a:ext cx="12196647" cy="6858001"/>
          </a:xfrm>
          <a:prstGeom prst="rect">
            <a:avLst/>
          </a:prstGeom>
        </p:spPr>
      </p:pic>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22</a:t>
            </a:fld>
            <a:endParaRPr lang="cs-CZ" altLang="cs-CZ"/>
          </a:p>
        </p:txBody>
      </p:sp>
      <p:pic>
        <p:nvPicPr>
          <p:cNvPr id="35" name="Picture 34">
            <a:extLst>
              <a:ext uri="{FF2B5EF4-FFF2-40B4-BE49-F238E27FC236}">
                <a16:creationId xmlns:a16="http://schemas.microsoft.com/office/drawing/2014/main" id="{7A05F223-18B2-45B7-9B1C-7CBD3A25CBFE}"/>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525" t="16656" r="5293" b="16225"/>
          <a:stretch/>
        </p:blipFill>
        <p:spPr>
          <a:xfrm>
            <a:off x="3257750" y="4017590"/>
            <a:ext cx="388992" cy="292752"/>
          </a:xfrm>
          <a:prstGeom prst="rect">
            <a:avLst/>
          </a:prstGeom>
        </p:spPr>
      </p:pic>
      <p:pic>
        <p:nvPicPr>
          <p:cNvPr id="39" name="Picture 38">
            <a:extLst>
              <a:ext uri="{FF2B5EF4-FFF2-40B4-BE49-F238E27FC236}">
                <a16:creationId xmlns:a16="http://schemas.microsoft.com/office/drawing/2014/main" id="{C8792D5C-4914-4420-A107-7AD61F4078E7}"/>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53068" y="4360582"/>
            <a:ext cx="440705" cy="440705"/>
          </a:xfrm>
          <a:prstGeom prst="rect">
            <a:avLst/>
          </a:prstGeom>
        </p:spPr>
      </p:pic>
      <p:sp>
        <p:nvSpPr>
          <p:cNvPr id="42" name="TextBox 41">
            <a:extLst>
              <a:ext uri="{FF2B5EF4-FFF2-40B4-BE49-F238E27FC236}">
                <a16:creationId xmlns:a16="http://schemas.microsoft.com/office/drawing/2014/main" id="{7D0134DD-C1FA-461D-A0AA-4538B33D51C0}"/>
              </a:ext>
            </a:extLst>
          </p:cNvPr>
          <p:cNvSpPr txBox="1"/>
          <p:nvPr/>
        </p:nvSpPr>
        <p:spPr>
          <a:xfrm>
            <a:off x="3874425" y="3846015"/>
            <a:ext cx="5197647" cy="958660"/>
          </a:xfrm>
          <a:prstGeom prst="rect">
            <a:avLst/>
          </a:prstGeom>
          <a:noFill/>
        </p:spPr>
        <p:txBody>
          <a:bodyPr wrap="square" rtlCol="0">
            <a:spAutoFit/>
          </a:bodyPr>
          <a:lstStyle/>
          <a:p>
            <a:pPr algn="l">
              <a:lnSpc>
                <a:spcPct val="150000"/>
              </a:lnSpc>
            </a:pPr>
            <a:r>
              <a:rPr lang="en-US" sz="2000" b="1" dirty="0">
                <a:solidFill>
                  <a:srgbClr val="0000DC"/>
                </a:solidFill>
                <a:latin typeface="+mj-lt"/>
              </a:rPr>
              <a:t>abanoub.riad@med.muni.cz</a:t>
            </a:r>
          </a:p>
          <a:p>
            <a:pPr>
              <a:lnSpc>
                <a:spcPct val="150000"/>
              </a:lnSpc>
            </a:pPr>
            <a:r>
              <a:rPr lang="en-US" sz="2000" b="1" dirty="0">
                <a:solidFill>
                  <a:srgbClr val="0000DC"/>
                </a:solidFill>
                <a:latin typeface="+mn-lt"/>
              </a:rPr>
              <a:t>Office </a:t>
            </a:r>
            <a:r>
              <a:rPr lang="en-US" sz="2000" b="1">
                <a:solidFill>
                  <a:srgbClr val="0000DC"/>
                </a:solidFill>
                <a:latin typeface="+mn-lt"/>
              </a:rPr>
              <a:t>Consultation (A21/315)</a:t>
            </a:r>
            <a:endParaRPr lang="en-US" sz="2000" b="1" dirty="0">
              <a:solidFill>
                <a:srgbClr val="0000DC"/>
              </a:solidFill>
              <a:latin typeface="+mn-lt"/>
            </a:endParaRPr>
          </a:p>
        </p:txBody>
      </p:sp>
      <p:sp>
        <p:nvSpPr>
          <p:cNvPr id="4" name="TextBox 3">
            <a:extLst>
              <a:ext uri="{FF2B5EF4-FFF2-40B4-BE49-F238E27FC236}">
                <a16:creationId xmlns:a16="http://schemas.microsoft.com/office/drawing/2014/main" id="{8A757585-2C84-462C-8C31-713BCFFF408D}"/>
              </a:ext>
            </a:extLst>
          </p:cNvPr>
          <p:cNvSpPr txBox="1"/>
          <p:nvPr/>
        </p:nvSpPr>
        <p:spPr>
          <a:xfrm>
            <a:off x="-4647" y="2379355"/>
            <a:ext cx="12190772" cy="1015663"/>
          </a:xfrm>
          <a:prstGeom prst="rect">
            <a:avLst/>
          </a:prstGeom>
          <a:noFill/>
        </p:spPr>
        <p:txBody>
          <a:bodyPr wrap="square" rtlCol="0">
            <a:spAutoFit/>
          </a:bodyPr>
          <a:lstStyle/>
          <a:p>
            <a:pPr algn="ctr"/>
            <a:r>
              <a:rPr lang="en-US" sz="6000" b="1" dirty="0">
                <a:solidFill>
                  <a:srgbClr val="0000DC"/>
                </a:solidFill>
                <a:latin typeface="+mn-lt"/>
              </a:rPr>
              <a:t>THANK YOU</a:t>
            </a:r>
            <a:endParaRPr lang="en-GB" sz="6000" b="1" dirty="0" err="1">
              <a:solidFill>
                <a:srgbClr val="0000DC"/>
              </a:solidFill>
              <a:latin typeface="+mn-lt"/>
            </a:endParaRPr>
          </a:p>
        </p:txBody>
      </p:sp>
    </p:spTree>
    <p:extLst>
      <p:ext uri="{BB962C8B-B14F-4D97-AF65-F5344CB8AC3E}">
        <p14:creationId xmlns:p14="http://schemas.microsoft.com/office/powerpoint/2010/main" val="19295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3</a:t>
            </a:fld>
            <a:endParaRPr lang="cs-CZ" altLang="cs-CZ"/>
          </a:p>
        </p:txBody>
      </p:sp>
      <p:sp>
        <p:nvSpPr>
          <p:cNvPr id="7" name="Title 8">
            <a:extLst>
              <a:ext uri="{FF2B5EF4-FFF2-40B4-BE49-F238E27FC236}">
                <a16:creationId xmlns:a16="http://schemas.microsoft.com/office/drawing/2014/main" id="{E824B6AE-C4CD-4D60-AD43-F755F789BA55}"/>
              </a:ext>
            </a:extLst>
          </p:cNvPr>
          <p:cNvSpPr>
            <a:spLocks noGrp="1"/>
          </p:cNvSpPr>
          <p:nvPr>
            <p:ph type="title"/>
          </p:nvPr>
        </p:nvSpPr>
        <p:spPr>
          <a:xfrm>
            <a:off x="415200" y="1954415"/>
            <a:ext cx="6910633" cy="624070"/>
          </a:xfrm>
        </p:spPr>
        <p:txBody>
          <a:bodyPr/>
          <a:lstStyle/>
          <a:p>
            <a:r>
              <a:rPr lang="en-US" dirty="0"/>
              <a:t>Causal Inference</a:t>
            </a:r>
          </a:p>
        </p:txBody>
      </p:sp>
      <p:sp>
        <p:nvSpPr>
          <p:cNvPr id="8" name="Title 8">
            <a:extLst>
              <a:ext uri="{FF2B5EF4-FFF2-40B4-BE49-F238E27FC236}">
                <a16:creationId xmlns:a16="http://schemas.microsoft.com/office/drawing/2014/main" id="{A5323721-D881-4EB2-BA79-41DAE77E4B62}"/>
              </a:ext>
            </a:extLst>
          </p:cNvPr>
          <p:cNvSpPr txBox="1">
            <a:spLocks/>
          </p:cNvSpPr>
          <p:nvPr/>
        </p:nvSpPr>
        <p:spPr>
          <a:xfrm>
            <a:off x="2733095" y="2859557"/>
            <a:ext cx="2827733" cy="2839918"/>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457200" indent="-457200" algn="just">
              <a:lnSpc>
                <a:spcPct val="100000"/>
              </a:lnSpc>
              <a:buFont typeface="+mj-lt"/>
              <a:buAutoNum type="arabicPeriod"/>
            </a:pPr>
            <a:r>
              <a:rPr lang="en-US" sz="1800" b="0" kern="0" dirty="0">
                <a:latin typeface="+mn-lt"/>
              </a:rPr>
              <a:t>Strength</a:t>
            </a:r>
          </a:p>
          <a:p>
            <a:pPr marL="457200" indent="-457200" algn="just">
              <a:lnSpc>
                <a:spcPct val="100000"/>
              </a:lnSpc>
              <a:buFont typeface="+mj-lt"/>
              <a:buAutoNum type="arabicPeriod"/>
            </a:pPr>
            <a:r>
              <a:rPr lang="en-US" sz="1800" b="0" kern="0" dirty="0">
                <a:latin typeface="+mn-lt"/>
              </a:rPr>
              <a:t>Consistency</a:t>
            </a:r>
          </a:p>
          <a:p>
            <a:pPr marL="457200" indent="-457200" algn="just">
              <a:lnSpc>
                <a:spcPct val="100000"/>
              </a:lnSpc>
              <a:buFont typeface="+mj-lt"/>
              <a:buAutoNum type="arabicPeriod"/>
            </a:pPr>
            <a:r>
              <a:rPr lang="en-US" sz="1800" b="0" kern="0" dirty="0">
                <a:latin typeface="+mn-lt"/>
              </a:rPr>
              <a:t>Specificity</a:t>
            </a:r>
          </a:p>
          <a:p>
            <a:pPr marL="457200" indent="-457200" algn="just">
              <a:lnSpc>
                <a:spcPct val="100000"/>
              </a:lnSpc>
              <a:buFont typeface="+mj-lt"/>
              <a:buAutoNum type="arabicPeriod"/>
            </a:pPr>
            <a:r>
              <a:rPr lang="en-US" sz="1800" b="0" kern="0" dirty="0">
                <a:latin typeface="+mn-lt"/>
              </a:rPr>
              <a:t>Temporality</a:t>
            </a:r>
          </a:p>
          <a:p>
            <a:pPr marL="457200" indent="-457200" algn="just">
              <a:lnSpc>
                <a:spcPct val="100000"/>
              </a:lnSpc>
              <a:buFont typeface="+mj-lt"/>
              <a:buAutoNum type="arabicPeriod"/>
            </a:pPr>
            <a:r>
              <a:rPr lang="en-US" sz="1800" b="0" kern="0" dirty="0">
                <a:latin typeface="+mn-lt"/>
              </a:rPr>
              <a:t>Biological gradient</a:t>
            </a:r>
          </a:p>
          <a:p>
            <a:pPr marL="457200" indent="-457200" algn="just">
              <a:lnSpc>
                <a:spcPct val="100000"/>
              </a:lnSpc>
              <a:buFont typeface="+mj-lt"/>
              <a:buAutoNum type="arabicPeriod"/>
            </a:pPr>
            <a:r>
              <a:rPr lang="en-US" sz="1800" b="0" kern="0" dirty="0">
                <a:latin typeface="+mn-lt"/>
              </a:rPr>
              <a:t>Biological plausibility</a:t>
            </a:r>
          </a:p>
          <a:p>
            <a:pPr marL="457200" indent="-457200" algn="just">
              <a:lnSpc>
                <a:spcPct val="100000"/>
              </a:lnSpc>
              <a:buFont typeface="+mj-lt"/>
              <a:buAutoNum type="arabicPeriod"/>
            </a:pPr>
            <a:r>
              <a:rPr lang="en-US" sz="1800" b="0" kern="0" dirty="0">
                <a:latin typeface="+mn-lt"/>
              </a:rPr>
              <a:t>Coherence</a:t>
            </a:r>
          </a:p>
          <a:p>
            <a:pPr marL="457200" indent="-457200" algn="just">
              <a:lnSpc>
                <a:spcPct val="100000"/>
              </a:lnSpc>
              <a:buFont typeface="+mj-lt"/>
              <a:buAutoNum type="arabicPeriod"/>
            </a:pPr>
            <a:r>
              <a:rPr lang="en-US" sz="1800" b="0" kern="0" dirty="0">
                <a:latin typeface="+mn-lt"/>
              </a:rPr>
              <a:t>Experiment</a:t>
            </a:r>
          </a:p>
          <a:p>
            <a:pPr marL="457200" indent="-457200" algn="just">
              <a:lnSpc>
                <a:spcPct val="100000"/>
              </a:lnSpc>
              <a:buFont typeface="+mj-lt"/>
              <a:buAutoNum type="arabicPeriod"/>
            </a:pPr>
            <a:r>
              <a:rPr lang="en-US" sz="1800" b="0" kern="0" dirty="0">
                <a:latin typeface="+mn-lt"/>
              </a:rPr>
              <a:t>Analogy</a:t>
            </a:r>
          </a:p>
          <a:p>
            <a:pPr marL="457200" indent="-457200" algn="just">
              <a:lnSpc>
                <a:spcPct val="100000"/>
              </a:lnSpc>
              <a:buFont typeface="+mj-lt"/>
              <a:buAutoNum type="arabicPeriod"/>
            </a:pPr>
            <a:r>
              <a:rPr lang="en-US" sz="1800" b="0" kern="0" dirty="0">
                <a:latin typeface="+mn-lt"/>
              </a:rPr>
              <a:t>Reversibility</a:t>
            </a:r>
          </a:p>
        </p:txBody>
      </p:sp>
      <p:sp>
        <p:nvSpPr>
          <p:cNvPr id="10" name="TextBox 9">
            <a:extLst>
              <a:ext uri="{FF2B5EF4-FFF2-40B4-BE49-F238E27FC236}">
                <a16:creationId xmlns:a16="http://schemas.microsoft.com/office/drawing/2014/main" id="{EF4D13E5-7235-4565-A071-FC6FFE798C3D}"/>
              </a:ext>
            </a:extLst>
          </p:cNvPr>
          <p:cNvSpPr txBox="1"/>
          <p:nvPr/>
        </p:nvSpPr>
        <p:spPr>
          <a:xfrm>
            <a:off x="300767" y="5380875"/>
            <a:ext cx="2057134" cy="276999"/>
          </a:xfrm>
          <a:prstGeom prst="rect">
            <a:avLst/>
          </a:prstGeom>
          <a:noFill/>
        </p:spPr>
        <p:txBody>
          <a:bodyPr wrap="square">
            <a:spAutoFit/>
          </a:bodyPr>
          <a:lstStyle/>
          <a:p>
            <a:pPr algn="l"/>
            <a:r>
              <a:rPr lang="en-GB" sz="1200" b="0" i="0" dirty="0">
                <a:effectLst/>
                <a:latin typeface="+mn-lt"/>
              </a:rPr>
              <a:t>Bradford Hill (1897 – 1991 )</a:t>
            </a:r>
          </a:p>
        </p:txBody>
      </p:sp>
      <p:pic>
        <p:nvPicPr>
          <p:cNvPr id="11" name="Picture 10">
            <a:extLst>
              <a:ext uri="{FF2B5EF4-FFF2-40B4-BE49-F238E27FC236}">
                <a16:creationId xmlns:a16="http://schemas.microsoft.com/office/drawing/2014/main" id="{BCDC229A-0DD9-4B5B-8802-4B4B9AA63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41" y="2973151"/>
            <a:ext cx="1856986" cy="2375825"/>
          </a:xfrm>
          <a:prstGeom prst="rect">
            <a:avLst/>
          </a:prstGeom>
        </p:spPr>
      </p:pic>
      <p:sp>
        <p:nvSpPr>
          <p:cNvPr id="12" name="Arrow: Right 11">
            <a:extLst>
              <a:ext uri="{FF2B5EF4-FFF2-40B4-BE49-F238E27FC236}">
                <a16:creationId xmlns:a16="http://schemas.microsoft.com/office/drawing/2014/main" id="{D97C6ADD-D64E-40FD-9A79-0C0F17DCED1C}"/>
              </a:ext>
            </a:extLst>
          </p:cNvPr>
          <p:cNvSpPr/>
          <p:nvPr/>
        </p:nvSpPr>
        <p:spPr bwMode="auto">
          <a:xfrm>
            <a:off x="5797798" y="3815687"/>
            <a:ext cx="648587" cy="624070"/>
          </a:xfrm>
          <a:prstGeom prst="right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3" name="TextBox 12">
            <a:extLst>
              <a:ext uri="{FF2B5EF4-FFF2-40B4-BE49-F238E27FC236}">
                <a16:creationId xmlns:a16="http://schemas.microsoft.com/office/drawing/2014/main" id="{A8690C7B-AB9B-4BF1-90CF-CD53F4CEA4ED}"/>
              </a:ext>
            </a:extLst>
          </p:cNvPr>
          <p:cNvSpPr txBox="1"/>
          <p:nvPr/>
        </p:nvSpPr>
        <p:spPr>
          <a:xfrm>
            <a:off x="6815734" y="2296738"/>
            <a:ext cx="4114535" cy="3728649"/>
          </a:xfrm>
          <a:prstGeom prst="rect">
            <a:avLst/>
          </a:prstGeom>
          <a:noFill/>
        </p:spPr>
        <p:txBody>
          <a:bodyPr wrap="square">
            <a:spAutoFit/>
          </a:bodyPr>
          <a:lstStyle/>
          <a:p>
            <a:pPr marL="457200" indent="-457200" algn="just">
              <a:lnSpc>
                <a:spcPct val="150000"/>
              </a:lnSpc>
              <a:buFont typeface="+mj-lt"/>
              <a:buAutoNum type="arabicPeriod"/>
            </a:pPr>
            <a:r>
              <a:rPr lang="en-US" sz="2000" kern="0" dirty="0">
                <a:solidFill>
                  <a:srgbClr val="FF0000"/>
                </a:solidFill>
                <a:latin typeface="+mn-lt"/>
              </a:rPr>
              <a:t>Strength (Effect Size)</a:t>
            </a:r>
          </a:p>
          <a:p>
            <a:pPr marL="457200" indent="-457200" algn="just">
              <a:lnSpc>
                <a:spcPct val="150000"/>
              </a:lnSpc>
              <a:buFont typeface="+mj-lt"/>
              <a:buAutoNum type="arabicPeriod"/>
            </a:pPr>
            <a:r>
              <a:rPr lang="en-US" sz="2000" b="0" kern="0" dirty="0">
                <a:solidFill>
                  <a:srgbClr val="FF0000"/>
                </a:solidFill>
                <a:latin typeface="+mn-lt"/>
              </a:rPr>
              <a:t>Consistency (Reliability)</a:t>
            </a:r>
          </a:p>
          <a:p>
            <a:pPr marL="457200" indent="-457200" algn="just">
              <a:lnSpc>
                <a:spcPct val="150000"/>
              </a:lnSpc>
              <a:buFont typeface="+mj-lt"/>
              <a:buAutoNum type="arabicPeriod"/>
            </a:pPr>
            <a:r>
              <a:rPr lang="en-US" sz="2000" b="0" kern="0" dirty="0">
                <a:solidFill>
                  <a:srgbClr val="FF0000"/>
                </a:solidFill>
                <a:latin typeface="+mn-lt"/>
              </a:rPr>
              <a:t>Temporal Relation</a:t>
            </a:r>
          </a:p>
          <a:p>
            <a:pPr marL="457200" indent="-457200" algn="just">
              <a:lnSpc>
                <a:spcPct val="150000"/>
              </a:lnSpc>
              <a:buFont typeface="+mj-lt"/>
              <a:buAutoNum type="arabicPeriod"/>
            </a:pPr>
            <a:r>
              <a:rPr lang="en-US" sz="2000" kern="0" dirty="0">
                <a:solidFill>
                  <a:srgbClr val="FF0000"/>
                </a:solidFill>
                <a:latin typeface="+mn-lt"/>
              </a:rPr>
              <a:t>Dose-response Relationship</a:t>
            </a:r>
          </a:p>
          <a:p>
            <a:pPr marL="457200" indent="-457200" algn="just">
              <a:lnSpc>
                <a:spcPct val="150000"/>
              </a:lnSpc>
              <a:buFont typeface="+mj-lt"/>
              <a:buAutoNum type="arabicPeriod"/>
            </a:pPr>
            <a:r>
              <a:rPr lang="en-US" sz="2000" b="0" kern="0" dirty="0">
                <a:solidFill>
                  <a:srgbClr val="FF0000"/>
                </a:solidFill>
                <a:latin typeface="+mn-lt"/>
              </a:rPr>
              <a:t>Plausibility</a:t>
            </a:r>
          </a:p>
          <a:p>
            <a:pPr marL="457200" indent="-457200" algn="just">
              <a:lnSpc>
                <a:spcPct val="150000"/>
              </a:lnSpc>
              <a:buFont typeface="+mj-lt"/>
              <a:buAutoNum type="arabicPeriod"/>
            </a:pPr>
            <a:r>
              <a:rPr lang="en-US" sz="2000" kern="0" dirty="0">
                <a:solidFill>
                  <a:srgbClr val="FF0000"/>
                </a:solidFill>
                <a:latin typeface="+mn-lt"/>
              </a:rPr>
              <a:t>Reversibility</a:t>
            </a:r>
          </a:p>
          <a:p>
            <a:pPr marL="457200" indent="-457200" algn="just">
              <a:lnSpc>
                <a:spcPct val="150000"/>
              </a:lnSpc>
              <a:buFont typeface="+mj-lt"/>
              <a:buAutoNum type="arabicPeriod"/>
            </a:pPr>
            <a:r>
              <a:rPr lang="en-US" sz="2000" b="0" kern="0" dirty="0">
                <a:solidFill>
                  <a:srgbClr val="FF0000"/>
                </a:solidFill>
                <a:latin typeface="+mn-lt"/>
              </a:rPr>
              <a:t>Study design</a:t>
            </a:r>
          </a:p>
          <a:p>
            <a:pPr marL="457200" indent="-457200" algn="just">
              <a:lnSpc>
                <a:spcPct val="150000"/>
              </a:lnSpc>
              <a:buFont typeface="+mj-lt"/>
              <a:buAutoNum type="arabicPeriod"/>
            </a:pPr>
            <a:r>
              <a:rPr lang="en-US" sz="2000" kern="0" dirty="0">
                <a:solidFill>
                  <a:srgbClr val="FF0000"/>
                </a:solidFill>
                <a:latin typeface="+mn-lt"/>
              </a:rPr>
              <a:t>Judging the Evidence</a:t>
            </a:r>
            <a:endParaRPr lang="en-US" sz="2000" b="0" kern="0" dirty="0">
              <a:solidFill>
                <a:srgbClr val="FF0000"/>
              </a:solidFill>
              <a:latin typeface="+mn-lt"/>
            </a:endParaRPr>
          </a:p>
        </p:txBody>
      </p:sp>
    </p:spTree>
    <p:extLst>
      <p:ext uri="{BB962C8B-B14F-4D97-AF65-F5344CB8AC3E}">
        <p14:creationId xmlns:p14="http://schemas.microsoft.com/office/powerpoint/2010/main" val="28453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4</a:t>
            </a:fld>
            <a:endParaRPr lang="cs-CZ" altLang="cs-CZ"/>
          </a:p>
        </p:txBody>
      </p:sp>
      <p:sp>
        <p:nvSpPr>
          <p:cNvPr id="4" name="Title 8">
            <a:extLst>
              <a:ext uri="{FF2B5EF4-FFF2-40B4-BE49-F238E27FC236}">
                <a16:creationId xmlns:a16="http://schemas.microsoft.com/office/drawing/2014/main" id="{62B40D81-2B97-4E15-9BA3-E45C419AEBD1}"/>
              </a:ext>
            </a:extLst>
          </p:cNvPr>
          <p:cNvSpPr>
            <a:spLocks noGrp="1"/>
          </p:cNvSpPr>
          <p:nvPr>
            <p:ph type="title"/>
          </p:nvPr>
        </p:nvSpPr>
        <p:spPr>
          <a:xfrm>
            <a:off x="415199" y="1806713"/>
            <a:ext cx="6910633" cy="624070"/>
          </a:xfrm>
        </p:spPr>
        <p:txBody>
          <a:bodyPr/>
          <a:lstStyle/>
          <a:p>
            <a:r>
              <a:rPr lang="en-US" dirty="0"/>
              <a:t>Causal Inference</a:t>
            </a:r>
          </a:p>
        </p:txBody>
      </p:sp>
      <p:sp>
        <p:nvSpPr>
          <p:cNvPr id="5" name="TextBox 4">
            <a:extLst>
              <a:ext uri="{FF2B5EF4-FFF2-40B4-BE49-F238E27FC236}">
                <a16:creationId xmlns:a16="http://schemas.microsoft.com/office/drawing/2014/main" id="{9E6C1495-750A-4D18-8AD9-73D3AD0AEB6D}"/>
              </a:ext>
            </a:extLst>
          </p:cNvPr>
          <p:cNvSpPr txBox="1"/>
          <p:nvPr/>
        </p:nvSpPr>
        <p:spPr>
          <a:xfrm>
            <a:off x="415199" y="2489733"/>
            <a:ext cx="6166354" cy="1806713"/>
          </a:xfrm>
          <a:prstGeom prst="rect">
            <a:avLst/>
          </a:prstGeom>
          <a:noFill/>
        </p:spPr>
        <p:txBody>
          <a:bodyPr wrap="square">
            <a:spAutoFit/>
          </a:bodyPr>
          <a:lstStyle/>
          <a:p>
            <a:pPr algn="just">
              <a:lnSpc>
                <a:spcPct val="150000"/>
              </a:lnSpc>
            </a:pPr>
            <a:r>
              <a:rPr lang="en-US" sz="2000" b="1" kern="0" dirty="0">
                <a:solidFill>
                  <a:srgbClr val="0000DC"/>
                </a:solidFill>
                <a:latin typeface="+mn-lt"/>
              </a:rPr>
              <a:t>Strength (Effect Size)</a:t>
            </a:r>
          </a:p>
          <a:p>
            <a:pPr marL="285750" indent="-285750" algn="just">
              <a:lnSpc>
                <a:spcPct val="150000"/>
              </a:lnSpc>
              <a:buFont typeface="Arial" panose="020B0604020202020204" pitchFamily="34" charset="0"/>
              <a:buChar char="•"/>
            </a:pPr>
            <a:r>
              <a:rPr lang="en-GB" sz="1400" kern="0" dirty="0">
                <a:solidFill>
                  <a:srgbClr val="0000DC"/>
                </a:solidFill>
                <a:latin typeface="+mn-lt"/>
              </a:rPr>
              <a:t>A strong association between possible cause and effect, as measured by the size of the risk ratio (relative risk), is more likely to be causal than is a weak association, which could be influenced by confounding or bias.</a:t>
            </a:r>
          </a:p>
          <a:p>
            <a:pPr marL="285750" indent="-285750" algn="just">
              <a:lnSpc>
                <a:spcPct val="150000"/>
              </a:lnSpc>
              <a:buFont typeface="Arial" panose="020B0604020202020204" pitchFamily="34" charset="0"/>
              <a:buChar char="•"/>
            </a:pPr>
            <a:r>
              <a:rPr lang="en-GB" sz="1400" kern="0" dirty="0">
                <a:solidFill>
                  <a:srgbClr val="0000DC"/>
                </a:solidFill>
                <a:latin typeface="+mn-lt"/>
              </a:rPr>
              <a:t>Relative risks greater than 2 can be considered strong.</a:t>
            </a:r>
            <a:endParaRPr lang="en-US" sz="1400" b="1" kern="0" dirty="0">
              <a:solidFill>
                <a:srgbClr val="0000DC"/>
              </a:solidFill>
              <a:latin typeface="+mn-lt"/>
            </a:endParaRPr>
          </a:p>
        </p:txBody>
      </p:sp>
      <p:sp>
        <p:nvSpPr>
          <p:cNvPr id="6" name="TextBox 5">
            <a:extLst>
              <a:ext uri="{FF2B5EF4-FFF2-40B4-BE49-F238E27FC236}">
                <a16:creationId xmlns:a16="http://schemas.microsoft.com/office/drawing/2014/main" id="{FE422DB9-FCBF-4729-B879-838F8BD1F2DD}"/>
              </a:ext>
            </a:extLst>
          </p:cNvPr>
          <p:cNvSpPr txBox="1"/>
          <p:nvPr/>
        </p:nvSpPr>
        <p:spPr>
          <a:xfrm>
            <a:off x="415199" y="4355397"/>
            <a:ext cx="6166354" cy="1806713"/>
          </a:xfrm>
          <a:prstGeom prst="rect">
            <a:avLst/>
          </a:prstGeom>
          <a:noFill/>
        </p:spPr>
        <p:txBody>
          <a:bodyPr wrap="square">
            <a:spAutoFit/>
          </a:bodyPr>
          <a:lstStyle/>
          <a:p>
            <a:pPr algn="just">
              <a:lnSpc>
                <a:spcPct val="150000"/>
              </a:lnSpc>
            </a:pPr>
            <a:r>
              <a:rPr lang="en-US" sz="2000" b="1" kern="0" dirty="0">
                <a:solidFill>
                  <a:srgbClr val="0000DC"/>
                </a:solidFill>
                <a:latin typeface="+mn-lt"/>
              </a:rPr>
              <a:t>Consistency (Reliability)</a:t>
            </a:r>
          </a:p>
          <a:p>
            <a:pPr marL="285750" indent="-285750" algn="just">
              <a:lnSpc>
                <a:spcPct val="150000"/>
              </a:lnSpc>
              <a:buFont typeface="Arial" panose="020B0604020202020204" pitchFamily="34" charset="0"/>
              <a:buChar char="•"/>
            </a:pPr>
            <a:r>
              <a:rPr lang="en-GB" sz="1400" kern="0" dirty="0">
                <a:solidFill>
                  <a:srgbClr val="0000DC"/>
                </a:solidFill>
                <a:latin typeface="+mn-lt"/>
              </a:rPr>
              <a:t>Consistency is demonstrated by several studies giving the same result.</a:t>
            </a:r>
          </a:p>
          <a:p>
            <a:pPr marL="285750" indent="-285750" algn="just">
              <a:lnSpc>
                <a:spcPct val="150000"/>
              </a:lnSpc>
              <a:buFont typeface="Arial" panose="020B0604020202020204" pitchFamily="34" charset="0"/>
              <a:buChar char="•"/>
            </a:pPr>
            <a:r>
              <a:rPr lang="en-GB" sz="1400" kern="0" dirty="0">
                <a:solidFill>
                  <a:srgbClr val="0000DC"/>
                </a:solidFill>
                <a:latin typeface="+mn-lt"/>
              </a:rPr>
              <a:t>This is particularly important when a variety of designs are used in different settings, since the likelihood that all studies are making the same “mistake is thereby minimized.</a:t>
            </a:r>
            <a:endParaRPr lang="en-US" sz="1400" b="1" kern="0" dirty="0">
              <a:solidFill>
                <a:srgbClr val="0000DC"/>
              </a:solidFill>
              <a:latin typeface="+mn-lt"/>
            </a:endParaRPr>
          </a:p>
        </p:txBody>
      </p:sp>
      <p:sp>
        <p:nvSpPr>
          <p:cNvPr id="7" name="TextBox 6">
            <a:extLst>
              <a:ext uri="{FF2B5EF4-FFF2-40B4-BE49-F238E27FC236}">
                <a16:creationId xmlns:a16="http://schemas.microsoft.com/office/drawing/2014/main" id="{1DBF4486-30FD-4F84-B562-0D2C44B13627}"/>
              </a:ext>
            </a:extLst>
          </p:cNvPr>
          <p:cNvSpPr txBox="1"/>
          <p:nvPr/>
        </p:nvSpPr>
        <p:spPr>
          <a:xfrm>
            <a:off x="6684865" y="0"/>
            <a:ext cx="5507135" cy="1806713"/>
          </a:xfrm>
          <a:prstGeom prst="rect">
            <a:avLst/>
          </a:prstGeom>
          <a:noFill/>
        </p:spPr>
        <p:txBody>
          <a:bodyPr wrap="square">
            <a:spAutoFit/>
          </a:bodyPr>
          <a:lstStyle/>
          <a:p>
            <a:pPr algn="just">
              <a:lnSpc>
                <a:spcPct val="150000"/>
              </a:lnSpc>
            </a:pPr>
            <a:r>
              <a:rPr lang="en-US" sz="2000" b="1" kern="0" dirty="0">
                <a:solidFill>
                  <a:srgbClr val="0000DC"/>
                </a:solidFill>
                <a:latin typeface="+mn-lt"/>
              </a:rPr>
              <a:t>Temporal Relation</a:t>
            </a:r>
          </a:p>
          <a:p>
            <a:pPr marL="285750" indent="-285750" algn="just">
              <a:lnSpc>
                <a:spcPct val="150000"/>
              </a:lnSpc>
              <a:buFont typeface="Arial" panose="020B0604020202020204" pitchFamily="34" charset="0"/>
              <a:buChar char="•"/>
            </a:pPr>
            <a:r>
              <a:rPr lang="en-GB" sz="1400" kern="0" dirty="0">
                <a:solidFill>
                  <a:srgbClr val="0000DC"/>
                </a:solidFill>
                <a:latin typeface="+mn-lt"/>
              </a:rPr>
              <a:t>The cause must precede the effect.</a:t>
            </a:r>
          </a:p>
          <a:p>
            <a:pPr marL="285750" indent="-285750" algn="just">
              <a:lnSpc>
                <a:spcPct val="150000"/>
              </a:lnSpc>
              <a:buFont typeface="Arial" panose="020B0604020202020204" pitchFamily="34" charset="0"/>
              <a:buChar char="•"/>
            </a:pPr>
            <a:r>
              <a:rPr lang="en-GB" sz="1400" kern="0" dirty="0">
                <a:solidFill>
                  <a:srgbClr val="0000DC"/>
                </a:solidFill>
                <a:latin typeface="+mn-lt"/>
              </a:rPr>
              <a:t>This is usually self-evident, although difficulties may arise in case-control and cross-sectional studies when measurements of the possible cause and effect are made at the same time.</a:t>
            </a:r>
            <a:endParaRPr lang="en-US" sz="1400" b="1" kern="0" dirty="0">
              <a:solidFill>
                <a:srgbClr val="0000DC"/>
              </a:solidFill>
              <a:latin typeface="+mn-lt"/>
            </a:endParaRPr>
          </a:p>
        </p:txBody>
      </p:sp>
      <p:sp>
        <p:nvSpPr>
          <p:cNvPr id="8" name="TextBox 7">
            <a:extLst>
              <a:ext uri="{FF2B5EF4-FFF2-40B4-BE49-F238E27FC236}">
                <a16:creationId xmlns:a16="http://schemas.microsoft.com/office/drawing/2014/main" id="{DFC6FD71-A5FF-45BA-B893-2BCC08572B7A}"/>
              </a:ext>
            </a:extLst>
          </p:cNvPr>
          <p:cNvSpPr txBox="1"/>
          <p:nvPr/>
        </p:nvSpPr>
        <p:spPr>
          <a:xfrm>
            <a:off x="6684865" y="1767269"/>
            <a:ext cx="5507135" cy="1483548"/>
          </a:xfrm>
          <a:prstGeom prst="rect">
            <a:avLst/>
          </a:prstGeom>
          <a:noFill/>
        </p:spPr>
        <p:txBody>
          <a:bodyPr wrap="square">
            <a:spAutoFit/>
          </a:bodyPr>
          <a:lstStyle/>
          <a:p>
            <a:pPr algn="just">
              <a:lnSpc>
                <a:spcPct val="150000"/>
              </a:lnSpc>
            </a:pPr>
            <a:r>
              <a:rPr lang="en-US" sz="2000" b="1" kern="0" dirty="0">
                <a:solidFill>
                  <a:srgbClr val="0000DC"/>
                </a:solidFill>
                <a:latin typeface="+mn-lt"/>
              </a:rPr>
              <a:t>Dose-response Relationship</a:t>
            </a:r>
          </a:p>
          <a:p>
            <a:pPr marL="285750" indent="-285750" algn="just">
              <a:lnSpc>
                <a:spcPct val="150000"/>
              </a:lnSpc>
              <a:buFont typeface="Arial" panose="020B0604020202020204" pitchFamily="34" charset="0"/>
              <a:buChar char="•"/>
            </a:pPr>
            <a:r>
              <a:rPr lang="en-GB" sz="1400" kern="0" dirty="0">
                <a:solidFill>
                  <a:srgbClr val="0000DC"/>
                </a:solidFill>
                <a:latin typeface="+mn-lt"/>
              </a:rPr>
              <a:t>A dose–response relationship occurs when changes in the level of a possible cause are associated with changes in the prevalence or incidence of the effect.</a:t>
            </a:r>
            <a:endParaRPr lang="en-US" sz="1400" b="1" kern="0" dirty="0">
              <a:solidFill>
                <a:srgbClr val="0000DC"/>
              </a:solidFill>
              <a:latin typeface="+mn-lt"/>
            </a:endParaRPr>
          </a:p>
        </p:txBody>
      </p:sp>
      <p:sp>
        <p:nvSpPr>
          <p:cNvPr id="9" name="TextBox 8">
            <a:extLst>
              <a:ext uri="{FF2B5EF4-FFF2-40B4-BE49-F238E27FC236}">
                <a16:creationId xmlns:a16="http://schemas.microsoft.com/office/drawing/2014/main" id="{A6269F48-8D53-4797-84FE-53E640D8FFC3}"/>
              </a:ext>
            </a:extLst>
          </p:cNvPr>
          <p:cNvSpPr txBox="1"/>
          <p:nvPr/>
        </p:nvSpPr>
        <p:spPr>
          <a:xfrm>
            <a:off x="6684865" y="3247954"/>
            <a:ext cx="5507135" cy="2129878"/>
          </a:xfrm>
          <a:prstGeom prst="rect">
            <a:avLst/>
          </a:prstGeom>
          <a:noFill/>
        </p:spPr>
        <p:txBody>
          <a:bodyPr wrap="square">
            <a:spAutoFit/>
          </a:bodyPr>
          <a:lstStyle/>
          <a:p>
            <a:pPr algn="just">
              <a:lnSpc>
                <a:spcPct val="150000"/>
              </a:lnSpc>
            </a:pPr>
            <a:r>
              <a:rPr lang="en-US" sz="2000" b="1" kern="0" dirty="0">
                <a:solidFill>
                  <a:srgbClr val="0000DC"/>
                </a:solidFill>
                <a:latin typeface="+mn-lt"/>
              </a:rPr>
              <a:t>Plausibility</a:t>
            </a:r>
          </a:p>
          <a:p>
            <a:pPr marL="285750" indent="-285750" algn="just">
              <a:lnSpc>
                <a:spcPct val="150000"/>
              </a:lnSpc>
              <a:buFont typeface="Arial" panose="020B0604020202020204" pitchFamily="34" charset="0"/>
              <a:buChar char="•"/>
            </a:pPr>
            <a:r>
              <a:rPr lang="en-GB" sz="1400" kern="0" dirty="0">
                <a:solidFill>
                  <a:srgbClr val="0000DC"/>
                </a:solidFill>
                <a:latin typeface="+mn-lt"/>
              </a:rPr>
              <a:t>An association is plausible, and thus more likely to be causal, if consistent with other knowledge.</a:t>
            </a:r>
          </a:p>
          <a:p>
            <a:pPr marL="285750" indent="-285750" algn="just">
              <a:lnSpc>
                <a:spcPct val="150000"/>
              </a:lnSpc>
              <a:buFont typeface="Arial" panose="020B0604020202020204" pitchFamily="34" charset="0"/>
              <a:buChar char="•"/>
            </a:pPr>
            <a:r>
              <a:rPr lang="en-GB" sz="1400" kern="0" dirty="0">
                <a:solidFill>
                  <a:srgbClr val="0000DC"/>
                </a:solidFill>
                <a:latin typeface="+mn-lt"/>
              </a:rPr>
              <a:t>However, biological plausibility is a relative concept, and seemingly implausible associations may eventually be shown to be causal.</a:t>
            </a:r>
            <a:endParaRPr lang="en-US" sz="1400" kern="0" dirty="0">
              <a:solidFill>
                <a:srgbClr val="0000DC"/>
              </a:solidFill>
              <a:latin typeface="+mn-lt"/>
            </a:endParaRPr>
          </a:p>
        </p:txBody>
      </p:sp>
      <p:sp>
        <p:nvSpPr>
          <p:cNvPr id="10" name="TextBox 9">
            <a:extLst>
              <a:ext uri="{FF2B5EF4-FFF2-40B4-BE49-F238E27FC236}">
                <a16:creationId xmlns:a16="http://schemas.microsoft.com/office/drawing/2014/main" id="{01D62E38-DE26-4935-8BED-01C1FD324D9B}"/>
              </a:ext>
            </a:extLst>
          </p:cNvPr>
          <p:cNvSpPr txBox="1"/>
          <p:nvPr/>
        </p:nvSpPr>
        <p:spPr>
          <a:xfrm>
            <a:off x="6684865" y="5374452"/>
            <a:ext cx="5507135" cy="1483548"/>
          </a:xfrm>
          <a:prstGeom prst="rect">
            <a:avLst/>
          </a:prstGeom>
          <a:noFill/>
        </p:spPr>
        <p:txBody>
          <a:bodyPr wrap="square">
            <a:spAutoFit/>
          </a:bodyPr>
          <a:lstStyle/>
          <a:p>
            <a:pPr algn="just">
              <a:lnSpc>
                <a:spcPct val="150000"/>
              </a:lnSpc>
            </a:pPr>
            <a:r>
              <a:rPr lang="en-US" sz="2000" b="1" kern="0" dirty="0">
                <a:solidFill>
                  <a:srgbClr val="0000DC"/>
                </a:solidFill>
                <a:latin typeface="+mn-lt"/>
              </a:rPr>
              <a:t>Reversibility</a:t>
            </a:r>
          </a:p>
          <a:p>
            <a:pPr marL="285750" indent="-285750" algn="just">
              <a:lnSpc>
                <a:spcPct val="150000"/>
              </a:lnSpc>
              <a:buFont typeface="Arial" panose="020B0604020202020204" pitchFamily="34" charset="0"/>
              <a:buChar char="•"/>
            </a:pPr>
            <a:r>
              <a:rPr lang="en-GB" sz="1400" kern="0" dirty="0">
                <a:solidFill>
                  <a:srgbClr val="0000DC"/>
                </a:solidFill>
                <a:latin typeface="+mn-lt"/>
              </a:rPr>
              <a:t>When the removal of a possible cause results in a reduced disease risk, there is a greater likelihood that the association is causal.</a:t>
            </a:r>
            <a:endParaRPr lang="en-US" sz="1400" b="1" kern="0" dirty="0">
              <a:solidFill>
                <a:srgbClr val="0000DC"/>
              </a:solidFill>
              <a:latin typeface="+mn-lt"/>
            </a:endParaRPr>
          </a:p>
        </p:txBody>
      </p:sp>
    </p:spTree>
    <p:extLst>
      <p:ext uri="{BB962C8B-B14F-4D97-AF65-F5344CB8AC3E}">
        <p14:creationId xmlns:p14="http://schemas.microsoft.com/office/powerpoint/2010/main" val="22753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fade">
                                      <p:cBhvr>
                                        <p:cTn id="62" dur="500"/>
                                        <p:tgtEl>
                                          <p:spTgt spid="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Effect transition="in" filter="fade">
                                      <p:cBhvr>
                                        <p:cTn id="67" dur="500"/>
                                        <p:tgtEl>
                                          <p:spTgt spid="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
                                            <p:txEl>
                                              <p:pRg st="1" end="1"/>
                                            </p:txEl>
                                          </p:spTgt>
                                        </p:tgtEl>
                                        <p:attrNameLst>
                                          <p:attrName>style.visibility</p:attrName>
                                        </p:attrNameLst>
                                      </p:cBhvr>
                                      <p:to>
                                        <p:strVal val="visible"/>
                                      </p:to>
                                    </p:set>
                                    <p:animEffect transition="in" filter="fade">
                                      <p:cBhvr>
                                        <p:cTn id="72" dur="500"/>
                                        <p:tgtEl>
                                          <p:spTgt spid="9">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9">
                                            <p:txEl>
                                              <p:pRg st="2" end="2"/>
                                            </p:txEl>
                                          </p:spTgt>
                                        </p:tgtEl>
                                        <p:attrNameLst>
                                          <p:attrName>style.visibility</p:attrName>
                                        </p:attrNameLst>
                                      </p:cBhvr>
                                      <p:to>
                                        <p:strVal val="visible"/>
                                      </p:to>
                                    </p:set>
                                    <p:animEffect transition="in" filter="fade">
                                      <p:cBhvr>
                                        <p:cTn id="77" dur="500"/>
                                        <p:tgtEl>
                                          <p:spTgt spid="9">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
                                            <p:txEl>
                                              <p:pRg st="0" end="0"/>
                                            </p:txEl>
                                          </p:spTgt>
                                        </p:tgtEl>
                                        <p:attrNameLst>
                                          <p:attrName>style.visibility</p:attrName>
                                        </p:attrNameLst>
                                      </p:cBhvr>
                                      <p:to>
                                        <p:strVal val="visible"/>
                                      </p:to>
                                    </p:set>
                                    <p:animEffect transition="in" filter="fade">
                                      <p:cBhvr>
                                        <p:cTn id="82" dur="500"/>
                                        <p:tgtEl>
                                          <p:spTgt spid="1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
                                            <p:txEl>
                                              <p:pRg st="1" end="1"/>
                                            </p:txEl>
                                          </p:spTgt>
                                        </p:tgtEl>
                                        <p:attrNameLst>
                                          <p:attrName>style.visibility</p:attrName>
                                        </p:attrNameLst>
                                      </p:cBhvr>
                                      <p:to>
                                        <p:strVal val="visible"/>
                                      </p:to>
                                    </p:set>
                                    <p:animEffect transition="in" filter="fade">
                                      <p:cBhvr>
                                        <p:cTn id="8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5</a:t>
            </a:fld>
            <a:endParaRPr lang="cs-CZ" altLang="cs-CZ"/>
          </a:p>
        </p:txBody>
      </p:sp>
      <p:sp>
        <p:nvSpPr>
          <p:cNvPr id="4" name="Title 8">
            <a:extLst>
              <a:ext uri="{FF2B5EF4-FFF2-40B4-BE49-F238E27FC236}">
                <a16:creationId xmlns:a16="http://schemas.microsoft.com/office/drawing/2014/main" id="{E9577168-4960-44F3-85F9-EF79189B8D9F}"/>
              </a:ext>
            </a:extLst>
          </p:cNvPr>
          <p:cNvSpPr>
            <a:spLocks noGrp="1"/>
          </p:cNvSpPr>
          <p:nvPr>
            <p:ph type="title"/>
          </p:nvPr>
        </p:nvSpPr>
        <p:spPr>
          <a:xfrm>
            <a:off x="415199" y="1806713"/>
            <a:ext cx="4614001" cy="624070"/>
          </a:xfrm>
        </p:spPr>
        <p:txBody>
          <a:bodyPr/>
          <a:lstStyle/>
          <a:p>
            <a:r>
              <a:rPr lang="en-US" dirty="0"/>
              <a:t>Causal Inference</a:t>
            </a:r>
          </a:p>
        </p:txBody>
      </p:sp>
      <p:sp>
        <p:nvSpPr>
          <p:cNvPr id="5" name="TextBox 4">
            <a:extLst>
              <a:ext uri="{FF2B5EF4-FFF2-40B4-BE49-F238E27FC236}">
                <a16:creationId xmlns:a16="http://schemas.microsoft.com/office/drawing/2014/main" id="{1D38A42E-309E-4171-A4C3-755D4470C212}"/>
              </a:ext>
            </a:extLst>
          </p:cNvPr>
          <p:cNvSpPr txBox="1"/>
          <p:nvPr/>
        </p:nvSpPr>
        <p:spPr>
          <a:xfrm>
            <a:off x="415199" y="2489733"/>
            <a:ext cx="6166354" cy="496996"/>
          </a:xfrm>
          <a:prstGeom prst="rect">
            <a:avLst/>
          </a:prstGeom>
          <a:noFill/>
        </p:spPr>
        <p:txBody>
          <a:bodyPr wrap="square">
            <a:spAutoFit/>
          </a:bodyPr>
          <a:lstStyle/>
          <a:p>
            <a:pPr algn="just">
              <a:lnSpc>
                <a:spcPct val="150000"/>
              </a:lnSpc>
            </a:pPr>
            <a:r>
              <a:rPr lang="en-US" sz="2000" b="1" kern="0" dirty="0">
                <a:solidFill>
                  <a:srgbClr val="0000DC"/>
                </a:solidFill>
                <a:latin typeface="+mn-lt"/>
              </a:rPr>
              <a:t>Study Design</a:t>
            </a:r>
          </a:p>
        </p:txBody>
      </p:sp>
      <p:sp>
        <p:nvSpPr>
          <p:cNvPr id="6" name="TextBox 5">
            <a:extLst>
              <a:ext uri="{FF2B5EF4-FFF2-40B4-BE49-F238E27FC236}">
                <a16:creationId xmlns:a16="http://schemas.microsoft.com/office/drawing/2014/main" id="{9516A7B7-94CB-4FC9-A6AD-0ED786F53C18}"/>
              </a:ext>
            </a:extLst>
          </p:cNvPr>
          <p:cNvSpPr txBox="1"/>
          <p:nvPr/>
        </p:nvSpPr>
        <p:spPr>
          <a:xfrm>
            <a:off x="6684865" y="2991601"/>
            <a:ext cx="5507135" cy="3745705"/>
          </a:xfrm>
          <a:prstGeom prst="rect">
            <a:avLst/>
          </a:prstGeom>
          <a:noFill/>
        </p:spPr>
        <p:txBody>
          <a:bodyPr wrap="square">
            <a:spAutoFit/>
          </a:bodyPr>
          <a:lstStyle/>
          <a:p>
            <a:pPr algn="just">
              <a:lnSpc>
                <a:spcPct val="150000"/>
              </a:lnSpc>
            </a:pPr>
            <a:r>
              <a:rPr lang="en-US" sz="2000" b="1" kern="0" dirty="0">
                <a:solidFill>
                  <a:srgbClr val="0000DC"/>
                </a:solidFill>
                <a:latin typeface="+mn-lt"/>
              </a:rPr>
              <a:t>Judging the Evidence</a:t>
            </a:r>
          </a:p>
          <a:p>
            <a:pPr marL="285750" indent="-285750" algn="just">
              <a:lnSpc>
                <a:spcPct val="150000"/>
              </a:lnSpc>
              <a:buFont typeface="Arial" panose="020B0604020202020204" pitchFamily="34" charset="0"/>
              <a:buChar char="•"/>
            </a:pPr>
            <a:r>
              <a:rPr lang="en-GB" sz="1400" kern="0" dirty="0">
                <a:solidFill>
                  <a:srgbClr val="0000DC"/>
                </a:solidFill>
                <a:latin typeface="+mn-lt"/>
              </a:rPr>
              <a:t>There are no completely reliable criteria for determining whether an association is causal or not.</a:t>
            </a:r>
          </a:p>
          <a:p>
            <a:pPr marL="285750" indent="-285750" algn="just">
              <a:lnSpc>
                <a:spcPct val="150000"/>
              </a:lnSpc>
              <a:buFont typeface="Arial" panose="020B0604020202020204" pitchFamily="34" charset="0"/>
              <a:buChar char="•"/>
            </a:pPr>
            <a:r>
              <a:rPr lang="en-GB" sz="1400" kern="0" dirty="0">
                <a:solidFill>
                  <a:srgbClr val="0000DC"/>
                </a:solidFill>
                <a:latin typeface="+mn-lt"/>
              </a:rPr>
              <a:t>Evidence is often conflicting and due weight must be given to the different types when decisions are made. In judging the different aspects of causation referred to above, the correct temporal relationship is essential; once that has been established, the greatest weight may be given to plausibility, consistency and the dose–response relationship. The likelihood of a causal association is heightened when many different types of evidence lead to the same conclusion.</a:t>
            </a:r>
            <a:endParaRPr lang="en-US" sz="1400" kern="0" dirty="0">
              <a:solidFill>
                <a:srgbClr val="0000DC"/>
              </a:solidFill>
              <a:latin typeface="+mn-lt"/>
            </a:endParaRPr>
          </a:p>
        </p:txBody>
      </p:sp>
      <p:pic>
        <p:nvPicPr>
          <p:cNvPr id="7" name="Picture 6">
            <a:extLst>
              <a:ext uri="{FF2B5EF4-FFF2-40B4-BE49-F238E27FC236}">
                <a16:creationId xmlns:a16="http://schemas.microsoft.com/office/drawing/2014/main" id="{DB381693-126A-4142-A246-C44BF2E16BFB}"/>
              </a:ext>
            </a:extLst>
          </p:cNvPr>
          <p:cNvPicPr>
            <a:picLocks noChangeAspect="1"/>
          </p:cNvPicPr>
          <p:nvPr/>
        </p:nvPicPr>
        <p:blipFill rotWithShape="1">
          <a:blip r:embed="rId2"/>
          <a:srcRect t="8026" b="4177"/>
          <a:stretch/>
        </p:blipFill>
        <p:spPr>
          <a:xfrm>
            <a:off x="415199" y="3253562"/>
            <a:ext cx="5429250" cy="2977117"/>
          </a:xfrm>
          <a:prstGeom prst="rect">
            <a:avLst/>
          </a:prstGeom>
        </p:spPr>
      </p:pic>
      <p:pic>
        <p:nvPicPr>
          <p:cNvPr id="8" name="Picture 7" descr="Diagram&#10;&#10;Description automatically generated">
            <a:extLst>
              <a:ext uri="{FF2B5EF4-FFF2-40B4-BE49-F238E27FC236}">
                <a16:creationId xmlns:a16="http://schemas.microsoft.com/office/drawing/2014/main" id="{5E1827C5-1240-4153-BA55-2F09C753C9C5}"/>
              </a:ext>
            </a:extLst>
          </p:cNvPr>
          <p:cNvPicPr>
            <a:picLocks noChangeAspect="1"/>
          </p:cNvPicPr>
          <p:nvPr/>
        </p:nvPicPr>
        <p:blipFill rotWithShape="1">
          <a:blip r:embed="rId3">
            <a:extLst>
              <a:ext uri="{28A0092B-C50C-407E-A947-70E740481C1C}">
                <a14:useLocalDpi xmlns:a14="http://schemas.microsoft.com/office/drawing/2010/main" val="0"/>
              </a:ext>
            </a:extLst>
          </a:blip>
          <a:srcRect l="21750" r="24612"/>
          <a:stretch/>
        </p:blipFill>
        <p:spPr>
          <a:xfrm>
            <a:off x="6889899" y="54418"/>
            <a:ext cx="2781584" cy="2963387"/>
          </a:xfrm>
          <a:prstGeom prst="rect">
            <a:avLst/>
          </a:prstGeom>
        </p:spPr>
      </p:pic>
    </p:spTree>
    <p:extLst>
      <p:ext uri="{BB962C8B-B14F-4D97-AF65-F5344CB8AC3E}">
        <p14:creationId xmlns:p14="http://schemas.microsoft.com/office/powerpoint/2010/main" val="151426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6</a:t>
            </a:fld>
            <a:endParaRPr lang="cs-CZ" altLang="cs-CZ"/>
          </a:p>
        </p:txBody>
      </p:sp>
      <p:sp>
        <p:nvSpPr>
          <p:cNvPr id="4" name="Title 8">
            <a:extLst>
              <a:ext uri="{FF2B5EF4-FFF2-40B4-BE49-F238E27FC236}">
                <a16:creationId xmlns:a16="http://schemas.microsoft.com/office/drawing/2014/main" id="{FB8FB752-8869-4DC9-8D6C-2B774BDF0329}"/>
              </a:ext>
            </a:extLst>
          </p:cNvPr>
          <p:cNvSpPr>
            <a:spLocks noGrp="1"/>
          </p:cNvSpPr>
          <p:nvPr>
            <p:ph type="title"/>
          </p:nvPr>
        </p:nvSpPr>
        <p:spPr>
          <a:xfrm>
            <a:off x="413999" y="1938377"/>
            <a:ext cx="6536189" cy="634702"/>
          </a:xfrm>
        </p:spPr>
        <p:txBody>
          <a:bodyPr/>
          <a:lstStyle/>
          <a:p>
            <a:r>
              <a:rPr lang="en-US" dirty="0"/>
              <a:t>Measurement of Health</a:t>
            </a:r>
          </a:p>
        </p:txBody>
      </p:sp>
      <p:sp>
        <p:nvSpPr>
          <p:cNvPr id="5" name="Title 8">
            <a:extLst>
              <a:ext uri="{FF2B5EF4-FFF2-40B4-BE49-F238E27FC236}">
                <a16:creationId xmlns:a16="http://schemas.microsoft.com/office/drawing/2014/main" id="{5B87F930-7035-4DD4-940C-7DD39A2F7280}"/>
              </a:ext>
            </a:extLst>
          </p:cNvPr>
          <p:cNvSpPr txBox="1">
            <a:spLocks/>
          </p:cNvSpPr>
          <p:nvPr/>
        </p:nvSpPr>
        <p:spPr>
          <a:xfrm>
            <a:off x="413999" y="2709233"/>
            <a:ext cx="11079795" cy="3319423"/>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nSpc>
                <a:spcPct val="200000"/>
              </a:lnSpc>
            </a:pPr>
            <a:r>
              <a:rPr lang="en-US" sz="3600" b="0" kern="0" dirty="0"/>
              <a:t>Population at Risk</a:t>
            </a:r>
          </a:p>
          <a:p>
            <a:pPr>
              <a:lnSpc>
                <a:spcPct val="200000"/>
              </a:lnSpc>
            </a:pPr>
            <a:r>
              <a:rPr lang="en-US" sz="3600" b="0" kern="0" dirty="0"/>
              <a:t>Ratio vs. Rate</a:t>
            </a:r>
          </a:p>
          <a:p>
            <a:pPr>
              <a:lnSpc>
                <a:spcPct val="200000"/>
              </a:lnSpc>
            </a:pPr>
            <a:r>
              <a:rPr lang="en-US" sz="3600" b="0" kern="0" dirty="0"/>
              <a:t>Incidence vs. Prevalence</a:t>
            </a:r>
          </a:p>
        </p:txBody>
      </p:sp>
      <p:pic>
        <p:nvPicPr>
          <p:cNvPr id="6" name="Picture 5">
            <a:extLst>
              <a:ext uri="{FF2B5EF4-FFF2-40B4-BE49-F238E27FC236}">
                <a16:creationId xmlns:a16="http://schemas.microsoft.com/office/drawing/2014/main" id="{9EDA40AD-0042-4552-A497-AD4C1A770E58}"/>
              </a:ext>
            </a:extLst>
          </p:cNvPr>
          <p:cNvPicPr>
            <a:picLocks noChangeAspect="1"/>
          </p:cNvPicPr>
          <p:nvPr/>
        </p:nvPicPr>
        <p:blipFill rotWithShape="1">
          <a:blip r:embed="rId2"/>
          <a:srcRect t="1229"/>
          <a:stretch/>
        </p:blipFill>
        <p:spPr>
          <a:xfrm>
            <a:off x="5655810" y="2509889"/>
            <a:ext cx="6536190" cy="3416373"/>
          </a:xfrm>
          <a:prstGeom prst="rect">
            <a:avLst/>
          </a:prstGeom>
        </p:spPr>
      </p:pic>
    </p:spTree>
    <p:extLst>
      <p:ext uri="{BB962C8B-B14F-4D97-AF65-F5344CB8AC3E}">
        <p14:creationId xmlns:p14="http://schemas.microsoft.com/office/powerpoint/2010/main" val="321468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7</a:t>
            </a:fld>
            <a:endParaRPr lang="cs-CZ" altLang="cs-CZ"/>
          </a:p>
        </p:txBody>
      </p:sp>
      <p:sp>
        <p:nvSpPr>
          <p:cNvPr id="7" name="Title 8">
            <a:extLst>
              <a:ext uri="{FF2B5EF4-FFF2-40B4-BE49-F238E27FC236}">
                <a16:creationId xmlns:a16="http://schemas.microsoft.com/office/drawing/2014/main" id="{13A2CDCD-229C-4665-A917-EE6C63C43A3B}"/>
              </a:ext>
            </a:extLst>
          </p:cNvPr>
          <p:cNvSpPr>
            <a:spLocks noGrp="1"/>
          </p:cNvSpPr>
          <p:nvPr>
            <p:ph type="title"/>
          </p:nvPr>
        </p:nvSpPr>
        <p:spPr>
          <a:xfrm>
            <a:off x="413999" y="1938377"/>
            <a:ext cx="7177647" cy="634702"/>
          </a:xfrm>
        </p:spPr>
        <p:txBody>
          <a:bodyPr/>
          <a:lstStyle/>
          <a:p>
            <a:r>
              <a:rPr lang="en-US" dirty="0"/>
              <a:t>Ratio</a:t>
            </a:r>
          </a:p>
        </p:txBody>
      </p:sp>
      <p:sp>
        <p:nvSpPr>
          <p:cNvPr id="8" name="Title 8">
            <a:extLst>
              <a:ext uri="{FF2B5EF4-FFF2-40B4-BE49-F238E27FC236}">
                <a16:creationId xmlns:a16="http://schemas.microsoft.com/office/drawing/2014/main" id="{0117EABE-EDC4-4B9F-BCA6-18E18F228203}"/>
              </a:ext>
            </a:extLst>
          </p:cNvPr>
          <p:cNvSpPr txBox="1">
            <a:spLocks/>
          </p:cNvSpPr>
          <p:nvPr/>
        </p:nvSpPr>
        <p:spPr>
          <a:xfrm>
            <a:off x="413999" y="2783665"/>
            <a:ext cx="7177648" cy="202225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algn="just">
              <a:lnSpc>
                <a:spcPct val="150000"/>
              </a:lnSpc>
            </a:pPr>
            <a:r>
              <a:rPr lang="en-GB" sz="2400" b="0" kern="0" dirty="0"/>
              <a:t>A ratio is the </a:t>
            </a:r>
            <a:r>
              <a:rPr lang="en-GB" sz="2400" b="0" u="sng" kern="0" dirty="0">
                <a:solidFill>
                  <a:srgbClr val="F01928"/>
                </a:solidFill>
              </a:rPr>
              <a:t>relative</a:t>
            </a:r>
            <a:r>
              <a:rPr lang="en-GB" sz="2400" b="0" kern="0" dirty="0"/>
              <a:t> magnitude of two quantities or a comparison of any two values.</a:t>
            </a:r>
          </a:p>
          <a:p>
            <a:pPr algn="just">
              <a:lnSpc>
                <a:spcPct val="150000"/>
              </a:lnSpc>
            </a:pPr>
            <a:r>
              <a:rPr lang="en-GB" sz="2400" b="0" kern="0" dirty="0"/>
              <a:t>It is calculated by </a:t>
            </a:r>
            <a:r>
              <a:rPr lang="en-GB" sz="2400" b="0" u="sng" kern="0" dirty="0">
                <a:solidFill>
                  <a:srgbClr val="F01928"/>
                </a:solidFill>
              </a:rPr>
              <a:t>dividing</a:t>
            </a:r>
            <a:r>
              <a:rPr lang="en-GB" sz="2400" b="0" kern="0" dirty="0"/>
              <a:t> one interval- or ratio-scale variable by the other.</a:t>
            </a:r>
          </a:p>
          <a:p>
            <a:pPr algn="just">
              <a:lnSpc>
                <a:spcPct val="150000"/>
              </a:lnSpc>
            </a:pPr>
            <a:r>
              <a:rPr lang="en-GB" sz="2400" b="0" kern="0" dirty="0"/>
              <a:t>The numerator and denominator </a:t>
            </a:r>
            <a:r>
              <a:rPr lang="en-GB" sz="2400" b="0" u="sng" kern="0" dirty="0">
                <a:solidFill>
                  <a:srgbClr val="F01928"/>
                </a:solidFill>
              </a:rPr>
              <a:t>need not</a:t>
            </a:r>
            <a:r>
              <a:rPr lang="en-GB" sz="2400" b="0" kern="0" dirty="0"/>
              <a:t> be related.</a:t>
            </a:r>
            <a:endParaRPr lang="en-US" sz="2400" b="0" kern="0" dirty="0"/>
          </a:p>
        </p:txBody>
      </p:sp>
      <p:pic>
        <p:nvPicPr>
          <p:cNvPr id="9" name="Picture 8">
            <a:extLst>
              <a:ext uri="{FF2B5EF4-FFF2-40B4-BE49-F238E27FC236}">
                <a16:creationId xmlns:a16="http://schemas.microsoft.com/office/drawing/2014/main" id="{69C47BB7-C3EB-4E8B-A6D3-7C49E48946CC}"/>
              </a:ext>
            </a:extLst>
          </p:cNvPr>
          <p:cNvPicPr>
            <a:picLocks noChangeAspect="1"/>
          </p:cNvPicPr>
          <p:nvPr/>
        </p:nvPicPr>
        <p:blipFill>
          <a:blip r:embed="rId2"/>
          <a:stretch>
            <a:fillRect/>
          </a:stretch>
        </p:blipFill>
        <p:spPr>
          <a:xfrm>
            <a:off x="5514150" y="0"/>
            <a:ext cx="6677850" cy="2851622"/>
          </a:xfrm>
          <a:prstGeom prst="rect">
            <a:avLst/>
          </a:prstGeom>
        </p:spPr>
      </p:pic>
      <p:sp>
        <p:nvSpPr>
          <p:cNvPr id="10" name="Oval 9">
            <a:extLst>
              <a:ext uri="{FF2B5EF4-FFF2-40B4-BE49-F238E27FC236}">
                <a16:creationId xmlns:a16="http://schemas.microsoft.com/office/drawing/2014/main" id="{66D50F8D-2A44-477D-B13E-DF2F9A240A74}"/>
              </a:ext>
            </a:extLst>
          </p:cNvPr>
          <p:cNvSpPr/>
          <p:nvPr/>
        </p:nvSpPr>
        <p:spPr bwMode="auto">
          <a:xfrm>
            <a:off x="11632800" y="2343566"/>
            <a:ext cx="445787" cy="431529"/>
          </a:xfrm>
          <a:prstGeom prst="ellipse">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1580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8</a:t>
            </a:fld>
            <a:endParaRPr lang="cs-CZ" altLang="cs-CZ"/>
          </a:p>
        </p:txBody>
      </p:sp>
      <p:sp>
        <p:nvSpPr>
          <p:cNvPr id="4" name="Title 8">
            <a:extLst>
              <a:ext uri="{FF2B5EF4-FFF2-40B4-BE49-F238E27FC236}">
                <a16:creationId xmlns:a16="http://schemas.microsoft.com/office/drawing/2014/main" id="{2ECA3679-DA1C-4489-90FB-BA501BD55C30}"/>
              </a:ext>
            </a:extLst>
          </p:cNvPr>
          <p:cNvSpPr>
            <a:spLocks noGrp="1"/>
          </p:cNvSpPr>
          <p:nvPr>
            <p:ph type="title"/>
          </p:nvPr>
        </p:nvSpPr>
        <p:spPr>
          <a:xfrm>
            <a:off x="414000" y="2562116"/>
            <a:ext cx="4216615" cy="1054836"/>
          </a:xfrm>
        </p:spPr>
        <p:txBody>
          <a:bodyPr/>
          <a:lstStyle/>
          <a:p>
            <a:pPr>
              <a:lnSpc>
                <a:spcPct val="100000"/>
              </a:lnSpc>
            </a:pPr>
            <a:r>
              <a:rPr lang="en-US" sz="3200" dirty="0"/>
              <a:t>Case-to-death Ratio </a:t>
            </a:r>
            <a:r>
              <a:rPr lang="en-US" sz="3200" b="0" dirty="0"/>
              <a:t>(</a:t>
            </a:r>
            <a:r>
              <a:rPr lang="en-US" sz="3200" b="0" i="1" dirty="0"/>
              <a:t>Case-fatality ratio)</a:t>
            </a:r>
            <a:endParaRPr lang="en-US" sz="3200" b="0" dirty="0"/>
          </a:p>
        </p:txBody>
      </p:sp>
      <p:sp>
        <p:nvSpPr>
          <p:cNvPr id="5" name="Title 8">
            <a:extLst>
              <a:ext uri="{FF2B5EF4-FFF2-40B4-BE49-F238E27FC236}">
                <a16:creationId xmlns:a16="http://schemas.microsoft.com/office/drawing/2014/main" id="{0FA276C4-DFD3-4195-8655-2942F6A12D6A}"/>
              </a:ext>
            </a:extLst>
          </p:cNvPr>
          <p:cNvSpPr txBox="1">
            <a:spLocks/>
          </p:cNvSpPr>
          <p:nvPr/>
        </p:nvSpPr>
        <p:spPr>
          <a:xfrm>
            <a:off x="414000" y="5163733"/>
            <a:ext cx="11778000" cy="634702"/>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en-US" sz="2400" b="0" kern="0" dirty="0">
                <a:hlinkClick r:id="rId2"/>
              </a:rPr>
              <a:t>https://www.who.int/news-room/commentaries/detail/estimating-mortality-from-covid-19</a:t>
            </a:r>
            <a:endParaRPr lang="en-US" sz="2400" b="0" kern="0" dirty="0"/>
          </a:p>
        </p:txBody>
      </p:sp>
      <p:pic>
        <p:nvPicPr>
          <p:cNvPr id="6" name="Picture 5">
            <a:extLst>
              <a:ext uri="{FF2B5EF4-FFF2-40B4-BE49-F238E27FC236}">
                <a16:creationId xmlns:a16="http://schemas.microsoft.com/office/drawing/2014/main" id="{A0ECE794-F996-4F48-8F4D-1A6E913A5CC5}"/>
              </a:ext>
            </a:extLst>
          </p:cNvPr>
          <p:cNvPicPr>
            <a:picLocks noChangeAspect="1"/>
          </p:cNvPicPr>
          <p:nvPr/>
        </p:nvPicPr>
        <p:blipFill>
          <a:blip r:embed="rId3"/>
          <a:stretch>
            <a:fillRect/>
          </a:stretch>
        </p:blipFill>
        <p:spPr>
          <a:xfrm>
            <a:off x="4529470" y="0"/>
            <a:ext cx="7662530" cy="5124232"/>
          </a:xfrm>
          <a:prstGeom prst="rect">
            <a:avLst/>
          </a:prstGeom>
        </p:spPr>
      </p:pic>
      <p:sp>
        <p:nvSpPr>
          <p:cNvPr id="7" name="Rectangle 6">
            <a:extLst>
              <a:ext uri="{FF2B5EF4-FFF2-40B4-BE49-F238E27FC236}">
                <a16:creationId xmlns:a16="http://schemas.microsoft.com/office/drawing/2014/main" id="{B3F5C55B-C3D9-4008-AB04-3226909F36DE}"/>
              </a:ext>
            </a:extLst>
          </p:cNvPr>
          <p:cNvSpPr/>
          <p:nvPr/>
        </p:nvSpPr>
        <p:spPr bwMode="auto">
          <a:xfrm>
            <a:off x="5305647" y="808074"/>
            <a:ext cx="4933506" cy="48909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8" name="Rectangle 7">
            <a:extLst>
              <a:ext uri="{FF2B5EF4-FFF2-40B4-BE49-F238E27FC236}">
                <a16:creationId xmlns:a16="http://schemas.microsoft.com/office/drawing/2014/main" id="{93401DB0-919C-4B02-B861-3A4C0ABC3393}"/>
              </a:ext>
            </a:extLst>
          </p:cNvPr>
          <p:cNvSpPr/>
          <p:nvPr/>
        </p:nvSpPr>
        <p:spPr bwMode="auto">
          <a:xfrm>
            <a:off x="5291470" y="409899"/>
            <a:ext cx="1268818" cy="23868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32183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6ABD0-9B60-4E63-A33F-F26A6125D63A}"/>
              </a:ext>
            </a:extLst>
          </p:cNvPr>
          <p:cNvSpPr>
            <a:spLocks noGrp="1"/>
          </p:cNvSpPr>
          <p:nvPr>
            <p:ph type="ftr" sz="quarter" idx="10"/>
          </p:nvPr>
        </p:nvSpPr>
        <p:spPr/>
        <p:txBody>
          <a:bodyPr wrap="square" anchor="ctr">
            <a:normAutofit/>
          </a:bodyPr>
          <a:lstStyle/>
          <a:p>
            <a:r>
              <a:rPr lang="en-GB" noProof="0" dirty="0"/>
              <a:t>Abanoub Riad, DDS, PhD. Oral Epidemiology (2/2). </a:t>
            </a:r>
            <a:r>
              <a:rPr lang="en-GB" i="1" dirty="0"/>
              <a:t>Dental Public Health I</a:t>
            </a:r>
            <a:r>
              <a:rPr lang="en-GB" noProof="0" dirty="0"/>
              <a:t>. March 2023</a:t>
            </a:r>
          </a:p>
        </p:txBody>
      </p:sp>
      <p:sp>
        <p:nvSpPr>
          <p:cNvPr id="3" name="Slide Number Placeholder 2">
            <a:extLst>
              <a:ext uri="{FF2B5EF4-FFF2-40B4-BE49-F238E27FC236}">
                <a16:creationId xmlns:a16="http://schemas.microsoft.com/office/drawing/2014/main" id="{1AEA48C8-EE18-46EE-B615-2AB064E13016}"/>
              </a:ext>
            </a:extLst>
          </p:cNvPr>
          <p:cNvSpPr>
            <a:spLocks noGrp="1"/>
          </p:cNvSpPr>
          <p:nvPr>
            <p:ph type="sldNum" sz="quarter" idx="11"/>
          </p:nvPr>
        </p:nvSpPr>
        <p:spPr/>
        <p:txBody>
          <a:bodyPr wrap="none" anchor="ctr">
            <a:normAutofit/>
          </a:bodyPr>
          <a:lstStyle/>
          <a:p>
            <a:pPr>
              <a:spcAft>
                <a:spcPts val="600"/>
              </a:spcAft>
            </a:pPr>
            <a:fld id="{0DE708CC-0C3F-4567-9698-B54C0F35BD31}" type="slidenum">
              <a:rPr lang="cs-CZ" altLang="cs-CZ" smtClean="0"/>
              <a:pPr>
                <a:spcAft>
                  <a:spcPts val="600"/>
                </a:spcAft>
              </a:pPr>
              <a:t>9</a:t>
            </a:fld>
            <a:endParaRPr lang="cs-CZ" altLang="cs-CZ"/>
          </a:p>
        </p:txBody>
      </p:sp>
      <p:sp>
        <p:nvSpPr>
          <p:cNvPr id="4" name="Title 8">
            <a:extLst>
              <a:ext uri="{FF2B5EF4-FFF2-40B4-BE49-F238E27FC236}">
                <a16:creationId xmlns:a16="http://schemas.microsoft.com/office/drawing/2014/main" id="{558F0EC9-F228-4B25-80C2-A6FE5031F1C9}"/>
              </a:ext>
            </a:extLst>
          </p:cNvPr>
          <p:cNvSpPr>
            <a:spLocks noGrp="1"/>
          </p:cNvSpPr>
          <p:nvPr>
            <p:ph type="title"/>
          </p:nvPr>
        </p:nvSpPr>
        <p:spPr>
          <a:xfrm>
            <a:off x="413999" y="1938377"/>
            <a:ext cx="7177647" cy="634702"/>
          </a:xfrm>
        </p:spPr>
        <p:txBody>
          <a:bodyPr/>
          <a:lstStyle/>
          <a:p>
            <a:r>
              <a:rPr lang="en-US" dirty="0"/>
              <a:t>Rate</a:t>
            </a:r>
          </a:p>
        </p:txBody>
      </p:sp>
      <p:sp>
        <p:nvSpPr>
          <p:cNvPr id="5" name="Title 8">
            <a:extLst>
              <a:ext uri="{FF2B5EF4-FFF2-40B4-BE49-F238E27FC236}">
                <a16:creationId xmlns:a16="http://schemas.microsoft.com/office/drawing/2014/main" id="{7F69A597-07F0-4CC2-9998-A4046B80642B}"/>
              </a:ext>
            </a:extLst>
          </p:cNvPr>
          <p:cNvSpPr txBox="1">
            <a:spLocks/>
          </p:cNvSpPr>
          <p:nvPr/>
        </p:nvSpPr>
        <p:spPr>
          <a:xfrm>
            <a:off x="413998" y="2783664"/>
            <a:ext cx="8092049" cy="3444335"/>
          </a:xfrm>
          <a:prstGeom prst="rect">
            <a:avLst/>
          </a:prstGeom>
        </p:spPr>
        <p:txBody>
          <a:bodyPr vert="horz" lIns="0" tIns="0" rIns="0" bIns="0" rtlCol="0" anchor="t" anchorCtr="0">
            <a:noAutofit/>
          </a:bodyPr>
          <a:lstStyle>
            <a:lvl1pPr algn="l" rtl="0" eaLnBrk="1" fontAlgn="base" hangingPunct="1">
              <a:lnSpc>
                <a:spcPts val="4400"/>
              </a:lnSpc>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marL="342900" indent="-342900" algn="just">
              <a:lnSpc>
                <a:spcPct val="150000"/>
              </a:lnSpc>
              <a:buFont typeface="Arial" panose="020B0604020202020204" pitchFamily="34" charset="0"/>
              <a:buChar char="•"/>
            </a:pPr>
            <a:r>
              <a:rPr lang="en-GB" sz="2000" b="0" kern="0" dirty="0"/>
              <a:t>In epidemiology, a rate is a measure of the </a:t>
            </a:r>
            <a:r>
              <a:rPr lang="en-GB" sz="2000" b="0" u="sng" kern="0" dirty="0">
                <a:solidFill>
                  <a:srgbClr val="F01928"/>
                </a:solidFill>
              </a:rPr>
              <a:t>frequency</a:t>
            </a:r>
            <a:r>
              <a:rPr lang="en-GB" sz="2000" b="0" kern="0" dirty="0"/>
              <a:t> with which an event occurs in a defined population over a specified </a:t>
            </a:r>
            <a:r>
              <a:rPr lang="en-GB" sz="2000" u="sng" kern="0" dirty="0"/>
              <a:t>period of time</a:t>
            </a:r>
            <a:r>
              <a:rPr lang="en-GB" sz="2000" b="0" kern="0" dirty="0"/>
              <a:t>.</a:t>
            </a:r>
          </a:p>
          <a:p>
            <a:pPr marL="342900" indent="-342900" algn="just">
              <a:lnSpc>
                <a:spcPct val="150000"/>
              </a:lnSpc>
              <a:buFont typeface="Arial" panose="020B0604020202020204" pitchFamily="34" charset="0"/>
              <a:buChar char="•"/>
            </a:pPr>
            <a:r>
              <a:rPr lang="en-GB" sz="2000" b="0" kern="0" dirty="0"/>
              <a:t>Because rates put disease frequency in the perspective of the size of the population, rates are particularly useful for comparing disease frequency in different </a:t>
            </a:r>
            <a:r>
              <a:rPr lang="en-GB" sz="2000" b="0" u="sng" kern="0" dirty="0">
                <a:solidFill>
                  <a:srgbClr val="F01928"/>
                </a:solidFill>
              </a:rPr>
              <a:t>locations</a:t>
            </a:r>
            <a:r>
              <a:rPr lang="en-GB" sz="2000" b="0" kern="0" dirty="0"/>
              <a:t>, at different </a:t>
            </a:r>
            <a:r>
              <a:rPr lang="en-GB" sz="2000" b="0" u="sng" kern="0" dirty="0">
                <a:solidFill>
                  <a:srgbClr val="F01928"/>
                </a:solidFill>
              </a:rPr>
              <a:t>times</a:t>
            </a:r>
            <a:r>
              <a:rPr lang="en-GB" sz="2000" b="0" kern="0" dirty="0"/>
              <a:t>, or among different </a:t>
            </a:r>
            <a:r>
              <a:rPr lang="en-GB" sz="2000" b="0" u="sng" kern="0" dirty="0">
                <a:solidFill>
                  <a:srgbClr val="F01928"/>
                </a:solidFill>
              </a:rPr>
              <a:t>groups</a:t>
            </a:r>
            <a:r>
              <a:rPr lang="en-GB" sz="2000" b="0" kern="0" dirty="0"/>
              <a:t> of persons with potentially different sized populations; that is, a rate is a </a:t>
            </a:r>
            <a:r>
              <a:rPr lang="en-GB" sz="2000" u="sng" kern="0" dirty="0"/>
              <a:t>measure of risk</a:t>
            </a:r>
            <a:r>
              <a:rPr lang="en-GB" sz="2000" b="0" kern="0" dirty="0"/>
              <a:t>.</a:t>
            </a:r>
            <a:endParaRPr lang="en-US" sz="2000" b="0" kern="0" dirty="0"/>
          </a:p>
        </p:txBody>
      </p:sp>
      <p:cxnSp>
        <p:nvCxnSpPr>
          <p:cNvPr id="6" name="Straight Arrow Connector 5">
            <a:extLst>
              <a:ext uri="{FF2B5EF4-FFF2-40B4-BE49-F238E27FC236}">
                <a16:creationId xmlns:a16="http://schemas.microsoft.com/office/drawing/2014/main" id="{B0B77DA3-6C8A-49E8-B3C3-A97DD2C1F1B2}"/>
              </a:ext>
            </a:extLst>
          </p:cNvPr>
          <p:cNvCxnSpPr>
            <a:cxnSpLocks/>
          </p:cNvCxnSpPr>
          <p:nvPr/>
        </p:nvCxnSpPr>
        <p:spPr bwMode="auto">
          <a:xfrm flipV="1">
            <a:off x="1679944" y="1722475"/>
            <a:ext cx="1467293" cy="473149"/>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7" name="Oval 6">
            <a:extLst>
              <a:ext uri="{FF2B5EF4-FFF2-40B4-BE49-F238E27FC236}">
                <a16:creationId xmlns:a16="http://schemas.microsoft.com/office/drawing/2014/main" id="{7C1EBB6D-7A2F-4385-BE27-3A8543977B2E}"/>
              </a:ext>
            </a:extLst>
          </p:cNvPr>
          <p:cNvSpPr/>
          <p:nvPr/>
        </p:nvSpPr>
        <p:spPr bwMode="auto">
          <a:xfrm>
            <a:off x="3147237" y="1206796"/>
            <a:ext cx="1839433" cy="520995"/>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1800" dirty="0">
                <a:solidFill>
                  <a:srgbClr val="F01928"/>
                </a:solidFill>
                <a:latin typeface="+mn-lt"/>
              </a:rPr>
              <a:t>Incidence Rate</a:t>
            </a:r>
            <a:endParaRPr lang="en-GB" sz="1800" dirty="0">
              <a:solidFill>
                <a:srgbClr val="F01928"/>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8" name="Oval 7">
            <a:extLst>
              <a:ext uri="{FF2B5EF4-FFF2-40B4-BE49-F238E27FC236}">
                <a16:creationId xmlns:a16="http://schemas.microsoft.com/office/drawing/2014/main" id="{790FCB79-5A2F-46FD-996F-4FC9ED77E47F}"/>
              </a:ext>
            </a:extLst>
          </p:cNvPr>
          <p:cNvSpPr/>
          <p:nvPr/>
        </p:nvSpPr>
        <p:spPr bwMode="auto">
          <a:xfrm>
            <a:off x="5365899" y="1206796"/>
            <a:ext cx="1839433" cy="520995"/>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1800" dirty="0">
                <a:solidFill>
                  <a:srgbClr val="F01928"/>
                </a:solidFill>
                <a:latin typeface="+mn-lt"/>
              </a:rPr>
              <a:t>Attack Rate</a:t>
            </a:r>
            <a:endParaRPr lang="en-GB" sz="1800" dirty="0">
              <a:solidFill>
                <a:srgbClr val="F01928"/>
              </a:solidFill>
              <a:latin typeface="+mn-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9" name="Oval 8">
            <a:extLst>
              <a:ext uri="{FF2B5EF4-FFF2-40B4-BE49-F238E27FC236}">
                <a16:creationId xmlns:a16="http://schemas.microsoft.com/office/drawing/2014/main" id="{52B8FD17-2207-4456-AC3D-8D7DC27A0B61}"/>
              </a:ext>
            </a:extLst>
          </p:cNvPr>
          <p:cNvSpPr/>
          <p:nvPr/>
        </p:nvSpPr>
        <p:spPr bwMode="auto">
          <a:xfrm>
            <a:off x="5486401" y="2113813"/>
            <a:ext cx="1598427" cy="38912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algn="ctr"/>
            <a:r>
              <a:rPr lang="en-US" sz="1200" dirty="0">
                <a:solidFill>
                  <a:srgbClr val="F01928"/>
                </a:solidFill>
                <a:latin typeface="+mn-lt"/>
              </a:rPr>
              <a:t>Incidence Proportion</a:t>
            </a:r>
            <a:endParaRPr kumimoji="0" lang="en-GB" sz="1800" b="0" i="0" u="none" strike="noStrike" cap="none" normalizeH="0" baseline="0" dirty="0" err="1">
              <a:ln>
                <a:noFill/>
              </a:ln>
              <a:solidFill>
                <a:schemeClr val="bg1"/>
              </a:solidFill>
              <a:effectLst/>
              <a:latin typeface="+mn-lt"/>
            </a:endParaRPr>
          </a:p>
        </p:txBody>
      </p:sp>
      <p:sp>
        <p:nvSpPr>
          <p:cNvPr id="10" name="Equals 9">
            <a:extLst>
              <a:ext uri="{FF2B5EF4-FFF2-40B4-BE49-F238E27FC236}">
                <a16:creationId xmlns:a16="http://schemas.microsoft.com/office/drawing/2014/main" id="{3E31AF25-5EDB-4A05-A03B-383ACF0737AB}"/>
              </a:ext>
            </a:extLst>
          </p:cNvPr>
          <p:cNvSpPr/>
          <p:nvPr/>
        </p:nvSpPr>
        <p:spPr bwMode="auto">
          <a:xfrm>
            <a:off x="6096000" y="1745957"/>
            <a:ext cx="297711" cy="297711"/>
          </a:xfrm>
          <a:prstGeom prst="mathEqual">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28198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6BC89E16-269B-4875-A8A3-7D5D981D44E5}" vid="{F6D460A2-5B48-45E1-BFF4-0DDF8E264AE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C68B2DD10E4E641B9A49F511144F5A4" ma:contentTypeVersion="12" ma:contentTypeDescription="Vytvoří nový dokument" ma:contentTypeScope="" ma:versionID="a223fff03c453adff6f71ab8db6b83f8">
  <xsd:schema xmlns:xsd="http://www.w3.org/2001/XMLSchema" xmlns:xs="http://www.w3.org/2001/XMLSchema" xmlns:p="http://schemas.microsoft.com/office/2006/metadata/properties" xmlns:ns3="adf513c8-52bb-4e1e-ada8-f03aebc95c0f" xmlns:ns4="230e809e-4bbc-49fa-8f74-de6a1db7665f" targetNamespace="http://schemas.microsoft.com/office/2006/metadata/properties" ma:root="true" ma:fieldsID="01641967d128646126f3b53a88b40ea3" ns3:_="" ns4:_="">
    <xsd:import namespace="adf513c8-52bb-4e1e-ada8-f03aebc95c0f"/>
    <xsd:import namespace="230e809e-4bbc-49fa-8f74-de6a1db766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513c8-52bb-4e1e-ada8-f03aebc95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809e-4bbc-49fa-8f74-de6a1db7665f"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7D85AF-7A9B-49D2-9F11-5234C202951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230e809e-4bbc-49fa-8f74-de6a1db7665f"/>
    <ds:schemaRef ds:uri="adf513c8-52bb-4e1e-ada8-f03aebc95c0f"/>
  </ds:schemaRefs>
</ds:datastoreItem>
</file>

<file path=customXml/itemProps2.xml><?xml version="1.0" encoding="utf-8"?>
<ds:datastoreItem xmlns:ds="http://schemas.openxmlformats.org/officeDocument/2006/customXml" ds:itemID="{AFAB4400-75B8-420E-AD2A-F1019CC5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513c8-52bb-4e1e-ada8-f03aebc95c0f"/>
    <ds:schemaRef ds:uri="230e809e-4bbc-49fa-8f74-de6a1db766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B8B20B-F959-4BDA-A2ED-CC15F94CBB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2295</TotalTime>
  <Words>1516</Words>
  <Application>Microsoft Office PowerPoint</Application>
  <PresentationFormat>Widescreen</PresentationFormat>
  <Paragraphs>181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Tahoma</vt:lpstr>
      <vt:lpstr>Wingdings</vt:lpstr>
      <vt:lpstr>Presentation_MU_EN</vt:lpstr>
      <vt:lpstr>Oral Epidemiology (2/2)</vt:lpstr>
      <vt:lpstr>Lecture Outline I. Causation in Epidemiology II. Measurement of Health III. Mortality Measures IV. Morbidity Measures V. Clinical Indices: Use, Characteristics, and Limitations VI. Dental Indices</vt:lpstr>
      <vt:lpstr>Causal Inference</vt:lpstr>
      <vt:lpstr>Causal Inference</vt:lpstr>
      <vt:lpstr>Causal Inference</vt:lpstr>
      <vt:lpstr>Measurement of Health</vt:lpstr>
      <vt:lpstr>Ratio</vt:lpstr>
      <vt:lpstr>Case-to-death Ratio (Case-fatality ratio)</vt:lpstr>
      <vt:lpstr>Rate</vt:lpstr>
      <vt:lpstr>Incidence</vt:lpstr>
      <vt:lpstr>Mortality Measures</vt:lpstr>
      <vt:lpstr>Proportionate Mortality</vt:lpstr>
      <vt:lpstr>Age-standardized Rate</vt:lpstr>
      <vt:lpstr>Infant Mortality</vt:lpstr>
      <vt:lpstr>Maternal Mortality</vt:lpstr>
      <vt:lpstr>Morbidity Measures</vt:lpstr>
      <vt:lpstr>Oral Health Related Quality of Life</vt:lpstr>
      <vt:lpstr>Clinical Indices</vt:lpstr>
      <vt:lpstr>Dental Indices</vt:lpstr>
      <vt:lpstr>DMF Limitations</vt:lpstr>
      <vt:lpstr>How to Hack Dental Indices Limitations?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Disease</dc:title>
  <dc:creator>Abanoub Riad</dc:creator>
  <cp:lastModifiedBy>Abanoub Riad</cp:lastModifiedBy>
  <cp:revision>1</cp:revision>
  <dcterms:created xsi:type="dcterms:W3CDTF">2020-09-18T15:53:43Z</dcterms:created>
  <dcterms:modified xsi:type="dcterms:W3CDTF">2023-03-12T21:49:02Z</dcterms:modified>
</cp:coreProperties>
</file>