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0"/>
  </p:notesMasterIdLst>
  <p:sldIdLst>
    <p:sldId id="256" r:id="rId2"/>
    <p:sldId id="335" r:id="rId3"/>
    <p:sldId id="364" r:id="rId4"/>
    <p:sldId id="360" r:id="rId5"/>
    <p:sldId id="365" r:id="rId6"/>
    <p:sldId id="359" r:id="rId7"/>
    <p:sldId id="351" r:id="rId8"/>
    <p:sldId id="307" r:id="rId9"/>
    <p:sldId id="312" r:id="rId10"/>
    <p:sldId id="336" r:id="rId11"/>
    <p:sldId id="342" r:id="rId12"/>
    <p:sldId id="343" r:id="rId13"/>
    <p:sldId id="323" r:id="rId14"/>
    <p:sldId id="361" r:id="rId15"/>
    <p:sldId id="362" r:id="rId16"/>
    <p:sldId id="310" r:id="rId17"/>
    <p:sldId id="311" r:id="rId18"/>
    <p:sldId id="287" r:id="rId19"/>
    <p:sldId id="324" r:id="rId20"/>
    <p:sldId id="353" r:id="rId21"/>
    <p:sldId id="326" r:id="rId22"/>
    <p:sldId id="354" r:id="rId23"/>
    <p:sldId id="325" r:id="rId24"/>
    <p:sldId id="355" r:id="rId25"/>
    <p:sldId id="329" r:id="rId26"/>
    <p:sldId id="330" r:id="rId27"/>
    <p:sldId id="356" r:id="rId28"/>
    <p:sldId id="327" r:id="rId29"/>
    <p:sldId id="328" r:id="rId30"/>
    <p:sldId id="322" r:id="rId31"/>
    <p:sldId id="363" r:id="rId32"/>
    <p:sldId id="357" r:id="rId33"/>
    <p:sldId id="339" r:id="rId34"/>
    <p:sldId id="358" r:id="rId35"/>
    <p:sldId id="299" r:id="rId36"/>
    <p:sldId id="341" r:id="rId37"/>
    <p:sldId id="344" r:id="rId38"/>
    <p:sldId id="345" r:id="rId39"/>
  </p:sldIdLst>
  <p:sldSz cx="9144000" cy="6858000" type="screen4x3"/>
  <p:notesSz cx="6858000" cy="9144000"/>
  <p:custDataLst>
    <p:tags r:id="rId41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37FF6B"/>
    <a:srgbClr val="660066"/>
    <a:srgbClr val="B17ED8"/>
    <a:srgbClr val="FF6600"/>
    <a:srgbClr val="48EE97"/>
    <a:srgbClr val="50C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4" autoAdjust="0"/>
    <p:restoredTop sz="95886" autoAdjust="0"/>
  </p:normalViewPr>
  <p:slideViewPr>
    <p:cSldViewPr>
      <p:cViewPr varScale="1">
        <p:scale>
          <a:sx n="104" d="100"/>
          <a:sy n="104" d="100"/>
        </p:scale>
        <p:origin x="1878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C0097-6D9B-4509-A2D9-132A6CE14F9E}" type="datetimeFigureOut">
              <a:rPr lang="cs-CZ" smtClean="0"/>
              <a:pPr/>
              <a:t>12.04.2024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9628D-A1B5-40E4-8F4F-DDFA30F27D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21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Down's syndrome (DS) pregnancies, serum </a:t>
            </a:r>
            <a:r>
              <a:rPr lang="en-US" dirty="0" err="1"/>
              <a:t>hCG</a:t>
            </a:r>
            <a:r>
              <a:rPr lang="en-US" dirty="0"/>
              <a:t> remains significantly high compared to gestation age-matched uncompromised pregnancies. It has been proposed that increased serum </a:t>
            </a:r>
            <a:r>
              <a:rPr lang="en-US" dirty="0" err="1"/>
              <a:t>hCG</a:t>
            </a:r>
            <a:r>
              <a:rPr lang="en-US" dirty="0"/>
              <a:t> levels could be due to transcriptional hyper-activation of the </a:t>
            </a:r>
            <a:r>
              <a:rPr lang="en-US" i="1" dirty="0"/>
              <a:t>CGB</a:t>
            </a:r>
            <a:r>
              <a:rPr lang="en-US" dirty="0"/>
              <a:t> (</a:t>
            </a:r>
            <a:r>
              <a:rPr lang="en-US" dirty="0" err="1"/>
              <a:t>hCG</a:t>
            </a:r>
            <a:r>
              <a:rPr lang="en-US" dirty="0"/>
              <a:t> beta) gene, or an increased half life of glycosylated </a:t>
            </a:r>
            <a:r>
              <a:rPr lang="en-US" dirty="0" err="1"/>
              <a:t>hCG</a:t>
            </a:r>
            <a:r>
              <a:rPr lang="en-US" dirty="0"/>
              <a:t> hormone, or both. Another possibility is that serum </a:t>
            </a:r>
            <a:r>
              <a:rPr lang="en-US" dirty="0" err="1"/>
              <a:t>hCG</a:t>
            </a:r>
            <a:r>
              <a:rPr lang="en-US" dirty="0"/>
              <a:t> levels remain high due to reduced availability of the hormone's cognate receptor, LHCGR, leading to lack of hormone utilization.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7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64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442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694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26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12.04.2024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34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12.04.2024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133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12.04.2024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951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12.04.2024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466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12.04.2024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054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12.04.2024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88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54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7504" y="548680"/>
            <a:ext cx="8928992" cy="108012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cs-CZ" sz="6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FYZIOLOGIE REPRODUKCE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32856"/>
            <a:ext cx="6944695" cy="4477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5527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5496" y="14181"/>
            <a:ext cx="9073008" cy="769441"/>
            <a:chOff x="475928" y="1404980"/>
            <a:chExt cx="8496944" cy="769441"/>
          </a:xfrm>
        </p:grpSpPr>
        <p:sp>
          <p:nvSpPr>
            <p:cNvPr id="4" name="Obdélník 5"/>
            <p:cNvSpPr/>
            <p:nvPr/>
          </p:nvSpPr>
          <p:spPr>
            <a:xfrm>
              <a:off x="475928" y="1426882"/>
              <a:ext cx="8496944" cy="648072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475928" y="1404980"/>
              <a:ext cx="8496944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ÚČINKY  HORMONŮ</a:t>
              </a:r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4572001" y="1412776"/>
            <a:ext cx="437145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Estrogeny: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přeměňuje vaginální epitel, na epitel více rezistentní k traumatům/infekci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proliferace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endometriálních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žláz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proliferace mukózních žláz vejcovodů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vývoj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stromální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tkáně prsou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uložení tuku</a:t>
            </a:r>
            <a:endParaRPr lang="cs-CZ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4"/>
          <a:stretch/>
        </p:blipFill>
        <p:spPr>
          <a:xfrm>
            <a:off x="35497" y="1073600"/>
            <a:ext cx="4536504" cy="566776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9068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5496" y="14951"/>
            <a:ext cx="9073008" cy="769441"/>
            <a:chOff x="475928" y="1405750"/>
            <a:chExt cx="8496944" cy="769441"/>
          </a:xfrm>
        </p:grpSpPr>
        <p:sp>
          <p:nvSpPr>
            <p:cNvPr id="4" name="Obdélník 5"/>
            <p:cNvSpPr/>
            <p:nvPr/>
          </p:nvSpPr>
          <p:spPr>
            <a:xfrm>
              <a:off x="475928" y="1426882"/>
              <a:ext cx="8496944" cy="648072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475928" y="1405750"/>
              <a:ext cx="8496944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ÚČINKY  HORMONŮ</a:t>
              </a: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4"/>
          <a:stretch/>
        </p:blipFill>
        <p:spPr>
          <a:xfrm>
            <a:off x="35496" y="1073600"/>
            <a:ext cx="4536505" cy="5667768"/>
          </a:xfrm>
          <a:prstGeom prst="rect">
            <a:avLst/>
          </a:prstGeom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>
            <a:off x="4860032" y="1556792"/>
            <a:ext cx="40324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Estrogeny: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inhibuje aktivitu osteoklastů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stimuluje růst kostí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Menopauza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zvýšená aktivita osteoklastů, snížené zásobení vápníkem a fosfáty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snižuje metabolickou aktivitu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působí jako aldosteron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696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5496" y="6484"/>
            <a:ext cx="9073008" cy="769441"/>
            <a:chOff x="475928" y="1397283"/>
            <a:chExt cx="8496944" cy="769441"/>
          </a:xfrm>
        </p:grpSpPr>
        <p:sp>
          <p:nvSpPr>
            <p:cNvPr id="4" name="Obdélník 5"/>
            <p:cNvSpPr/>
            <p:nvPr/>
          </p:nvSpPr>
          <p:spPr>
            <a:xfrm>
              <a:off x="475928" y="1426882"/>
              <a:ext cx="8496944" cy="648072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475928" y="1397283"/>
              <a:ext cx="8496944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ÚČINKY  HORMONŮ</a:t>
              </a: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4"/>
          <a:stretch/>
        </p:blipFill>
        <p:spPr>
          <a:xfrm>
            <a:off x="35497" y="1073600"/>
            <a:ext cx="4536504" cy="5667768"/>
          </a:xfrm>
          <a:prstGeom prst="rect">
            <a:avLst/>
          </a:prstGeom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>
            <a:off x="4572000" y="1988840"/>
            <a:ext cx="439248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Progesteron: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sekretorní změny endometria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luteální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fáze)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podpora sekrece mukózní vrstvy vejcovodů (trofika-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fertilizáce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vývoj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lobulů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906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5496" y="44624"/>
            <a:ext cx="9073008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496" y="-27384"/>
            <a:ext cx="90730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ANTIKONCEPCE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9512" y="148478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BARIÉROVÉ METODY: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mužský kondom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ženský kondom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cervikální klobouček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pesar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491880" y="1487993"/>
            <a:ext cx="20882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HORMONÁLNÍ </a:t>
            </a:r>
          </a:p>
          <a:p>
            <a:pPr algn="ctr"/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ANTIKOMCEPCE: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tablety užívané per 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podkožní implantáty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náplasti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nitroděložní tělíska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vaginální kroužky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804248" y="1484784"/>
            <a:ext cx="20162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NITRODĚLOŽNÍ TĚLÍSKA: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měděná nitroděložní tělíska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nitroděložní tělíska s </a:t>
            </a:r>
            <a:r>
              <a:rPr lang="cs-C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levonorgestrelem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07504" y="3429000"/>
            <a:ext cx="8712968" cy="1477328"/>
            <a:chOff x="107504" y="3429000"/>
            <a:chExt cx="8712968" cy="1477328"/>
          </a:xfrm>
        </p:grpSpPr>
        <p:sp>
          <p:nvSpPr>
            <p:cNvPr id="9" name="TextovéPole 8"/>
            <p:cNvSpPr txBox="1"/>
            <p:nvPr/>
          </p:nvSpPr>
          <p:spPr>
            <a:xfrm>
              <a:off x="6732240" y="3429000"/>
              <a:ext cx="20882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STERILIZACE: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podvázání vejcovodů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vasektomie 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107504" y="3429000"/>
              <a:ext cx="324036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METODY ZALOŽENÉ </a:t>
              </a:r>
            </a:p>
            <a:p>
              <a:pPr algn="ctr"/>
              <a:r>
                <a:rPr lang="cs-CZ" sz="16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 JISTÉM ZPŮSOBU </a:t>
              </a:r>
            </a:p>
            <a:p>
              <a:pPr algn="ctr"/>
              <a:r>
                <a:rPr lang="cs-CZ" sz="16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CHOVÁNÍ: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přirozené plánování rodičovství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přerušovaná soulož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laktace</a:t>
              </a:r>
            </a:p>
          </p:txBody>
        </p:sp>
      </p:grpSp>
      <p:pic>
        <p:nvPicPr>
          <p:cNvPr id="12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356992"/>
            <a:ext cx="3530067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5496" y="44624"/>
            <a:ext cx="9073008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496" y="-27384"/>
            <a:ext cx="90730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ORÁLNÍ  HA</a:t>
            </a:r>
          </a:p>
        </p:txBody>
      </p:sp>
      <p:grpSp>
        <p:nvGrpSpPr>
          <p:cNvPr id="11" name="Skupina 10"/>
          <p:cNvGrpSpPr/>
          <p:nvPr/>
        </p:nvGrpSpPr>
        <p:grpSpPr>
          <a:xfrm>
            <a:off x="1123385" y="1651533"/>
            <a:ext cx="105676" cy="1080120"/>
            <a:chOff x="1676400" y="4869160"/>
            <a:chExt cx="102568" cy="1080120"/>
          </a:xfrm>
        </p:grpSpPr>
        <p:cxnSp>
          <p:nvCxnSpPr>
            <p:cNvPr id="13" name="Přímá spojnice 12"/>
            <p:cNvCxnSpPr/>
            <p:nvPr/>
          </p:nvCxnSpPr>
          <p:spPr>
            <a:xfrm>
              <a:off x="1676400" y="4869160"/>
              <a:ext cx="0" cy="1080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 flipH="1">
              <a:off x="1676400" y="5949280"/>
              <a:ext cx="872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/>
            <p:nvPr/>
          </p:nvCxnSpPr>
          <p:spPr>
            <a:xfrm flipH="1">
              <a:off x="1691680" y="5733256"/>
              <a:ext cx="872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 flipH="1">
              <a:off x="1691680" y="5416649"/>
              <a:ext cx="872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 flipH="1">
              <a:off x="1684593" y="5085184"/>
              <a:ext cx="872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 flipH="1">
              <a:off x="1684365" y="4869160"/>
              <a:ext cx="872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ovéPole 18"/>
          <p:cNvSpPr txBox="1"/>
          <p:nvPr/>
        </p:nvSpPr>
        <p:spPr>
          <a:xfrm>
            <a:off x="845168" y="1556792"/>
            <a:ext cx="433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</a:p>
        </p:txBody>
      </p:sp>
      <p:grpSp>
        <p:nvGrpSpPr>
          <p:cNvPr id="20" name="Skupina 19"/>
          <p:cNvGrpSpPr/>
          <p:nvPr/>
        </p:nvGrpSpPr>
        <p:grpSpPr>
          <a:xfrm>
            <a:off x="1124407" y="2784611"/>
            <a:ext cx="7168976" cy="161698"/>
            <a:chOff x="1550113" y="6085345"/>
            <a:chExt cx="6958138" cy="161698"/>
          </a:xfrm>
        </p:grpSpPr>
        <p:cxnSp>
          <p:nvCxnSpPr>
            <p:cNvPr id="21" name="Přímá spojnice 20"/>
            <p:cNvCxnSpPr/>
            <p:nvPr/>
          </p:nvCxnSpPr>
          <p:spPr>
            <a:xfrm>
              <a:off x="1575984" y="6093296"/>
              <a:ext cx="6918984" cy="4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/>
            <p:nvPr/>
          </p:nvCxnSpPr>
          <p:spPr>
            <a:xfrm flipV="1">
              <a:off x="5027901" y="6093296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>
            <a:xfrm flipV="1">
              <a:off x="6783349" y="6093745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/>
            <p:cNvCxnSpPr/>
            <p:nvPr/>
          </p:nvCxnSpPr>
          <p:spPr>
            <a:xfrm flipV="1">
              <a:off x="8508251" y="6085345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/>
            <p:cNvCxnSpPr/>
            <p:nvPr/>
          </p:nvCxnSpPr>
          <p:spPr>
            <a:xfrm flipV="1">
              <a:off x="3212697" y="6103027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/>
            <p:nvPr/>
          </p:nvCxnSpPr>
          <p:spPr>
            <a:xfrm flipV="1">
              <a:off x="1550113" y="6101696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ovéPole 26"/>
          <p:cNvSpPr txBox="1"/>
          <p:nvPr/>
        </p:nvSpPr>
        <p:spPr>
          <a:xfrm>
            <a:off x="905642" y="2643469"/>
            <a:ext cx="2225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852483" y="2413395"/>
            <a:ext cx="433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848397" y="2104158"/>
            <a:ext cx="433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846503" y="1764921"/>
            <a:ext cx="3423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</a:p>
        </p:txBody>
      </p:sp>
      <p:graphicFrame>
        <p:nvGraphicFramePr>
          <p:cNvPr id="31" name="Tabulk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823420"/>
              </p:ext>
            </p:extLst>
          </p:nvPr>
        </p:nvGraphicFramePr>
        <p:xfrm>
          <a:off x="1115616" y="3068960"/>
          <a:ext cx="7200795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68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8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80">
                <a:tc>
                  <a:txBody>
                    <a:bodyPr/>
                    <a:lstStyle/>
                    <a:p>
                      <a:endParaRPr lang="cs-CZ" sz="30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2" name="Tabulk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933124"/>
              </p:ext>
            </p:extLst>
          </p:nvPr>
        </p:nvGraphicFramePr>
        <p:xfrm>
          <a:off x="1131523" y="4005064"/>
          <a:ext cx="7179081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4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46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711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711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711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711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5711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5711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5711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5639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5639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5639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56396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56396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56396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56396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3" name="Tabulk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178082"/>
              </p:ext>
            </p:extLst>
          </p:nvPr>
        </p:nvGraphicFramePr>
        <p:xfrm>
          <a:off x="1137267" y="5013176"/>
          <a:ext cx="7178990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37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37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792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792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792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792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5792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5792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5792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5639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56393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56393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56393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56393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56393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56393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285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lnL w="635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4" name="TextovéPole 33"/>
          <p:cNvSpPr txBox="1"/>
          <p:nvPr/>
        </p:nvSpPr>
        <p:spPr>
          <a:xfrm>
            <a:off x="1115616" y="5877272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2584351" y="5877272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4423108" y="5880983"/>
            <a:ext cx="316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6233289" y="5877272"/>
            <a:ext cx="3168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8037681" y="5877272"/>
            <a:ext cx="3168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8460432" y="5877322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dny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6447656" y="1412776"/>
            <a:ext cx="405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3927890" y="1628800"/>
            <a:ext cx="370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42" name="Volný tvar 41"/>
          <p:cNvSpPr/>
          <p:nvPr/>
        </p:nvSpPr>
        <p:spPr>
          <a:xfrm>
            <a:off x="1242903" y="1772817"/>
            <a:ext cx="7150150" cy="860062"/>
          </a:xfrm>
          <a:custGeom>
            <a:avLst/>
            <a:gdLst>
              <a:gd name="connsiteX0" fmla="*/ 0 w 6992747"/>
              <a:gd name="connsiteY0" fmla="*/ 1005512 h 1005512"/>
              <a:gd name="connsiteX1" fmla="*/ 1000125 w 6992747"/>
              <a:gd name="connsiteY1" fmla="*/ 948362 h 1005512"/>
              <a:gd name="connsiteX2" fmla="*/ 1885950 w 6992747"/>
              <a:gd name="connsiteY2" fmla="*/ 834062 h 1005512"/>
              <a:gd name="connsiteX3" fmla="*/ 2466975 w 6992747"/>
              <a:gd name="connsiteY3" fmla="*/ 672137 h 1005512"/>
              <a:gd name="connsiteX4" fmla="*/ 2838450 w 6992747"/>
              <a:gd name="connsiteY4" fmla="*/ 338762 h 1005512"/>
              <a:gd name="connsiteX5" fmla="*/ 2990850 w 6992747"/>
              <a:gd name="connsiteY5" fmla="*/ 24437 h 1005512"/>
              <a:gd name="connsiteX6" fmla="*/ 3219450 w 6992747"/>
              <a:gd name="connsiteY6" fmla="*/ 43487 h 1005512"/>
              <a:gd name="connsiteX7" fmla="*/ 3343275 w 6992747"/>
              <a:gd name="connsiteY7" fmla="*/ 224462 h 1005512"/>
              <a:gd name="connsiteX8" fmla="*/ 3648075 w 6992747"/>
              <a:gd name="connsiteY8" fmla="*/ 538787 h 1005512"/>
              <a:gd name="connsiteX9" fmla="*/ 3867150 w 6992747"/>
              <a:gd name="connsiteY9" fmla="*/ 691187 h 1005512"/>
              <a:gd name="connsiteX10" fmla="*/ 4181475 w 6992747"/>
              <a:gd name="connsiteY10" fmla="*/ 681662 h 1005512"/>
              <a:gd name="connsiteX11" fmla="*/ 4619625 w 6992747"/>
              <a:gd name="connsiteY11" fmla="*/ 538787 h 1005512"/>
              <a:gd name="connsiteX12" fmla="*/ 5276850 w 6992747"/>
              <a:gd name="connsiteY12" fmla="*/ 567362 h 1005512"/>
              <a:gd name="connsiteX13" fmla="*/ 5972175 w 6992747"/>
              <a:gd name="connsiteY13" fmla="*/ 719762 h 1005512"/>
              <a:gd name="connsiteX14" fmla="*/ 6410325 w 6992747"/>
              <a:gd name="connsiteY14" fmla="*/ 815012 h 1005512"/>
              <a:gd name="connsiteX15" fmla="*/ 6924675 w 6992747"/>
              <a:gd name="connsiteY15" fmla="*/ 910262 h 1005512"/>
              <a:gd name="connsiteX16" fmla="*/ 6972300 w 6992747"/>
              <a:gd name="connsiteY16" fmla="*/ 919787 h 1005512"/>
              <a:gd name="connsiteX0" fmla="*/ 0 w 6992747"/>
              <a:gd name="connsiteY0" fmla="*/ 997083 h 997083"/>
              <a:gd name="connsiteX1" fmla="*/ 1000125 w 6992747"/>
              <a:gd name="connsiteY1" fmla="*/ 939933 h 997083"/>
              <a:gd name="connsiteX2" fmla="*/ 1885950 w 6992747"/>
              <a:gd name="connsiteY2" fmla="*/ 825633 h 997083"/>
              <a:gd name="connsiteX3" fmla="*/ 2466975 w 6992747"/>
              <a:gd name="connsiteY3" fmla="*/ 663708 h 997083"/>
              <a:gd name="connsiteX4" fmla="*/ 2838450 w 6992747"/>
              <a:gd name="connsiteY4" fmla="*/ 330333 h 997083"/>
              <a:gd name="connsiteX5" fmla="*/ 2990850 w 6992747"/>
              <a:gd name="connsiteY5" fmla="*/ 16008 h 997083"/>
              <a:gd name="connsiteX6" fmla="*/ 3190875 w 6992747"/>
              <a:gd name="connsiteY6" fmla="*/ 63633 h 997083"/>
              <a:gd name="connsiteX7" fmla="*/ 3343275 w 6992747"/>
              <a:gd name="connsiteY7" fmla="*/ 216033 h 997083"/>
              <a:gd name="connsiteX8" fmla="*/ 3648075 w 6992747"/>
              <a:gd name="connsiteY8" fmla="*/ 530358 h 997083"/>
              <a:gd name="connsiteX9" fmla="*/ 3867150 w 6992747"/>
              <a:gd name="connsiteY9" fmla="*/ 682758 h 997083"/>
              <a:gd name="connsiteX10" fmla="*/ 4181475 w 6992747"/>
              <a:gd name="connsiteY10" fmla="*/ 673233 h 997083"/>
              <a:gd name="connsiteX11" fmla="*/ 4619625 w 6992747"/>
              <a:gd name="connsiteY11" fmla="*/ 530358 h 997083"/>
              <a:gd name="connsiteX12" fmla="*/ 5276850 w 6992747"/>
              <a:gd name="connsiteY12" fmla="*/ 558933 h 997083"/>
              <a:gd name="connsiteX13" fmla="*/ 5972175 w 6992747"/>
              <a:gd name="connsiteY13" fmla="*/ 711333 h 997083"/>
              <a:gd name="connsiteX14" fmla="*/ 6410325 w 6992747"/>
              <a:gd name="connsiteY14" fmla="*/ 806583 h 997083"/>
              <a:gd name="connsiteX15" fmla="*/ 6924675 w 6992747"/>
              <a:gd name="connsiteY15" fmla="*/ 901833 h 997083"/>
              <a:gd name="connsiteX16" fmla="*/ 6972300 w 6992747"/>
              <a:gd name="connsiteY16" fmla="*/ 911358 h 997083"/>
              <a:gd name="connsiteX0" fmla="*/ 0 w 6992747"/>
              <a:gd name="connsiteY0" fmla="*/ 1005512 h 1005512"/>
              <a:gd name="connsiteX1" fmla="*/ 1000125 w 6992747"/>
              <a:gd name="connsiteY1" fmla="*/ 948362 h 1005512"/>
              <a:gd name="connsiteX2" fmla="*/ 1885950 w 6992747"/>
              <a:gd name="connsiteY2" fmla="*/ 834062 h 1005512"/>
              <a:gd name="connsiteX3" fmla="*/ 2466975 w 6992747"/>
              <a:gd name="connsiteY3" fmla="*/ 672137 h 1005512"/>
              <a:gd name="connsiteX4" fmla="*/ 2838450 w 6992747"/>
              <a:gd name="connsiteY4" fmla="*/ 338762 h 1005512"/>
              <a:gd name="connsiteX5" fmla="*/ 2990850 w 6992747"/>
              <a:gd name="connsiteY5" fmla="*/ 24437 h 1005512"/>
              <a:gd name="connsiteX6" fmla="*/ 3209925 w 6992747"/>
              <a:gd name="connsiteY6" fmla="*/ 43487 h 1005512"/>
              <a:gd name="connsiteX7" fmla="*/ 3343275 w 6992747"/>
              <a:gd name="connsiteY7" fmla="*/ 224462 h 1005512"/>
              <a:gd name="connsiteX8" fmla="*/ 3648075 w 6992747"/>
              <a:gd name="connsiteY8" fmla="*/ 538787 h 1005512"/>
              <a:gd name="connsiteX9" fmla="*/ 3867150 w 6992747"/>
              <a:gd name="connsiteY9" fmla="*/ 691187 h 1005512"/>
              <a:gd name="connsiteX10" fmla="*/ 4181475 w 6992747"/>
              <a:gd name="connsiteY10" fmla="*/ 681662 h 1005512"/>
              <a:gd name="connsiteX11" fmla="*/ 4619625 w 6992747"/>
              <a:gd name="connsiteY11" fmla="*/ 538787 h 1005512"/>
              <a:gd name="connsiteX12" fmla="*/ 5276850 w 6992747"/>
              <a:gd name="connsiteY12" fmla="*/ 567362 h 1005512"/>
              <a:gd name="connsiteX13" fmla="*/ 5972175 w 6992747"/>
              <a:gd name="connsiteY13" fmla="*/ 719762 h 1005512"/>
              <a:gd name="connsiteX14" fmla="*/ 6410325 w 6992747"/>
              <a:gd name="connsiteY14" fmla="*/ 815012 h 1005512"/>
              <a:gd name="connsiteX15" fmla="*/ 6924675 w 6992747"/>
              <a:gd name="connsiteY15" fmla="*/ 910262 h 1005512"/>
              <a:gd name="connsiteX16" fmla="*/ 6972300 w 6992747"/>
              <a:gd name="connsiteY16" fmla="*/ 919787 h 1005512"/>
              <a:gd name="connsiteX0" fmla="*/ 0 w 6992747"/>
              <a:gd name="connsiteY0" fmla="*/ 981075 h 981075"/>
              <a:gd name="connsiteX1" fmla="*/ 1000125 w 6992747"/>
              <a:gd name="connsiteY1" fmla="*/ 923925 h 981075"/>
              <a:gd name="connsiteX2" fmla="*/ 1885950 w 6992747"/>
              <a:gd name="connsiteY2" fmla="*/ 809625 h 981075"/>
              <a:gd name="connsiteX3" fmla="*/ 2466975 w 6992747"/>
              <a:gd name="connsiteY3" fmla="*/ 647700 h 981075"/>
              <a:gd name="connsiteX4" fmla="*/ 2838450 w 6992747"/>
              <a:gd name="connsiteY4" fmla="*/ 314325 h 981075"/>
              <a:gd name="connsiteX5" fmla="*/ 2990850 w 6992747"/>
              <a:gd name="connsiteY5" fmla="*/ 0 h 981075"/>
              <a:gd name="connsiteX6" fmla="*/ 3209925 w 6992747"/>
              <a:gd name="connsiteY6" fmla="*/ 19050 h 981075"/>
              <a:gd name="connsiteX7" fmla="*/ 3343275 w 6992747"/>
              <a:gd name="connsiteY7" fmla="*/ 200025 h 981075"/>
              <a:gd name="connsiteX8" fmla="*/ 3648075 w 6992747"/>
              <a:gd name="connsiteY8" fmla="*/ 514350 h 981075"/>
              <a:gd name="connsiteX9" fmla="*/ 3867150 w 6992747"/>
              <a:gd name="connsiteY9" fmla="*/ 666750 h 981075"/>
              <a:gd name="connsiteX10" fmla="*/ 4181475 w 6992747"/>
              <a:gd name="connsiteY10" fmla="*/ 657225 h 981075"/>
              <a:gd name="connsiteX11" fmla="*/ 4619625 w 6992747"/>
              <a:gd name="connsiteY11" fmla="*/ 514350 h 981075"/>
              <a:gd name="connsiteX12" fmla="*/ 5276850 w 6992747"/>
              <a:gd name="connsiteY12" fmla="*/ 542925 h 981075"/>
              <a:gd name="connsiteX13" fmla="*/ 5972175 w 6992747"/>
              <a:gd name="connsiteY13" fmla="*/ 695325 h 981075"/>
              <a:gd name="connsiteX14" fmla="*/ 6410325 w 6992747"/>
              <a:gd name="connsiteY14" fmla="*/ 790575 h 981075"/>
              <a:gd name="connsiteX15" fmla="*/ 6924675 w 6992747"/>
              <a:gd name="connsiteY15" fmla="*/ 885825 h 981075"/>
              <a:gd name="connsiteX16" fmla="*/ 6972300 w 6992747"/>
              <a:gd name="connsiteY16" fmla="*/ 895350 h 981075"/>
              <a:gd name="connsiteX0" fmla="*/ 0 w 6992747"/>
              <a:gd name="connsiteY0" fmla="*/ 991152 h 991152"/>
              <a:gd name="connsiteX1" fmla="*/ 1000125 w 6992747"/>
              <a:gd name="connsiteY1" fmla="*/ 934002 h 991152"/>
              <a:gd name="connsiteX2" fmla="*/ 1885950 w 6992747"/>
              <a:gd name="connsiteY2" fmla="*/ 819702 h 991152"/>
              <a:gd name="connsiteX3" fmla="*/ 2466975 w 6992747"/>
              <a:gd name="connsiteY3" fmla="*/ 657777 h 991152"/>
              <a:gd name="connsiteX4" fmla="*/ 2838450 w 6992747"/>
              <a:gd name="connsiteY4" fmla="*/ 324402 h 991152"/>
              <a:gd name="connsiteX5" fmla="*/ 2990850 w 6992747"/>
              <a:gd name="connsiteY5" fmla="*/ 10077 h 991152"/>
              <a:gd name="connsiteX6" fmla="*/ 3209925 w 6992747"/>
              <a:gd name="connsiteY6" fmla="*/ 105327 h 991152"/>
              <a:gd name="connsiteX7" fmla="*/ 3343275 w 6992747"/>
              <a:gd name="connsiteY7" fmla="*/ 210102 h 991152"/>
              <a:gd name="connsiteX8" fmla="*/ 3648075 w 6992747"/>
              <a:gd name="connsiteY8" fmla="*/ 524427 h 991152"/>
              <a:gd name="connsiteX9" fmla="*/ 3867150 w 6992747"/>
              <a:gd name="connsiteY9" fmla="*/ 676827 h 991152"/>
              <a:gd name="connsiteX10" fmla="*/ 4181475 w 6992747"/>
              <a:gd name="connsiteY10" fmla="*/ 667302 h 991152"/>
              <a:gd name="connsiteX11" fmla="*/ 4619625 w 6992747"/>
              <a:gd name="connsiteY11" fmla="*/ 524427 h 991152"/>
              <a:gd name="connsiteX12" fmla="*/ 5276850 w 6992747"/>
              <a:gd name="connsiteY12" fmla="*/ 553002 h 991152"/>
              <a:gd name="connsiteX13" fmla="*/ 5972175 w 6992747"/>
              <a:gd name="connsiteY13" fmla="*/ 705402 h 991152"/>
              <a:gd name="connsiteX14" fmla="*/ 6410325 w 6992747"/>
              <a:gd name="connsiteY14" fmla="*/ 800652 h 991152"/>
              <a:gd name="connsiteX15" fmla="*/ 6924675 w 6992747"/>
              <a:gd name="connsiteY15" fmla="*/ 895902 h 991152"/>
              <a:gd name="connsiteX16" fmla="*/ 6972300 w 6992747"/>
              <a:gd name="connsiteY16" fmla="*/ 905427 h 991152"/>
              <a:gd name="connsiteX0" fmla="*/ 0 w 6992747"/>
              <a:gd name="connsiteY0" fmla="*/ 945095 h 945095"/>
              <a:gd name="connsiteX1" fmla="*/ 1000125 w 6992747"/>
              <a:gd name="connsiteY1" fmla="*/ 887945 h 945095"/>
              <a:gd name="connsiteX2" fmla="*/ 1885950 w 6992747"/>
              <a:gd name="connsiteY2" fmla="*/ 773645 h 945095"/>
              <a:gd name="connsiteX3" fmla="*/ 2466975 w 6992747"/>
              <a:gd name="connsiteY3" fmla="*/ 611720 h 945095"/>
              <a:gd name="connsiteX4" fmla="*/ 2838450 w 6992747"/>
              <a:gd name="connsiteY4" fmla="*/ 278345 h 945095"/>
              <a:gd name="connsiteX5" fmla="*/ 3000375 w 6992747"/>
              <a:gd name="connsiteY5" fmla="*/ 11645 h 945095"/>
              <a:gd name="connsiteX6" fmla="*/ 3209925 w 6992747"/>
              <a:gd name="connsiteY6" fmla="*/ 59270 h 945095"/>
              <a:gd name="connsiteX7" fmla="*/ 3343275 w 6992747"/>
              <a:gd name="connsiteY7" fmla="*/ 164045 h 945095"/>
              <a:gd name="connsiteX8" fmla="*/ 3648075 w 6992747"/>
              <a:gd name="connsiteY8" fmla="*/ 478370 h 945095"/>
              <a:gd name="connsiteX9" fmla="*/ 3867150 w 6992747"/>
              <a:gd name="connsiteY9" fmla="*/ 630770 h 945095"/>
              <a:gd name="connsiteX10" fmla="*/ 4181475 w 6992747"/>
              <a:gd name="connsiteY10" fmla="*/ 621245 h 945095"/>
              <a:gd name="connsiteX11" fmla="*/ 4619625 w 6992747"/>
              <a:gd name="connsiteY11" fmla="*/ 478370 h 945095"/>
              <a:gd name="connsiteX12" fmla="*/ 5276850 w 6992747"/>
              <a:gd name="connsiteY12" fmla="*/ 506945 h 945095"/>
              <a:gd name="connsiteX13" fmla="*/ 5972175 w 6992747"/>
              <a:gd name="connsiteY13" fmla="*/ 659345 h 945095"/>
              <a:gd name="connsiteX14" fmla="*/ 6410325 w 6992747"/>
              <a:gd name="connsiteY14" fmla="*/ 754595 h 945095"/>
              <a:gd name="connsiteX15" fmla="*/ 6924675 w 6992747"/>
              <a:gd name="connsiteY15" fmla="*/ 849845 h 945095"/>
              <a:gd name="connsiteX16" fmla="*/ 6972300 w 6992747"/>
              <a:gd name="connsiteY16" fmla="*/ 859370 h 945095"/>
              <a:gd name="connsiteX0" fmla="*/ 0 w 6992747"/>
              <a:gd name="connsiteY0" fmla="*/ 945095 h 945095"/>
              <a:gd name="connsiteX1" fmla="*/ 1000125 w 6992747"/>
              <a:gd name="connsiteY1" fmla="*/ 887945 h 945095"/>
              <a:gd name="connsiteX2" fmla="*/ 1885950 w 6992747"/>
              <a:gd name="connsiteY2" fmla="*/ 773645 h 945095"/>
              <a:gd name="connsiteX3" fmla="*/ 2466975 w 6992747"/>
              <a:gd name="connsiteY3" fmla="*/ 611720 h 945095"/>
              <a:gd name="connsiteX4" fmla="*/ 2838450 w 6992747"/>
              <a:gd name="connsiteY4" fmla="*/ 278345 h 945095"/>
              <a:gd name="connsiteX5" fmla="*/ 3000375 w 6992747"/>
              <a:gd name="connsiteY5" fmla="*/ 11645 h 945095"/>
              <a:gd name="connsiteX6" fmla="*/ 3209925 w 6992747"/>
              <a:gd name="connsiteY6" fmla="*/ 59270 h 945095"/>
              <a:gd name="connsiteX7" fmla="*/ 3343275 w 6992747"/>
              <a:gd name="connsiteY7" fmla="*/ 164045 h 945095"/>
              <a:gd name="connsiteX8" fmla="*/ 3648075 w 6992747"/>
              <a:gd name="connsiteY8" fmla="*/ 478370 h 945095"/>
              <a:gd name="connsiteX9" fmla="*/ 3867150 w 6992747"/>
              <a:gd name="connsiteY9" fmla="*/ 630770 h 945095"/>
              <a:gd name="connsiteX10" fmla="*/ 4181475 w 6992747"/>
              <a:gd name="connsiteY10" fmla="*/ 621245 h 945095"/>
              <a:gd name="connsiteX11" fmla="*/ 4619625 w 6992747"/>
              <a:gd name="connsiteY11" fmla="*/ 478370 h 945095"/>
              <a:gd name="connsiteX12" fmla="*/ 5276850 w 6992747"/>
              <a:gd name="connsiteY12" fmla="*/ 506945 h 945095"/>
              <a:gd name="connsiteX13" fmla="*/ 5972175 w 6992747"/>
              <a:gd name="connsiteY13" fmla="*/ 659345 h 945095"/>
              <a:gd name="connsiteX14" fmla="*/ 6410325 w 6992747"/>
              <a:gd name="connsiteY14" fmla="*/ 754595 h 945095"/>
              <a:gd name="connsiteX15" fmla="*/ 6924675 w 6992747"/>
              <a:gd name="connsiteY15" fmla="*/ 849845 h 945095"/>
              <a:gd name="connsiteX16" fmla="*/ 6972300 w 6992747"/>
              <a:gd name="connsiteY16" fmla="*/ 859370 h 945095"/>
              <a:gd name="connsiteX0" fmla="*/ 0 w 6992747"/>
              <a:gd name="connsiteY0" fmla="*/ 945891 h 945891"/>
              <a:gd name="connsiteX1" fmla="*/ 1000125 w 6992747"/>
              <a:gd name="connsiteY1" fmla="*/ 888741 h 945891"/>
              <a:gd name="connsiteX2" fmla="*/ 1885950 w 6992747"/>
              <a:gd name="connsiteY2" fmla="*/ 774441 h 945891"/>
              <a:gd name="connsiteX3" fmla="*/ 2466975 w 6992747"/>
              <a:gd name="connsiteY3" fmla="*/ 612516 h 945891"/>
              <a:gd name="connsiteX4" fmla="*/ 2838450 w 6992747"/>
              <a:gd name="connsiteY4" fmla="*/ 279141 h 945891"/>
              <a:gd name="connsiteX5" fmla="*/ 3000375 w 6992747"/>
              <a:gd name="connsiteY5" fmla="*/ 12441 h 945891"/>
              <a:gd name="connsiteX6" fmla="*/ 3209925 w 6992747"/>
              <a:gd name="connsiteY6" fmla="*/ 60066 h 945891"/>
              <a:gd name="connsiteX7" fmla="*/ 3314700 w 6992747"/>
              <a:gd name="connsiteY7" fmla="*/ 202941 h 945891"/>
              <a:gd name="connsiteX8" fmla="*/ 3648075 w 6992747"/>
              <a:gd name="connsiteY8" fmla="*/ 479166 h 945891"/>
              <a:gd name="connsiteX9" fmla="*/ 3867150 w 6992747"/>
              <a:gd name="connsiteY9" fmla="*/ 631566 h 945891"/>
              <a:gd name="connsiteX10" fmla="*/ 4181475 w 6992747"/>
              <a:gd name="connsiteY10" fmla="*/ 622041 h 945891"/>
              <a:gd name="connsiteX11" fmla="*/ 4619625 w 6992747"/>
              <a:gd name="connsiteY11" fmla="*/ 479166 h 945891"/>
              <a:gd name="connsiteX12" fmla="*/ 5276850 w 6992747"/>
              <a:gd name="connsiteY12" fmla="*/ 507741 h 945891"/>
              <a:gd name="connsiteX13" fmla="*/ 5972175 w 6992747"/>
              <a:gd name="connsiteY13" fmla="*/ 660141 h 945891"/>
              <a:gd name="connsiteX14" fmla="*/ 6410325 w 6992747"/>
              <a:gd name="connsiteY14" fmla="*/ 755391 h 945891"/>
              <a:gd name="connsiteX15" fmla="*/ 6924675 w 6992747"/>
              <a:gd name="connsiteY15" fmla="*/ 850641 h 945891"/>
              <a:gd name="connsiteX16" fmla="*/ 6972300 w 6992747"/>
              <a:gd name="connsiteY16" fmla="*/ 860166 h 945891"/>
              <a:gd name="connsiteX0" fmla="*/ 0 w 6992747"/>
              <a:gd name="connsiteY0" fmla="*/ 945891 h 945891"/>
              <a:gd name="connsiteX1" fmla="*/ 933450 w 6992747"/>
              <a:gd name="connsiteY1" fmla="*/ 822066 h 945891"/>
              <a:gd name="connsiteX2" fmla="*/ 1885950 w 6992747"/>
              <a:gd name="connsiteY2" fmla="*/ 774441 h 945891"/>
              <a:gd name="connsiteX3" fmla="*/ 2466975 w 6992747"/>
              <a:gd name="connsiteY3" fmla="*/ 612516 h 945891"/>
              <a:gd name="connsiteX4" fmla="*/ 2838450 w 6992747"/>
              <a:gd name="connsiteY4" fmla="*/ 279141 h 945891"/>
              <a:gd name="connsiteX5" fmla="*/ 3000375 w 6992747"/>
              <a:gd name="connsiteY5" fmla="*/ 12441 h 945891"/>
              <a:gd name="connsiteX6" fmla="*/ 3209925 w 6992747"/>
              <a:gd name="connsiteY6" fmla="*/ 60066 h 945891"/>
              <a:gd name="connsiteX7" fmla="*/ 3314700 w 6992747"/>
              <a:gd name="connsiteY7" fmla="*/ 202941 h 945891"/>
              <a:gd name="connsiteX8" fmla="*/ 3648075 w 6992747"/>
              <a:gd name="connsiteY8" fmla="*/ 479166 h 945891"/>
              <a:gd name="connsiteX9" fmla="*/ 3867150 w 6992747"/>
              <a:gd name="connsiteY9" fmla="*/ 631566 h 945891"/>
              <a:gd name="connsiteX10" fmla="*/ 4181475 w 6992747"/>
              <a:gd name="connsiteY10" fmla="*/ 622041 h 945891"/>
              <a:gd name="connsiteX11" fmla="*/ 4619625 w 6992747"/>
              <a:gd name="connsiteY11" fmla="*/ 479166 h 945891"/>
              <a:gd name="connsiteX12" fmla="*/ 5276850 w 6992747"/>
              <a:gd name="connsiteY12" fmla="*/ 507741 h 945891"/>
              <a:gd name="connsiteX13" fmla="*/ 5972175 w 6992747"/>
              <a:gd name="connsiteY13" fmla="*/ 660141 h 945891"/>
              <a:gd name="connsiteX14" fmla="*/ 6410325 w 6992747"/>
              <a:gd name="connsiteY14" fmla="*/ 755391 h 945891"/>
              <a:gd name="connsiteX15" fmla="*/ 6924675 w 6992747"/>
              <a:gd name="connsiteY15" fmla="*/ 850641 h 945891"/>
              <a:gd name="connsiteX16" fmla="*/ 6972300 w 6992747"/>
              <a:gd name="connsiteY16" fmla="*/ 860166 h 945891"/>
              <a:gd name="connsiteX0" fmla="*/ 0 w 6992747"/>
              <a:gd name="connsiteY0" fmla="*/ 945891 h 945891"/>
              <a:gd name="connsiteX1" fmla="*/ 933450 w 6992747"/>
              <a:gd name="connsiteY1" fmla="*/ 822066 h 945891"/>
              <a:gd name="connsiteX2" fmla="*/ 1828800 w 6992747"/>
              <a:gd name="connsiteY2" fmla="*/ 745866 h 945891"/>
              <a:gd name="connsiteX3" fmla="*/ 2466975 w 6992747"/>
              <a:gd name="connsiteY3" fmla="*/ 612516 h 945891"/>
              <a:gd name="connsiteX4" fmla="*/ 2838450 w 6992747"/>
              <a:gd name="connsiteY4" fmla="*/ 279141 h 945891"/>
              <a:gd name="connsiteX5" fmla="*/ 3000375 w 6992747"/>
              <a:gd name="connsiteY5" fmla="*/ 12441 h 945891"/>
              <a:gd name="connsiteX6" fmla="*/ 3209925 w 6992747"/>
              <a:gd name="connsiteY6" fmla="*/ 60066 h 945891"/>
              <a:gd name="connsiteX7" fmla="*/ 3314700 w 6992747"/>
              <a:gd name="connsiteY7" fmla="*/ 202941 h 945891"/>
              <a:gd name="connsiteX8" fmla="*/ 3648075 w 6992747"/>
              <a:gd name="connsiteY8" fmla="*/ 479166 h 945891"/>
              <a:gd name="connsiteX9" fmla="*/ 3867150 w 6992747"/>
              <a:gd name="connsiteY9" fmla="*/ 631566 h 945891"/>
              <a:gd name="connsiteX10" fmla="*/ 4181475 w 6992747"/>
              <a:gd name="connsiteY10" fmla="*/ 622041 h 945891"/>
              <a:gd name="connsiteX11" fmla="*/ 4619625 w 6992747"/>
              <a:gd name="connsiteY11" fmla="*/ 479166 h 945891"/>
              <a:gd name="connsiteX12" fmla="*/ 5276850 w 6992747"/>
              <a:gd name="connsiteY12" fmla="*/ 507741 h 945891"/>
              <a:gd name="connsiteX13" fmla="*/ 5972175 w 6992747"/>
              <a:gd name="connsiteY13" fmla="*/ 660141 h 945891"/>
              <a:gd name="connsiteX14" fmla="*/ 6410325 w 6992747"/>
              <a:gd name="connsiteY14" fmla="*/ 755391 h 945891"/>
              <a:gd name="connsiteX15" fmla="*/ 6924675 w 6992747"/>
              <a:gd name="connsiteY15" fmla="*/ 850641 h 945891"/>
              <a:gd name="connsiteX16" fmla="*/ 6972300 w 6992747"/>
              <a:gd name="connsiteY16" fmla="*/ 860166 h 945891"/>
              <a:gd name="connsiteX0" fmla="*/ 0 w 6992747"/>
              <a:gd name="connsiteY0" fmla="*/ 945891 h 945891"/>
              <a:gd name="connsiteX1" fmla="*/ 933450 w 6992747"/>
              <a:gd name="connsiteY1" fmla="*/ 822066 h 945891"/>
              <a:gd name="connsiteX2" fmla="*/ 1828800 w 6992747"/>
              <a:gd name="connsiteY2" fmla="*/ 745866 h 945891"/>
              <a:gd name="connsiteX3" fmla="*/ 2438400 w 6992747"/>
              <a:gd name="connsiteY3" fmla="*/ 631566 h 945891"/>
              <a:gd name="connsiteX4" fmla="*/ 2838450 w 6992747"/>
              <a:gd name="connsiteY4" fmla="*/ 279141 h 945891"/>
              <a:gd name="connsiteX5" fmla="*/ 3000375 w 6992747"/>
              <a:gd name="connsiteY5" fmla="*/ 12441 h 945891"/>
              <a:gd name="connsiteX6" fmla="*/ 3209925 w 6992747"/>
              <a:gd name="connsiteY6" fmla="*/ 60066 h 945891"/>
              <a:gd name="connsiteX7" fmla="*/ 3314700 w 6992747"/>
              <a:gd name="connsiteY7" fmla="*/ 202941 h 945891"/>
              <a:gd name="connsiteX8" fmla="*/ 3648075 w 6992747"/>
              <a:gd name="connsiteY8" fmla="*/ 479166 h 945891"/>
              <a:gd name="connsiteX9" fmla="*/ 3867150 w 6992747"/>
              <a:gd name="connsiteY9" fmla="*/ 631566 h 945891"/>
              <a:gd name="connsiteX10" fmla="*/ 4181475 w 6992747"/>
              <a:gd name="connsiteY10" fmla="*/ 622041 h 945891"/>
              <a:gd name="connsiteX11" fmla="*/ 4619625 w 6992747"/>
              <a:gd name="connsiteY11" fmla="*/ 479166 h 945891"/>
              <a:gd name="connsiteX12" fmla="*/ 5276850 w 6992747"/>
              <a:gd name="connsiteY12" fmla="*/ 507741 h 945891"/>
              <a:gd name="connsiteX13" fmla="*/ 5972175 w 6992747"/>
              <a:gd name="connsiteY13" fmla="*/ 660141 h 945891"/>
              <a:gd name="connsiteX14" fmla="*/ 6410325 w 6992747"/>
              <a:gd name="connsiteY14" fmla="*/ 755391 h 945891"/>
              <a:gd name="connsiteX15" fmla="*/ 6924675 w 6992747"/>
              <a:gd name="connsiteY15" fmla="*/ 850641 h 945891"/>
              <a:gd name="connsiteX16" fmla="*/ 6972300 w 6992747"/>
              <a:gd name="connsiteY16" fmla="*/ 860166 h 945891"/>
              <a:gd name="connsiteX0" fmla="*/ 0 w 6992747"/>
              <a:gd name="connsiteY0" fmla="*/ 860166 h 863581"/>
              <a:gd name="connsiteX1" fmla="*/ 933450 w 6992747"/>
              <a:gd name="connsiteY1" fmla="*/ 822066 h 863581"/>
              <a:gd name="connsiteX2" fmla="*/ 1828800 w 6992747"/>
              <a:gd name="connsiteY2" fmla="*/ 745866 h 863581"/>
              <a:gd name="connsiteX3" fmla="*/ 2438400 w 6992747"/>
              <a:gd name="connsiteY3" fmla="*/ 631566 h 863581"/>
              <a:gd name="connsiteX4" fmla="*/ 2838450 w 6992747"/>
              <a:gd name="connsiteY4" fmla="*/ 279141 h 863581"/>
              <a:gd name="connsiteX5" fmla="*/ 3000375 w 6992747"/>
              <a:gd name="connsiteY5" fmla="*/ 12441 h 863581"/>
              <a:gd name="connsiteX6" fmla="*/ 3209925 w 6992747"/>
              <a:gd name="connsiteY6" fmla="*/ 60066 h 863581"/>
              <a:gd name="connsiteX7" fmla="*/ 3314700 w 6992747"/>
              <a:gd name="connsiteY7" fmla="*/ 202941 h 863581"/>
              <a:gd name="connsiteX8" fmla="*/ 3648075 w 6992747"/>
              <a:gd name="connsiteY8" fmla="*/ 479166 h 863581"/>
              <a:gd name="connsiteX9" fmla="*/ 3867150 w 6992747"/>
              <a:gd name="connsiteY9" fmla="*/ 631566 h 863581"/>
              <a:gd name="connsiteX10" fmla="*/ 4181475 w 6992747"/>
              <a:gd name="connsiteY10" fmla="*/ 622041 h 863581"/>
              <a:gd name="connsiteX11" fmla="*/ 4619625 w 6992747"/>
              <a:gd name="connsiteY11" fmla="*/ 479166 h 863581"/>
              <a:gd name="connsiteX12" fmla="*/ 5276850 w 6992747"/>
              <a:gd name="connsiteY12" fmla="*/ 507741 h 863581"/>
              <a:gd name="connsiteX13" fmla="*/ 5972175 w 6992747"/>
              <a:gd name="connsiteY13" fmla="*/ 660141 h 863581"/>
              <a:gd name="connsiteX14" fmla="*/ 6410325 w 6992747"/>
              <a:gd name="connsiteY14" fmla="*/ 755391 h 863581"/>
              <a:gd name="connsiteX15" fmla="*/ 6924675 w 6992747"/>
              <a:gd name="connsiteY15" fmla="*/ 850641 h 863581"/>
              <a:gd name="connsiteX16" fmla="*/ 6972300 w 6992747"/>
              <a:gd name="connsiteY16" fmla="*/ 860166 h 863581"/>
              <a:gd name="connsiteX0" fmla="*/ 0 w 6992747"/>
              <a:gd name="connsiteY0" fmla="*/ 860166 h 863581"/>
              <a:gd name="connsiteX1" fmla="*/ 933450 w 6992747"/>
              <a:gd name="connsiteY1" fmla="*/ 822066 h 863581"/>
              <a:gd name="connsiteX2" fmla="*/ 1828800 w 6992747"/>
              <a:gd name="connsiteY2" fmla="*/ 745866 h 863581"/>
              <a:gd name="connsiteX3" fmla="*/ 2438400 w 6992747"/>
              <a:gd name="connsiteY3" fmla="*/ 631566 h 863581"/>
              <a:gd name="connsiteX4" fmla="*/ 2838450 w 6992747"/>
              <a:gd name="connsiteY4" fmla="*/ 279141 h 863581"/>
              <a:gd name="connsiteX5" fmla="*/ 3000375 w 6992747"/>
              <a:gd name="connsiteY5" fmla="*/ 12441 h 863581"/>
              <a:gd name="connsiteX6" fmla="*/ 3171825 w 6992747"/>
              <a:gd name="connsiteY6" fmla="*/ 60066 h 863581"/>
              <a:gd name="connsiteX7" fmla="*/ 3314700 w 6992747"/>
              <a:gd name="connsiteY7" fmla="*/ 202941 h 863581"/>
              <a:gd name="connsiteX8" fmla="*/ 3648075 w 6992747"/>
              <a:gd name="connsiteY8" fmla="*/ 479166 h 863581"/>
              <a:gd name="connsiteX9" fmla="*/ 3867150 w 6992747"/>
              <a:gd name="connsiteY9" fmla="*/ 631566 h 863581"/>
              <a:gd name="connsiteX10" fmla="*/ 4181475 w 6992747"/>
              <a:gd name="connsiteY10" fmla="*/ 622041 h 863581"/>
              <a:gd name="connsiteX11" fmla="*/ 4619625 w 6992747"/>
              <a:gd name="connsiteY11" fmla="*/ 479166 h 863581"/>
              <a:gd name="connsiteX12" fmla="*/ 5276850 w 6992747"/>
              <a:gd name="connsiteY12" fmla="*/ 507741 h 863581"/>
              <a:gd name="connsiteX13" fmla="*/ 5972175 w 6992747"/>
              <a:gd name="connsiteY13" fmla="*/ 660141 h 863581"/>
              <a:gd name="connsiteX14" fmla="*/ 6410325 w 6992747"/>
              <a:gd name="connsiteY14" fmla="*/ 755391 h 863581"/>
              <a:gd name="connsiteX15" fmla="*/ 6924675 w 6992747"/>
              <a:gd name="connsiteY15" fmla="*/ 850641 h 863581"/>
              <a:gd name="connsiteX16" fmla="*/ 6972300 w 6992747"/>
              <a:gd name="connsiteY16" fmla="*/ 860166 h 863581"/>
              <a:gd name="connsiteX0" fmla="*/ 0 w 6992747"/>
              <a:gd name="connsiteY0" fmla="*/ 860166 h 863581"/>
              <a:gd name="connsiteX1" fmla="*/ 933450 w 6992747"/>
              <a:gd name="connsiteY1" fmla="*/ 822066 h 863581"/>
              <a:gd name="connsiteX2" fmla="*/ 1828800 w 6992747"/>
              <a:gd name="connsiteY2" fmla="*/ 745866 h 863581"/>
              <a:gd name="connsiteX3" fmla="*/ 2467324 w 6992747"/>
              <a:gd name="connsiteY3" fmla="*/ 658862 h 863581"/>
              <a:gd name="connsiteX4" fmla="*/ 2838450 w 6992747"/>
              <a:gd name="connsiteY4" fmla="*/ 279141 h 863581"/>
              <a:gd name="connsiteX5" fmla="*/ 3000375 w 6992747"/>
              <a:gd name="connsiteY5" fmla="*/ 12441 h 863581"/>
              <a:gd name="connsiteX6" fmla="*/ 3171825 w 6992747"/>
              <a:gd name="connsiteY6" fmla="*/ 60066 h 863581"/>
              <a:gd name="connsiteX7" fmla="*/ 3314700 w 6992747"/>
              <a:gd name="connsiteY7" fmla="*/ 202941 h 863581"/>
              <a:gd name="connsiteX8" fmla="*/ 3648075 w 6992747"/>
              <a:gd name="connsiteY8" fmla="*/ 479166 h 863581"/>
              <a:gd name="connsiteX9" fmla="*/ 3867150 w 6992747"/>
              <a:gd name="connsiteY9" fmla="*/ 631566 h 863581"/>
              <a:gd name="connsiteX10" fmla="*/ 4181475 w 6992747"/>
              <a:gd name="connsiteY10" fmla="*/ 622041 h 863581"/>
              <a:gd name="connsiteX11" fmla="*/ 4619625 w 6992747"/>
              <a:gd name="connsiteY11" fmla="*/ 479166 h 863581"/>
              <a:gd name="connsiteX12" fmla="*/ 5276850 w 6992747"/>
              <a:gd name="connsiteY12" fmla="*/ 507741 h 863581"/>
              <a:gd name="connsiteX13" fmla="*/ 5972175 w 6992747"/>
              <a:gd name="connsiteY13" fmla="*/ 660141 h 863581"/>
              <a:gd name="connsiteX14" fmla="*/ 6410325 w 6992747"/>
              <a:gd name="connsiteY14" fmla="*/ 755391 h 863581"/>
              <a:gd name="connsiteX15" fmla="*/ 6924675 w 6992747"/>
              <a:gd name="connsiteY15" fmla="*/ 850641 h 863581"/>
              <a:gd name="connsiteX16" fmla="*/ 6972300 w 6992747"/>
              <a:gd name="connsiteY16" fmla="*/ 860166 h 863581"/>
              <a:gd name="connsiteX0" fmla="*/ 0 w 6992747"/>
              <a:gd name="connsiteY0" fmla="*/ 862072 h 865487"/>
              <a:gd name="connsiteX1" fmla="*/ 933450 w 6992747"/>
              <a:gd name="connsiteY1" fmla="*/ 823972 h 865487"/>
              <a:gd name="connsiteX2" fmla="*/ 1828800 w 6992747"/>
              <a:gd name="connsiteY2" fmla="*/ 747772 h 865487"/>
              <a:gd name="connsiteX3" fmla="*/ 2467324 w 6992747"/>
              <a:gd name="connsiteY3" fmla="*/ 660768 h 865487"/>
              <a:gd name="connsiteX4" fmla="*/ 2890512 w 6992747"/>
              <a:gd name="connsiteY4" fmla="*/ 308342 h 865487"/>
              <a:gd name="connsiteX5" fmla="*/ 3000375 w 6992747"/>
              <a:gd name="connsiteY5" fmla="*/ 14347 h 865487"/>
              <a:gd name="connsiteX6" fmla="*/ 3171825 w 6992747"/>
              <a:gd name="connsiteY6" fmla="*/ 61972 h 865487"/>
              <a:gd name="connsiteX7" fmla="*/ 3314700 w 6992747"/>
              <a:gd name="connsiteY7" fmla="*/ 204847 h 865487"/>
              <a:gd name="connsiteX8" fmla="*/ 3648075 w 6992747"/>
              <a:gd name="connsiteY8" fmla="*/ 481072 h 865487"/>
              <a:gd name="connsiteX9" fmla="*/ 3867150 w 6992747"/>
              <a:gd name="connsiteY9" fmla="*/ 633472 h 865487"/>
              <a:gd name="connsiteX10" fmla="*/ 4181475 w 6992747"/>
              <a:gd name="connsiteY10" fmla="*/ 623947 h 865487"/>
              <a:gd name="connsiteX11" fmla="*/ 4619625 w 6992747"/>
              <a:gd name="connsiteY11" fmla="*/ 481072 h 865487"/>
              <a:gd name="connsiteX12" fmla="*/ 5276850 w 6992747"/>
              <a:gd name="connsiteY12" fmla="*/ 509647 h 865487"/>
              <a:gd name="connsiteX13" fmla="*/ 5972175 w 6992747"/>
              <a:gd name="connsiteY13" fmla="*/ 662047 h 865487"/>
              <a:gd name="connsiteX14" fmla="*/ 6410325 w 6992747"/>
              <a:gd name="connsiteY14" fmla="*/ 757297 h 865487"/>
              <a:gd name="connsiteX15" fmla="*/ 6924675 w 6992747"/>
              <a:gd name="connsiteY15" fmla="*/ 852547 h 865487"/>
              <a:gd name="connsiteX16" fmla="*/ 6972300 w 6992747"/>
              <a:gd name="connsiteY16" fmla="*/ 862072 h 865487"/>
              <a:gd name="connsiteX0" fmla="*/ 0 w 6992747"/>
              <a:gd name="connsiteY0" fmla="*/ 801053 h 804468"/>
              <a:gd name="connsiteX1" fmla="*/ 933450 w 6992747"/>
              <a:gd name="connsiteY1" fmla="*/ 762953 h 804468"/>
              <a:gd name="connsiteX2" fmla="*/ 1828800 w 6992747"/>
              <a:gd name="connsiteY2" fmla="*/ 686753 h 804468"/>
              <a:gd name="connsiteX3" fmla="*/ 2467324 w 6992747"/>
              <a:gd name="connsiteY3" fmla="*/ 599749 h 804468"/>
              <a:gd name="connsiteX4" fmla="*/ 2890512 w 6992747"/>
              <a:gd name="connsiteY4" fmla="*/ 247323 h 804468"/>
              <a:gd name="connsiteX5" fmla="*/ 3029298 w 6992747"/>
              <a:gd name="connsiteY5" fmla="*/ 89805 h 804468"/>
              <a:gd name="connsiteX6" fmla="*/ 3171825 w 6992747"/>
              <a:gd name="connsiteY6" fmla="*/ 953 h 804468"/>
              <a:gd name="connsiteX7" fmla="*/ 3314700 w 6992747"/>
              <a:gd name="connsiteY7" fmla="*/ 143828 h 804468"/>
              <a:gd name="connsiteX8" fmla="*/ 3648075 w 6992747"/>
              <a:gd name="connsiteY8" fmla="*/ 420053 h 804468"/>
              <a:gd name="connsiteX9" fmla="*/ 3867150 w 6992747"/>
              <a:gd name="connsiteY9" fmla="*/ 572453 h 804468"/>
              <a:gd name="connsiteX10" fmla="*/ 4181475 w 6992747"/>
              <a:gd name="connsiteY10" fmla="*/ 562928 h 804468"/>
              <a:gd name="connsiteX11" fmla="*/ 4619625 w 6992747"/>
              <a:gd name="connsiteY11" fmla="*/ 420053 h 804468"/>
              <a:gd name="connsiteX12" fmla="*/ 5276850 w 6992747"/>
              <a:gd name="connsiteY12" fmla="*/ 448628 h 804468"/>
              <a:gd name="connsiteX13" fmla="*/ 5972175 w 6992747"/>
              <a:gd name="connsiteY13" fmla="*/ 601028 h 804468"/>
              <a:gd name="connsiteX14" fmla="*/ 6410325 w 6992747"/>
              <a:gd name="connsiteY14" fmla="*/ 696278 h 804468"/>
              <a:gd name="connsiteX15" fmla="*/ 6924675 w 6992747"/>
              <a:gd name="connsiteY15" fmla="*/ 791528 h 804468"/>
              <a:gd name="connsiteX16" fmla="*/ 6972300 w 6992747"/>
              <a:gd name="connsiteY16" fmla="*/ 801053 h 804468"/>
              <a:gd name="connsiteX0" fmla="*/ 0 w 6992747"/>
              <a:gd name="connsiteY0" fmla="*/ 767665 h 771080"/>
              <a:gd name="connsiteX1" fmla="*/ 933450 w 6992747"/>
              <a:gd name="connsiteY1" fmla="*/ 729565 h 771080"/>
              <a:gd name="connsiteX2" fmla="*/ 1828800 w 6992747"/>
              <a:gd name="connsiteY2" fmla="*/ 653365 h 771080"/>
              <a:gd name="connsiteX3" fmla="*/ 2467324 w 6992747"/>
              <a:gd name="connsiteY3" fmla="*/ 566361 h 771080"/>
              <a:gd name="connsiteX4" fmla="*/ 2890512 w 6992747"/>
              <a:gd name="connsiteY4" fmla="*/ 213935 h 771080"/>
              <a:gd name="connsiteX5" fmla="*/ 3029298 w 6992747"/>
              <a:gd name="connsiteY5" fmla="*/ 56417 h 771080"/>
              <a:gd name="connsiteX6" fmla="*/ 3183394 w 6992747"/>
              <a:gd name="connsiteY6" fmla="*/ 1685 h 771080"/>
              <a:gd name="connsiteX7" fmla="*/ 3314700 w 6992747"/>
              <a:gd name="connsiteY7" fmla="*/ 110440 h 771080"/>
              <a:gd name="connsiteX8" fmla="*/ 3648075 w 6992747"/>
              <a:gd name="connsiteY8" fmla="*/ 386665 h 771080"/>
              <a:gd name="connsiteX9" fmla="*/ 3867150 w 6992747"/>
              <a:gd name="connsiteY9" fmla="*/ 539065 h 771080"/>
              <a:gd name="connsiteX10" fmla="*/ 4181475 w 6992747"/>
              <a:gd name="connsiteY10" fmla="*/ 529540 h 771080"/>
              <a:gd name="connsiteX11" fmla="*/ 4619625 w 6992747"/>
              <a:gd name="connsiteY11" fmla="*/ 386665 h 771080"/>
              <a:gd name="connsiteX12" fmla="*/ 5276850 w 6992747"/>
              <a:gd name="connsiteY12" fmla="*/ 415240 h 771080"/>
              <a:gd name="connsiteX13" fmla="*/ 5972175 w 6992747"/>
              <a:gd name="connsiteY13" fmla="*/ 567640 h 771080"/>
              <a:gd name="connsiteX14" fmla="*/ 6410325 w 6992747"/>
              <a:gd name="connsiteY14" fmla="*/ 662890 h 771080"/>
              <a:gd name="connsiteX15" fmla="*/ 6924675 w 6992747"/>
              <a:gd name="connsiteY15" fmla="*/ 758140 h 771080"/>
              <a:gd name="connsiteX16" fmla="*/ 6972300 w 6992747"/>
              <a:gd name="connsiteY16" fmla="*/ 767665 h 771080"/>
              <a:gd name="connsiteX0" fmla="*/ 0 w 6992747"/>
              <a:gd name="connsiteY0" fmla="*/ 769879 h 773294"/>
              <a:gd name="connsiteX1" fmla="*/ 933450 w 6992747"/>
              <a:gd name="connsiteY1" fmla="*/ 731779 h 773294"/>
              <a:gd name="connsiteX2" fmla="*/ 1828800 w 6992747"/>
              <a:gd name="connsiteY2" fmla="*/ 655579 h 773294"/>
              <a:gd name="connsiteX3" fmla="*/ 2467324 w 6992747"/>
              <a:gd name="connsiteY3" fmla="*/ 568575 h 773294"/>
              <a:gd name="connsiteX4" fmla="*/ 2890512 w 6992747"/>
              <a:gd name="connsiteY4" fmla="*/ 216149 h 773294"/>
              <a:gd name="connsiteX5" fmla="*/ 3029298 w 6992747"/>
              <a:gd name="connsiteY5" fmla="*/ 58631 h 773294"/>
              <a:gd name="connsiteX6" fmla="*/ 3183394 w 6992747"/>
              <a:gd name="connsiteY6" fmla="*/ 3899 h 773294"/>
              <a:gd name="connsiteX7" fmla="*/ 3314700 w 6992747"/>
              <a:gd name="connsiteY7" fmla="*/ 112654 h 773294"/>
              <a:gd name="connsiteX8" fmla="*/ 3648075 w 6992747"/>
              <a:gd name="connsiteY8" fmla="*/ 388879 h 773294"/>
              <a:gd name="connsiteX9" fmla="*/ 3867150 w 6992747"/>
              <a:gd name="connsiteY9" fmla="*/ 541279 h 773294"/>
              <a:gd name="connsiteX10" fmla="*/ 4181475 w 6992747"/>
              <a:gd name="connsiteY10" fmla="*/ 531754 h 773294"/>
              <a:gd name="connsiteX11" fmla="*/ 4619625 w 6992747"/>
              <a:gd name="connsiteY11" fmla="*/ 388879 h 773294"/>
              <a:gd name="connsiteX12" fmla="*/ 5276850 w 6992747"/>
              <a:gd name="connsiteY12" fmla="*/ 417454 h 773294"/>
              <a:gd name="connsiteX13" fmla="*/ 5972175 w 6992747"/>
              <a:gd name="connsiteY13" fmla="*/ 569854 h 773294"/>
              <a:gd name="connsiteX14" fmla="*/ 6410325 w 6992747"/>
              <a:gd name="connsiteY14" fmla="*/ 665104 h 773294"/>
              <a:gd name="connsiteX15" fmla="*/ 6924675 w 6992747"/>
              <a:gd name="connsiteY15" fmla="*/ 760354 h 773294"/>
              <a:gd name="connsiteX16" fmla="*/ 6972300 w 6992747"/>
              <a:gd name="connsiteY16" fmla="*/ 769879 h 773294"/>
              <a:gd name="connsiteX0" fmla="*/ 0 w 6992747"/>
              <a:gd name="connsiteY0" fmla="*/ 769879 h 773294"/>
              <a:gd name="connsiteX1" fmla="*/ 933450 w 6992747"/>
              <a:gd name="connsiteY1" fmla="*/ 731779 h 773294"/>
              <a:gd name="connsiteX2" fmla="*/ 1828800 w 6992747"/>
              <a:gd name="connsiteY2" fmla="*/ 655579 h 773294"/>
              <a:gd name="connsiteX3" fmla="*/ 2467324 w 6992747"/>
              <a:gd name="connsiteY3" fmla="*/ 568575 h 773294"/>
              <a:gd name="connsiteX4" fmla="*/ 2890512 w 6992747"/>
              <a:gd name="connsiteY4" fmla="*/ 216149 h 773294"/>
              <a:gd name="connsiteX5" fmla="*/ 3029298 w 6992747"/>
              <a:gd name="connsiteY5" fmla="*/ 58631 h 773294"/>
              <a:gd name="connsiteX6" fmla="*/ 3183394 w 6992747"/>
              <a:gd name="connsiteY6" fmla="*/ 3899 h 773294"/>
              <a:gd name="connsiteX7" fmla="*/ 3314700 w 6992747"/>
              <a:gd name="connsiteY7" fmla="*/ 112654 h 773294"/>
              <a:gd name="connsiteX8" fmla="*/ 3648075 w 6992747"/>
              <a:gd name="connsiteY8" fmla="*/ 388879 h 773294"/>
              <a:gd name="connsiteX9" fmla="*/ 3867150 w 6992747"/>
              <a:gd name="connsiteY9" fmla="*/ 541279 h 773294"/>
              <a:gd name="connsiteX10" fmla="*/ 4175690 w 6992747"/>
              <a:gd name="connsiteY10" fmla="*/ 565874 h 773294"/>
              <a:gd name="connsiteX11" fmla="*/ 4619625 w 6992747"/>
              <a:gd name="connsiteY11" fmla="*/ 388879 h 773294"/>
              <a:gd name="connsiteX12" fmla="*/ 5276850 w 6992747"/>
              <a:gd name="connsiteY12" fmla="*/ 417454 h 773294"/>
              <a:gd name="connsiteX13" fmla="*/ 5972175 w 6992747"/>
              <a:gd name="connsiteY13" fmla="*/ 569854 h 773294"/>
              <a:gd name="connsiteX14" fmla="*/ 6410325 w 6992747"/>
              <a:gd name="connsiteY14" fmla="*/ 665104 h 773294"/>
              <a:gd name="connsiteX15" fmla="*/ 6924675 w 6992747"/>
              <a:gd name="connsiteY15" fmla="*/ 760354 h 773294"/>
              <a:gd name="connsiteX16" fmla="*/ 6972300 w 6992747"/>
              <a:gd name="connsiteY16" fmla="*/ 769879 h 773294"/>
              <a:gd name="connsiteX0" fmla="*/ 0 w 6992747"/>
              <a:gd name="connsiteY0" fmla="*/ 769879 h 773294"/>
              <a:gd name="connsiteX1" fmla="*/ 933450 w 6992747"/>
              <a:gd name="connsiteY1" fmla="*/ 731779 h 773294"/>
              <a:gd name="connsiteX2" fmla="*/ 1828800 w 6992747"/>
              <a:gd name="connsiteY2" fmla="*/ 655579 h 773294"/>
              <a:gd name="connsiteX3" fmla="*/ 2467324 w 6992747"/>
              <a:gd name="connsiteY3" fmla="*/ 568575 h 773294"/>
              <a:gd name="connsiteX4" fmla="*/ 2890512 w 6992747"/>
              <a:gd name="connsiteY4" fmla="*/ 216149 h 773294"/>
              <a:gd name="connsiteX5" fmla="*/ 3029298 w 6992747"/>
              <a:gd name="connsiteY5" fmla="*/ 58631 h 773294"/>
              <a:gd name="connsiteX6" fmla="*/ 3183394 w 6992747"/>
              <a:gd name="connsiteY6" fmla="*/ 3899 h 773294"/>
              <a:gd name="connsiteX7" fmla="*/ 3314700 w 6992747"/>
              <a:gd name="connsiteY7" fmla="*/ 112654 h 773294"/>
              <a:gd name="connsiteX8" fmla="*/ 3648075 w 6992747"/>
              <a:gd name="connsiteY8" fmla="*/ 388879 h 773294"/>
              <a:gd name="connsiteX9" fmla="*/ 3867150 w 6992747"/>
              <a:gd name="connsiteY9" fmla="*/ 541279 h 773294"/>
              <a:gd name="connsiteX10" fmla="*/ 4175690 w 6992747"/>
              <a:gd name="connsiteY10" fmla="*/ 565874 h 773294"/>
              <a:gd name="connsiteX11" fmla="*/ 4654333 w 6992747"/>
              <a:gd name="connsiteY11" fmla="*/ 463942 h 773294"/>
              <a:gd name="connsiteX12" fmla="*/ 5276850 w 6992747"/>
              <a:gd name="connsiteY12" fmla="*/ 417454 h 773294"/>
              <a:gd name="connsiteX13" fmla="*/ 5972175 w 6992747"/>
              <a:gd name="connsiteY13" fmla="*/ 569854 h 773294"/>
              <a:gd name="connsiteX14" fmla="*/ 6410325 w 6992747"/>
              <a:gd name="connsiteY14" fmla="*/ 665104 h 773294"/>
              <a:gd name="connsiteX15" fmla="*/ 6924675 w 6992747"/>
              <a:gd name="connsiteY15" fmla="*/ 760354 h 773294"/>
              <a:gd name="connsiteX16" fmla="*/ 6972300 w 6992747"/>
              <a:gd name="connsiteY16" fmla="*/ 769879 h 773294"/>
              <a:gd name="connsiteX0" fmla="*/ 0 w 6992747"/>
              <a:gd name="connsiteY0" fmla="*/ 769879 h 773294"/>
              <a:gd name="connsiteX1" fmla="*/ 933450 w 6992747"/>
              <a:gd name="connsiteY1" fmla="*/ 731779 h 773294"/>
              <a:gd name="connsiteX2" fmla="*/ 1828800 w 6992747"/>
              <a:gd name="connsiteY2" fmla="*/ 655579 h 773294"/>
              <a:gd name="connsiteX3" fmla="*/ 2467324 w 6992747"/>
              <a:gd name="connsiteY3" fmla="*/ 568575 h 773294"/>
              <a:gd name="connsiteX4" fmla="*/ 2890512 w 6992747"/>
              <a:gd name="connsiteY4" fmla="*/ 216149 h 773294"/>
              <a:gd name="connsiteX5" fmla="*/ 3029298 w 6992747"/>
              <a:gd name="connsiteY5" fmla="*/ 58631 h 773294"/>
              <a:gd name="connsiteX6" fmla="*/ 3183394 w 6992747"/>
              <a:gd name="connsiteY6" fmla="*/ 3899 h 773294"/>
              <a:gd name="connsiteX7" fmla="*/ 3314700 w 6992747"/>
              <a:gd name="connsiteY7" fmla="*/ 112654 h 773294"/>
              <a:gd name="connsiteX8" fmla="*/ 3648075 w 6992747"/>
              <a:gd name="connsiteY8" fmla="*/ 388879 h 773294"/>
              <a:gd name="connsiteX9" fmla="*/ 3867150 w 6992747"/>
              <a:gd name="connsiteY9" fmla="*/ 541279 h 773294"/>
              <a:gd name="connsiteX10" fmla="*/ 4175690 w 6992747"/>
              <a:gd name="connsiteY10" fmla="*/ 565874 h 773294"/>
              <a:gd name="connsiteX11" fmla="*/ 4654333 w 6992747"/>
              <a:gd name="connsiteY11" fmla="*/ 463942 h 773294"/>
              <a:gd name="connsiteX12" fmla="*/ 5276850 w 6992747"/>
              <a:gd name="connsiteY12" fmla="*/ 485693 h 773294"/>
              <a:gd name="connsiteX13" fmla="*/ 5972175 w 6992747"/>
              <a:gd name="connsiteY13" fmla="*/ 569854 h 773294"/>
              <a:gd name="connsiteX14" fmla="*/ 6410325 w 6992747"/>
              <a:gd name="connsiteY14" fmla="*/ 665104 h 773294"/>
              <a:gd name="connsiteX15" fmla="*/ 6924675 w 6992747"/>
              <a:gd name="connsiteY15" fmla="*/ 760354 h 773294"/>
              <a:gd name="connsiteX16" fmla="*/ 6972300 w 6992747"/>
              <a:gd name="connsiteY16" fmla="*/ 769879 h 773294"/>
              <a:gd name="connsiteX0" fmla="*/ 0 w 6992747"/>
              <a:gd name="connsiteY0" fmla="*/ 769879 h 769879"/>
              <a:gd name="connsiteX1" fmla="*/ 933450 w 6992747"/>
              <a:gd name="connsiteY1" fmla="*/ 731779 h 769879"/>
              <a:gd name="connsiteX2" fmla="*/ 1828800 w 6992747"/>
              <a:gd name="connsiteY2" fmla="*/ 655579 h 769879"/>
              <a:gd name="connsiteX3" fmla="*/ 2467324 w 6992747"/>
              <a:gd name="connsiteY3" fmla="*/ 568575 h 769879"/>
              <a:gd name="connsiteX4" fmla="*/ 2890512 w 6992747"/>
              <a:gd name="connsiteY4" fmla="*/ 216149 h 769879"/>
              <a:gd name="connsiteX5" fmla="*/ 3029298 w 6992747"/>
              <a:gd name="connsiteY5" fmla="*/ 58631 h 769879"/>
              <a:gd name="connsiteX6" fmla="*/ 3183394 w 6992747"/>
              <a:gd name="connsiteY6" fmla="*/ 3899 h 769879"/>
              <a:gd name="connsiteX7" fmla="*/ 3314700 w 6992747"/>
              <a:gd name="connsiteY7" fmla="*/ 112654 h 769879"/>
              <a:gd name="connsiteX8" fmla="*/ 3648075 w 6992747"/>
              <a:gd name="connsiteY8" fmla="*/ 388879 h 769879"/>
              <a:gd name="connsiteX9" fmla="*/ 3867150 w 6992747"/>
              <a:gd name="connsiteY9" fmla="*/ 541279 h 769879"/>
              <a:gd name="connsiteX10" fmla="*/ 4175690 w 6992747"/>
              <a:gd name="connsiteY10" fmla="*/ 565874 h 769879"/>
              <a:gd name="connsiteX11" fmla="*/ 4654333 w 6992747"/>
              <a:gd name="connsiteY11" fmla="*/ 463942 h 769879"/>
              <a:gd name="connsiteX12" fmla="*/ 5276850 w 6992747"/>
              <a:gd name="connsiteY12" fmla="*/ 485693 h 769879"/>
              <a:gd name="connsiteX13" fmla="*/ 5972175 w 6992747"/>
              <a:gd name="connsiteY13" fmla="*/ 569854 h 769879"/>
              <a:gd name="connsiteX14" fmla="*/ 6410325 w 6992747"/>
              <a:gd name="connsiteY14" fmla="*/ 665104 h 769879"/>
              <a:gd name="connsiteX15" fmla="*/ 6924675 w 6992747"/>
              <a:gd name="connsiteY15" fmla="*/ 760354 h 769879"/>
              <a:gd name="connsiteX16" fmla="*/ 6972300 w 6992747"/>
              <a:gd name="connsiteY16" fmla="*/ 749408 h 769879"/>
              <a:gd name="connsiteX0" fmla="*/ 0 w 6979802"/>
              <a:gd name="connsiteY0" fmla="*/ 769879 h 769879"/>
              <a:gd name="connsiteX1" fmla="*/ 933450 w 6979802"/>
              <a:gd name="connsiteY1" fmla="*/ 731779 h 769879"/>
              <a:gd name="connsiteX2" fmla="*/ 1828800 w 6979802"/>
              <a:gd name="connsiteY2" fmla="*/ 655579 h 769879"/>
              <a:gd name="connsiteX3" fmla="*/ 2467324 w 6979802"/>
              <a:gd name="connsiteY3" fmla="*/ 568575 h 769879"/>
              <a:gd name="connsiteX4" fmla="*/ 2890512 w 6979802"/>
              <a:gd name="connsiteY4" fmla="*/ 216149 h 769879"/>
              <a:gd name="connsiteX5" fmla="*/ 3029298 w 6979802"/>
              <a:gd name="connsiteY5" fmla="*/ 58631 h 769879"/>
              <a:gd name="connsiteX6" fmla="*/ 3183394 w 6979802"/>
              <a:gd name="connsiteY6" fmla="*/ 3899 h 769879"/>
              <a:gd name="connsiteX7" fmla="*/ 3314700 w 6979802"/>
              <a:gd name="connsiteY7" fmla="*/ 112654 h 769879"/>
              <a:gd name="connsiteX8" fmla="*/ 3648075 w 6979802"/>
              <a:gd name="connsiteY8" fmla="*/ 388879 h 769879"/>
              <a:gd name="connsiteX9" fmla="*/ 3867150 w 6979802"/>
              <a:gd name="connsiteY9" fmla="*/ 541279 h 769879"/>
              <a:gd name="connsiteX10" fmla="*/ 4175690 w 6979802"/>
              <a:gd name="connsiteY10" fmla="*/ 565874 h 769879"/>
              <a:gd name="connsiteX11" fmla="*/ 4654333 w 6979802"/>
              <a:gd name="connsiteY11" fmla="*/ 463942 h 769879"/>
              <a:gd name="connsiteX12" fmla="*/ 5276850 w 6979802"/>
              <a:gd name="connsiteY12" fmla="*/ 485693 h 769879"/>
              <a:gd name="connsiteX13" fmla="*/ 5972175 w 6979802"/>
              <a:gd name="connsiteY13" fmla="*/ 569854 h 769879"/>
              <a:gd name="connsiteX14" fmla="*/ 6410325 w 6979802"/>
              <a:gd name="connsiteY14" fmla="*/ 665104 h 769879"/>
              <a:gd name="connsiteX15" fmla="*/ 6872614 w 6979802"/>
              <a:gd name="connsiteY15" fmla="*/ 733058 h 769879"/>
              <a:gd name="connsiteX16" fmla="*/ 6972300 w 6979802"/>
              <a:gd name="connsiteY16" fmla="*/ 749408 h 769879"/>
              <a:gd name="connsiteX0" fmla="*/ 0 w 6979802"/>
              <a:gd name="connsiteY0" fmla="*/ 769879 h 769879"/>
              <a:gd name="connsiteX1" fmla="*/ 933450 w 6979802"/>
              <a:gd name="connsiteY1" fmla="*/ 731779 h 769879"/>
              <a:gd name="connsiteX2" fmla="*/ 1805661 w 6979802"/>
              <a:gd name="connsiteY2" fmla="*/ 682875 h 769879"/>
              <a:gd name="connsiteX3" fmla="*/ 2467324 w 6979802"/>
              <a:gd name="connsiteY3" fmla="*/ 568575 h 769879"/>
              <a:gd name="connsiteX4" fmla="*/ 2890512 w 6979802"/>
              <a:gd name="connsiteY4" fmla="*/ 216149 h 769879"/>
              <a:gd name="connsiteX5" fmla="*/ 3029298 w 6979802"/>
              <a:gd name="connsiteY5" fmla="*/ 58631 h 769879"/>
              <a:gd name="connsiteX6" fmla="*/ 3183394 w 6979802"/>
              <a:gd name="connsiteY6" fmla="*/ 3899 h 769879"/>
              <a:gd name="connsiteX7" fmla="*/ 3314700 w 6979802"/>
              <a:gd name="connsiteY7" fmla="*/ 112654 h 769879"/>
              <a:gd name="connsiteX8" fmla="*/ 3648075 w 6979802"/>
              <a:gd name="connsiteY8" fmla="*/ 388879 h 769879"/>
              <a:gd name="connsiteX9" fmla="*/ 3867150 w 6979802"/>
              <a:gd name="connsiteY9" fmla="*/ 541279 h 769879"/>
              <a:gd name="connsiteX10" fmla="*/ 4175690 w 6979802"/>
              <a:gd name="connsiteY10" fmla="*/ 565874 h 769879"/>
              <a:gd name="connsiteX11" fmla="*/ 4654333 w 6979802"/>
              <a:gd name="connsiteY11" fmla="*/ 463942 h 769879"/>
              <a:gd name="connsiteX12" fmla="*/ 5276850 w 6979802"/>
              <a:gd name="connsiteY12" fmla="*/ 485693 h 769879"/>
              <a:gd name="connsiteX13" fmla="*/ 5972175 w 6979802"/>
              <a:gd name="connsiteY13" fmla="*/ 569854 h 769879"/>
              <a:gd name="connsiteX14" fmla="*/ 6410325 w 6979802"/>
              <a:gd name="connsiteY14" fmla="*/ 665104 h 769879"/>
              <a:gd name="connsiteX15" fmla="*/ 6872614 w 6979802"/>
              <a:gd name="connsiteY15" fmla="*/ 733058 h 769879"/>
              <a:gd name="connsiteX16" fmla="*/ 6972300 w 6979802"/>
              <a:gd name="connsiteY16" fmla="*/ 749408 h 769879"/>
              <a:gd name="connsiteX0" fmla="*/ 0 w 6979802"/>
              <a:gd name="connsiteY0" fmla="*/ 769879 h 769879"/>
              <a:gd name="connsiteX1" fmla="*/ 962373 w 6979802"/>
              <a:gd name="connsiteY1" fmla="*/ 745427 h 769879"/>
              <a:gd name="connsiteX2" fmla="*/ 1805661 w 6979802"/>
              <a:gd name="connsiteY2" fmla="*/ 682875 h 769879"/>
              <a:gd name="connsiteX3" fmla="*/ 2467324 w 6979802"/>
              <a:gd name="connsiteY3" fmla="*/ 568575 h 769879"/>
              <a:gd name="connsiteX4" fmla="*/ 2890512 w 6979802"/>
              <a:gd name="connsiteY4" fmla="*/ 216149 h 769879"/>
              <a:gd name="connsiteX5" fmla="*/ 3029298 w 6979802"/>
              <a:gd name="connsiteY5" fmla="*/ 58631 h 769879"/>
              <a:gd name="connsiteX6" fmla="*/ 3183394 w 6979802"/>
              <a:gd name="connsiteY6" fmla="*/ 3899 h 769879"/>
              <a:gd name="connsiteX7" fmla="*/ 3314700 w 6979802"/>
              <a:gd name="connsiteY7" fmla="*/ 112654 h 769879"/>
              <a:gd name="connsiteX8" fmla="*/ 3648075 w 6979802"/>
              <a:gd name="connsiteY8" fmla="*/ 388879 h 769879"/>
              <a:gd name="connsiteX9" fmla="*/ 3867150 w 6979802"/>
              <a:gd name="connsiteY9" fmla="*/ 541279 h 769879"/>
              <a:gd name="connsiteX10" fmla="*/ 4175690 w 6979802"/>
              <a:gd name="connsiteY10" fmla="*/ 565874 h 769879"/>
              <a:gd name="connsiteX11" fmla="*/ 4654333 w 6979802"/>
              <a:gd name="connsiteY11" fmla="*/ 463942 h 769879"/>
              <a:gd name="connsiteX12" fmla="*/ 5276850 w 6979802"/>
              <a:gd name="connsiteY12" fmla="*/ 485693 h 769879"/>
              <a:gd name="connsiteX13" fmla="*/ 5972175 w 6979802"/>
              <a:gd name="connsiteY13" fmla="*/ 569854 h 769879"/>
              <a:gd name="connsiteX14" fmla="*/ 6410325 w 6979802"/>
              <a:gd name="connsiteY14" fmla="*/ 665104 h 769879"/>
              <a:gd name="connsiteX15" fmla="*/ 6872614 w 6979802"/>
              <a:gd name="connsiteY15" fmla="*/ 733058 h 769879"/>
              <a:gd name="connsiteX16" fmla="*/ 6972300 w 6979802"/>
              <a:gd name="connsiteY16" fmla="*/ 749408 h 769879"/>
              <a:gd name="connsiteX0" fmla="*/ 0 w 6979802"/>
              <a:gd name="connsiteY0" fmla="*/ 769879 h 769879"/>
              <a:gd name="connsiteX1" fmla="*/ 962373 w 6979802"/>
              <a:gd name="connsiteY1" fmla="*/ 745427 h 769879"/>
              <a:gd name="connsiteX2" fmla="*/ 1805661 w 6979802"/>
              <a:gd name="connsiteY2" fmla="*/ 682875 h 769879"/>
              <a:gd name="connsiteX3" fmla="*/ 2467324 w 6979802"/>
              <a:gd name="connsiteY3" fmla="*/ 568575 h 769879"/>
              <a:gd name="connsiteX4" fmla="*/ 2890512 w 6979802"/>
              <a:gd name="connsiteY4" fmla="*/ 216149 h 769879"/>
              <a:gd name="connsiteX5" fmla="*/ 3029298 w 6979802"/>
              <a:gd name="connsiteY5" fmla="*/ 58631 h 769879"/>
              <a:gd name="connsiteX6" fmla="*/ 3171824 w 6979802"/>
              <a:gd name="connsiteY6" fmla="*/ 3899 h 769879"/>
              <a:gd name="connsiteX7" fmla="*/ 3314700 w 6979802"/>
              <a:gd name="connsiteY7" fmla="*/ 112654 h 769879"/>
              <a:gd name="connsiteX8" fmla="*/ 3648075 w 6979802"/>
              <a:gd name="connsiteY8" fmla="*/ 388879 h 769879"/>
              <a:gd name="connsiteX9" fmla="*/ 3867150 w 6979802"/>
              <a:gd name="connsiteY9" fmla="*/ 541279 h 769879"/>
              <a:gd name="connsiteX10" fmla="*/ 4175690 w 6979802"/>
              <a:gd name="connsiteY10" fmla="*/ 565874 h 769879"/>
              <a:gd name="connsiteX11" fmla="*/ 4654333 w 6979802"/>
              <a:gd name="connsiteY11" fmla="*/ 463942 h 769879"/>
              <a:gd name="connsiteX12" fmla="*/ 5276850 w 6979802"/>
              <a:gd name="connsiteY12" fmla="*/ 485693 h 769879"/>
              <a:gd name="connsiteX13" fmla="*/ 5972175 w 6979802"/>
              <a:gd name="connsiteY13" fmla="*/ 569854 h 769879"/>
              <a:gd name="connsiteX14" fmla="*/ 6410325 w 6979802"/>
              <a:gd name="connsiteY14" fmla="*/ 665104 h 769879"/>
              <a:gd name="connsiteX15" fmla="*/ 6872614 w 6979802"/>
              <a:gd name="connsiteY15" fmla="*/ 733058 h 769879"/>
              <a:gd name="connsiteX16" fmla="*/ 6972300 w 6979802"/>
              <a:gd name="connsiteY16" fmla="*/ 749408 h 769879"/>
              <a:gd name="connsiteX0" fmla="*/ 0 w 6979802"/>
              <a:gd name="connsiteY0" fmla="*/ 771959 h 771959"/>
              <a:gd name="connsiteX1" fmla="*/ 962373 w 6979802"/>
              <a:gd name="connsiteY1" fmla="*/ 747507 h 771959"/>
              <a:gd name="connsiteX2" fmla="*/ 1805661 w 6979802"/>
              <a:gd name="connsiteY2" fmla="*/ 684955 h 771959"/>
              <a:gd name="connsiteX3" fmla="*/ 2467324 w 6979802"/>
              <a:gd name="connsiteY3" fmla="*/ 570655 h 771959"/>
              <a:gd name="connsiteX4" fmla="*/ 2786389 w 6979802"/>
              <a:gd name="connsiteY4" fmla="*/ 341059 h 771959"/>
              <a:gd name="connsiteX5" fmla="*/ 3029298 w 6979802"/>
              <a:gd name="connsiteY5" fmla="*/ 60711 h 771959"/>
              <a:gd name="connsiteX6" fmla="*/ 3171824 w 6979802"/>
              <a:gd name="connsiteY6" fmla="*/ 5979 h 771959"/>
              <a:gd name="connsiteX7" fmla="*/ 3314700 w 6979802"/>
              <a:gd name="connsiteY7" fmla="*/ 114734 h 771959"/>
              <a:gd name="connsiteX8" fmla="*/ 3648075 w 6979802"/>
              <a:gd name="connsiteY8" fmla="*/ 390959 h 771959"/>
              <a:gd name="connsiteX9" fmla="*/ 3867150 w 6979802"/>
              <a:gd name="connsiteY9" fmla="*/ 543359 h 771959"/>
              <a:gd name="connsiteX10" fmla="*/ 4175690 w 6979802"/>
              <a:gd name="connsiteY10" fmla="*/ 567954 h 771959"/>
              <a:gd name="connsiteX11" fmla="*/ 4654333 w 6979802"/>
              <a:gd name="connsiteY11" fmla="*/ 466022 h 771959"/>
              <a:gd name="connsiteX12" fmla="*/ 5276850 w 6979802"/>
              <a:gd name="connsiteY12" fmla="*/ 487773 h 771959"/>
              <a:gd name="connsiteX13" fmla="*/ 5972175 w 6979802"/>
              <a:gd name="connsiteY13" fmla="*/ 571934 h 771959"/>
              <a:gd name="connsiteX14" fmla="*/ 6410325 w 6979802"/>
              <a:gd name="connsiteY14" fmla="*/ 667184 h 771959"/>
              <a:gd name="connsiteX15" fmla="*/ 6872614 w 6979802"/>
              <a:gd name="connsiteY15" fmla="*/ 735138 h 771959"/>
              <a:gd name="connsiteX16" fmla="*/ 6972300 w 6979802"/>
              <a:gd name="connsiteY16" fmla="*/ 751488 h 771959"/>
              <a:gd name="connsiteX0" fmla="*/ 0 w 6979802"/>
              <a:gd name="connsiteY0" fmla="*/ 771959 h 771959"/>
              <a:gd name="connsiteX1" fmla="*/ 962373 w 6979802"/>
              <a:gd name="connsiteY1" fmla="*/ 747507 h 771959"/>
              <a:gd name="connsiteX2" fmla="*/ 1805661 w 6979802"/>
              <a:gd name="connsiteY2" fmla="*/ 684955 h 771959"/>
              <a:gd name="connsiteX3" fmla="*/ 2467324 w 6979802"/>
              <a:gd name="connsiteY3" fmla="*/ 570655 h 771959"/>
              <a:gd name="connsiteX4" fmla="*/ 2786389 w 6979802"/>
              <a:gd name="connsiteY4" fmla="*/ 341059 h 771959"/>
              <a:gd name="connsiteX5" fmla="*/ 3029298 w 6979802"/>
              <a:gd name="connsiteY5" fmla="*/ 60711 h 771959"/>
              <a:gd name="connsiteX6" fmla="*/ 3171824 w 6979802"/>
              <a:gd name="connsiteY6" fmla="*/ 5979 h 771959"/>
              <a:gd name="connsiteX7" fmla="*/ 3314700 w 6979802"/>
              <a:gd name="connsiteY7" fmla="*/ 114734 h 771959"/>
              <a:gd name="connsiteX8" fmla="*/ 3648075 w 6979802"/>
              <a:gd name="connsiteY8" fmla="*/ 390959 h 771959"/>
              <a:gd name="connsiteX9" fmla="*/ 3867150 w 6979802"/>
              <a:gd name="connsiteY9" fmla="*/ 543359 h 771959"/>
              <a:gd name="connsiteX10" fmla="*/ 4175690 w 6979802"/>
              <a:gd name="connsiteY10" fmla="*/ 567954 h 771959"/>
              <a:gd name="connsiteX11" fmla="*/ 4743151 w 6979802"/>
              <a:gd name="connsiteY11" fmla="*/ 446972 h 771959"/>
              <a:gd name="connsiteX12" fmla="*/ 5276850 w 6979802"/>
              <a:gd name="connsiteY12" fmla="*/ 487773 h 771959"/>
              <a:gd name="connsiteX13" fmla="*/ 5972175 w 6979802"/>
              <a:gd name="connsiteY13" fmla="*/ 571934 h 771959"/>
              <a:gd name="connsiteX14" fmla="*/ 6410325 w 6979802"/>
              <a:gd name="connsiteY14" fmla="*/ 667184 h 771959"/>
              <a:gd name="connsiteX15" fmla="*/ 6872614 w 6979802"/>
              <a:gd name="connsiteY15" fmla="*/ 735138 h 771959"/>
              <a:gd name="connsiteX16" fmla="*/ 6972300 w 6979802"/>
              <a:gd name="connsiteY16" fmla="*/ 751488 h 771959"/>
              <a:gd name="connsiteX0" fmla="*/ 0 w 6979802"/>
              <a:gd name="connsiteY0" fmla="*/ 771959 h 771959"/>
              <a:gd name="connsiteX1" fmla="*/ 962373 w 6979802"/>
              <a:gd name="connsiteY1" fmla="*/ 747507 h 771959"/>
              <a:gd name="connsiteX2" fmla="*/ 1805661 w 6979802"/>
              <a:gd name="connsiteY2" fmla="*/ 684955 h 771959"/>
              <a:gd name="connsiteX3" fmla="*/ 2467324 w 6979802"/>
              <a:gd name="connsiteY3" fmla="*/ 570655 h 771959"/>
              <a:gd name="connsiteX4" fmla="*/ 2786389 w 6979802"/>
              <a:gd name="connsiteY4" fmla="*/ 341059 h 771959"/>
              <a:gd name="connsiteX5" fmla="*/ 3029298 w 6979802"/>
              <a:gd name="connsiteY5" fmla="*/ 60711 h 771959"/>
              <a:gd name="connsiteX6" fmla="*/ 3171824 w 6979802"/>
              <a:gd name="connsiteY6" fmla="*/ 5979 h 771959"/>
              <a:gd name="connsiteX7" fmla="*/ 3314700 w 6979802"/>
              <a:gd name="connsiteY7" fmla="*/ 114734 h 771959"/>
              <a:gd name="connsiteX8" fmla="*/ 3648075 w 6979802"/>
              <a:gd name="connsiteY8" fmla="*/ 390959 h 771959"/>
              <a:gd name="connsiteX9" fmla="*/ 3867150 w 6979802"/>
              <a:gd name="connsiteY9" fmla="*/ 543359 h 771959"/>
              <a:gd name="connsiteX10" fmla="*/ 4175690 w 6979802"/>
              <a:gd name="connsiteY10" fmla="*/ 567954 h 771959"/>
              <a:gd name="connsiteX11" fmla="*/ 4743151 w 6979802"/>
              <a:gd name="connsiteY11" fmla="*/ 446972 h 771959"/>
              <a:gd name="connsiteX12" fmla="*/ 5284925 w 6979802"/>
              <a:gd name="connsiteY12" fmla="*/ 459198 h 771959"/>
              <a:gd name="connsiteX13" fmla="*/ 5972175 w 6979802"/>
              <a:gd name="connsiteY13" fmla="*/ 571934 h 771959"/>
              <a:gd name="connsiteX14" fmla="*/ 6410325 w 6979802"/>
              <a:gd name="connsiteY14" fmla="*/ 667184 h 771959"/>
              <a:gd name="connsiteX15" fmla="*/ 6872614 w 6979802"/>
              <a:gd name="connsiteY15" fmla="*/ 735138 h 771959"/>
              <a:gd name="connsiteX16" fmla="*/ 6972300 w 6979802"/>
              <a:gd name="connsiteY16" fmla="*/ 751488 h 771959"/>
              <a:gd name="connsiteX0" fmla="*/ 0 w 6979802"/>
              <a:gd name="connsiteY0" fmla="*/ 771959 h 771959"/>
              <a:gd name="connsiteX1" fmla="*/ 962373 w 6979802"/>
              <a:gd name="connsiteY1" fmla="*/ 747507 h 771959"/>
              <a:gd name="connsiteX2" fmla="*/ 1805661 w 6979802"/>
              <a:gd name="connsiteY2" fmla="*/ 684955 h 771959"/>
              <a:gd name="connsiteX3" fmla="*/ 2467324 w 6979802"/>
              <a:gd name="connsiteY3" fmla="*/ 570655 h 771959"/>
              <a:gd name="connsiteX4" fmla="*/ 2786389 w 6979802"/>
              <a:gd name="connsiteY4" fmla="*/ 341059 h 771959"/>
              <a:gd name="connsiteX5" fmla="*/ 3029298 w 6979802"/>
              <a:gd name="connsiteY5" fmla="*/ 60711 h 771959"/>
              <a:gd name="connsiteX6" fmla="*/ 3171824 w 6979802"/>
              <a:gd name="connsiteY6" fmla="*/ 5979 h 771959"/>
              <a:gd name="connsiteX7" fmla="*/ 3314700 w 6979802"/>
              <a:gd name="connsiteY7" fmla="*/ 114734 h 771959"/>
              <a:gd name="connsiteX8" fmla="*/ 3648075 w 6979802"/>
              <a:gd name="connsiteY8" fmla="*/ 390959 h 771959"/>
              <a:gd name="connsiteX9" fmla="*/ 3867150 w 6979802"/>
              <a:gd name="connsiteY9" fmla="*/ 543359 h 771959"/>
              <a:gd name="connsiteX10" fmla="*/ 4175690 w 6979802"/>
              <a:gd name="connsiteY10" fmla="*/ 567954 h 771959"/>
              <a:gd name="connsiteX11" fmla="*/ 4743151 w 6979802"/>
              <a:gd name="connsiteY11" fmla="*/ 446972 h 771959"/>
              <a:gd name="connsiteX12" fmla="*/ 5284925 w 6979802"/>
              <a:gd name="connsiteY12" fmla="*/ 459198 h 771959"/>
              <a:gd name="connsiteX13" fmla="*/ 5972175 w 6979802"/>
              <a:gd name="connsiteY13" fmla="*/ 571934 h 771959"/>
              <a:gd name="connsiteX14" fmla="*/ 6402250 w 6979802"/>
              <a:gd name="connsiteY14" fmla="*/ 638609 h 771959"/>
              <a:gd name="connsiteX15" fmla="*/ 6872614 w 6979802"/>
              <a:gd name="connsiteY15" fmla="*/ 735138 h 771959"/>
              <a:gd name="connsiteX16" fmla="*/ 6972300 w 6979802"/>
              <a:gd name="connsiteY16" fmla="*/ 751488 h 771959"/>
              <a:gd name="connsiteX0" fmla="*/ 0 w 6979802"/>
              <a:gd name="connsiteY0" fmla="*/ 771959 h 771959"/>
              <a:gd name="connsiteX1" fmla="*/ 962373 w 6979802"/>
              <a:gd name="connsiteY1" fmla="*/ 747507 h 771959"/>
              <a:gd name="connsiteX2" fmla="*/ 1805661 w 6979802"/>
              <a:gd name="connsiteY2" fmla="*/ 684955 h 771959"/>
              <a:gd name="connsiteX3" fmla="*/ 2467324 w 6979802"/>
              <a:gd name="connsiteY3" fmla="*/ 570655 h 771959"/>
              <a:gd name="connsiteX4" fmla="*/ 2786389 w 6979802"/>
              <a:gd name="connsiteY4" fmla="*/ 341059 h 771959"/>
              <a:gd name="connsiteX5" fmla="*/ 3029298 w 6979802"/>
              <a:gd name="connsiteY5" fmla="*/ 60711 h 771959"/>
              <a:gd name="connsiteX6" fmla="*/ 3171824 w 6979802"/>
              <a:gd name="connsiteY6" fmla="*/ 5979 h 771959"/>
              <a:gd name="connsiteX7" fmla="*/ 3314700 w 6979802"/>
              <a:gd name="connsiteY7" fmla="*/ 114734 h 771959"/>
              <a:gd name="connsiteX8" fmla="*/ 3349323 w 6979802"/>
              <a:gd name="connsiteY8" fmla="*/ 600509 h 771959"/>
              <a:gd name="connsiteX9" fmla="*/ 3867150 w 6979802"/>
              <a:gd name="connsiteY9" fmla="*/ 543359 h 771959"/>
              <a:gd name="connsiteX10" fmla="*/ 4175690 w 6979802"/>
              <a:gd name="connsiteY10" fmla="*/ 567954 h 771959"/>
              <a:gd name="connsiteX11" fmla="*/ 4743151 w 6979802"/>
              <a:gd name="connsiteY11" fmla="*/ 446972 h 771959"/>
              <a:gd name="connsiteX12" fmla="*/ 5284925 w 6979802"/>
              <a:gd name="connsiteY12" fmla="*/ 459198 h 771959"/>
              <a:gd name="connsiteX13" fmla="*/ 5972175 w 6979802"/>
              <a:gd name="connsiteY13" fmla="*/ 571934 h 771959"/>
              <a:gd name="connsiteX14" fmla="*/ 6402250 w 6979802"/>
              <a:gd name="connsiteY14" fmla="*/ 638609 h 771959"/>
              <a:gd name="connsiteX15" fmla="*/ 6872614 w 6979802"/>
              <a:gd name="connsiteY15" fmla="*/ 735138 h 771959"/>
              <a:gd name="connsiteX16" fmla="*/ 6972300 w 6979802"/>
              <a:gd name="connsiteY16" fmla="*/ 751488 h 771959"/>
              <a:gd name="connsiteX0" fmla="*/ 0 w 6979802"/>
              <a:gd name="connsiteY0" fmla="*/ 781333 h 781333"/>
              <a:gd name="connsiteX1" fmla="*/ 962373 w 6979802"/>
              <a:gd name="connsiteY1" fmla="*/ 756881 h 781333"/>
              <a:gd name="connsiteX2" fmla="*/ 1805661 w 6979802"/>
              <a:gd name="connsiteY2" fmla="*/ 694329 h 781333"/>
              <a:gd name="connsiteX3" fmla="*/ 2467324 w 6979802"/>
              <a:gd name="connsiteY3" fmla="*/ 580029 h 781333"/>
              <a:gd name="connsiteX4" fmla="*/ 2786389 w 6979802"/>
              <a:gd name="connsiteY4" fmla="*/ 350433 h 781333"/>
              <a:gd name="connsiteX5" fmla="*/ 3029298 w 6979802"/>
              <a:gd name="connsiteY5" fmla="*/ 70085 h 781333"/>
              <a:gd name="connsiteX6" fmla="*/ 3171824 w 6979802"/>
              <a:gd name="connsiteY6" fmla="*/ 15353 h 781333"/>
              <a:gd name="connsiteX7" fmla="*/ 3266253 w 6979802"/>
              <a:gd name="connsiteY7" fmla="*/ 295558 h 781333"/>
              <a:gd name="connsiteX8" fmla="*/ 3349323 w 6979802"/>
              <a:gd name="connsiteY8" fmla="*/ 609883 h 781333"/>
              <a:gd name="connsiteX9" fmla="*/ 3867150 w 6979802"/>
              <a:gd name="connsiteY9" fmla="*/ 552733 h 781333"/>
              <a:gd name="connsiteX10" fmla="*/ 4175690 w 6979802"/>
              <a:gd name="connsiteY10" fmla="*/ 577328 h 781333"/>
              <a:gd name="connsiteX11" fmla="*/ 4743151 w 6979802"/>
              <a:gd name="connsiteY11" fmla="*/ 456346 h 781333"/>
              <a:gd name="connsiteX12" fmla="*/ 5284925 w 6979802"/>
              <a:gd name="connsiteY12" fmla="*/ 468572 h 781333"/>
              <a:gd name="connsiteX13" fmla="*/ 5972175 w 6979802"/>
              <a:gd name="connsiteY13" fmla="*/ 581308 h 781333"/>
              <a:gd name="connsiteX14" fmla="*/ 6402250 w 6979802"/>
              <a:gd name="connsiteY14" fmla="*/ 647983 h 781333"/>
              <a:gd name="connsiteX15" fmla="*/ 6872614 w 6979802"/>
              <a:gd name="connsiteY15" fmla="*/ 744512 h 781333"/>
              <a:gd name="connsiteX16" fmla="*/ 6972300 w 6979802"/>
              <a:gd name="connsiteY16" fmla="*/ 760862 h 781333"/>
              <a:gd name="connsiteX0" fmla="*/ 0 w 6979802"/>
              <a:gd name="connsiteY0" fmla="*/ 859437 h 859437"/>
              <a:gd name="connsiteX1" fmla="*/ 962373 w 6979802"/>
              <a:gd name="connsiteY1" fmla="*/ 834985 h 859437"/>
              <a:gd name="connsiteX2" fmla="*/ 1805661 w 6979802"/>
              <a:gd name="connsiteY2" fmla="*/ 772433 h 859437"/>
              <a:gd name="connsiteX3" fmla="*/ 2467324 w 6979802"/>
              <a:gd name="connsiteY3" fmla="*/ 658133 h 859437"/>
              <a:gd name="connsiteX4" fmla="*/ 2786389 w 6979802"/>
              <a:gd name="connsiteY4" fmla="*/ 428537 h 859437"/>
              <a:gd name="connsiteX5" fmla="*/ 3029298 w 6979802"/>
              <a:gd name="connsiteY5" fmla="*/ 148189 h 859437"/>
              <a:gd name="connsiteX6" fmla="*/ 3252568 w 6979802"/>
              <a:gd name="connsiteY6" fmla="*/ 7732 h 859437"/>
              <a:gd name="connsiteX7" fmla="*/ 3266253 w 6979802"/>
              <a:gd name="connsiteY7" fmla="*/ 373662 h 859437"/>
              <a:gd name="connsiteX8" fmla="*/ 3349323 w 6979802"/>
              <a:gd name="connsiteY8" fmla="*/ 687987 h 859437"/>
              <a:gd name="connsiteX9" fmla="*/ 3867150 w 6979802"/>
              <a:gd name="connsiteY9" fmla="*/ 630837 h 859437"/>
              <a:gd name="connsiteX10" fmla="*/ 4175690 w 6979802"/>
              <a:gd name="connsiteY10" fmla="*/ 655432 h 859437"/>
              <a:gd name="connsiteX11" fmla="*/ 4743151 w 6979802"/>
              <a:gd name="connsiteY11" fmla="*/ 534450 h 859437"/>
              <a:gd name="connsiteX12" fmla="*/ 5284925 w 6979802"/>
              <a:gd name="connsiteY12" fmla="*/ 546676 h 859437"/>
              <a:gd name="connsiteX13" fmla="*/ 5972175 w 6979802"/>
              <a:gd name="connsiteY13" fmla="*/ 659412 h 859437"/>
              <a:gd name="connsiteX14" fmla="*/ 6402250 w 6979802"/>
              <a:gd name="connsiteY14" fmla="*/ 726087 h 859437"/>
              <a:gd name="connsiteX15" fmla="*/ 6872614 w 6979802"/>
              <a:gd name="connsiteY15" fmla="*/ 822616 h 859437"/>
              <a:gd name="connsiteX16" fmla="*/ 6972300 w 6979802"/>
              <a:gd name="connsiteY16" fmla="*/ 838966 h 859437"/>
              <a:gd name="connsiteX0" fmla="*/ 0 w 6979802"/>
              <a:gd name="connsiteY0" fmla="*/ 864668 h 864668"/>
              <a:gd name="connsiteX1" fmla="*/ 962373 w 6979802"/>
              <a:gd name="connsiteY1" fmla="*/ 840216 h 864668"/>
              <a:gd name="connsiteX2" fmla="*/ 1805661 w 6979802"/>
              <a:gd name="connsiteY2" fmla="*/ 777664 h 864668"/>
              <a:gd name="connsiteX3" fmla="*/ 2467324 w 6979802"/>
              <a:gd name="connsiteY3" fmla="*/ 663364 h 864668"/>
              <a:gd name="connsiteX4" fmla="*/ 2786389 w 6979802"/>
              <a:gd name="connsiteY4" fmla="*/ 433768 h 864668"/>
              <a:gd name="connsiteX5" fmla="*/ 3029298 w 6979802"/>
              <a:gd name="connsiteY5" fmla="*/ 115320 h 864668"/>
              <a:gd name="connsiteX6" fmla="*/ 3252568 w 6979802"/>
              <a:gd name="connsiteY6" fmla="*/ 12963 h 864668"/>
              <a:gd name="connsiteX7" fmla="*/ 3266253 w 6979802"/>
              <a:gd name="connsiteY7" fmla="*/ 378893 h 864668"/>
              <a:gd name="connsiteX8" fmla="*/ 3349323 w 6979802"/>
              <a:gd name="connsiteY8" fmla="*/ 693218 h 864668"/>
              <a:gd name="connsiteX9" fmla="*/ 3867150 w 6979802"/>
              <a:gd name="connsiteY9" fmla="*/ 636068 h 864668"/>
              <a:gd name="connsiteX10" fmla="*/ 4175690 w 6979802"/>
              <a:gd name="connsiteY10" fmla="*/ 660663 h 864668"/>
              <a:gd name="connsiteX11" fmla="*/ 4743151 w 6979802"/>
              <a:gd name="connsiteY11" fmla="*/ 539681 h 864668"/>
              <a:gd name="connsiteX12" fmla="*/ 5284925 w 6979802"/>
              <a:gd name="connsiteY12" fmla="*/ 551907 h 864668"/>
              <a:gd name="connsiteX13" fmla="*/ 5972175 w 6979802"/>
              <a:gd name="connsiteY13" fmla="*/ 664643 h 864668"/>
              <a:gd name="connsiteX14" fmla="*/ 6402250 w 6979802"/>
              <a:gd name="connsiteY14" fmla="*/ 731318 h 864668"/>
              <a:gd name="connsiteX15" fmla="*/ 6872614 w 6979802"/>
              <a:gd name="connsiteY15" fmla="*/ 827847 h 864668"/>
              <a:gd name="connsiteX16" fmla="*/ 6972300 w 6979802"/>
              <a:gd name="connsiteY16" fmla="*/ 844197 h 864668"/>
              <a:gd name="connsiteX0" fmla="*/ 0 w 6979802"/>
              <a:gd name="connsiteY0" fmla="*/ 864668 h 879200"/>
              <a:gd name="connsiteX1" fmla="*/ 962373 w 6979802"/>
              <a:gd name="connsiteY1" fmla="*/ 840216 h 879200"/>
              <a:gd name="connsiteX2" fmla="*/ 1805661 w 6979802"/>
              <a:gd name="connsiteY2" fmla="*/ 777664 h 879200"/>
              <a:gd name="connsiteX3" fmla="*/ 2467324 w 6979802"/>
              <a:gd name="connsiteY3" fmla="*/ 663364 h 879200"/>
              <a:gd name="connsiteX4" fmla="*/ 2786389 w 6979802"/>
              <a:gd name="connsiteY4" fmla="*/ 433768 h 879200"/>
              <a:gd name="connsiteX5" fmla="*/ 3029298 w 6979802"/>
              <a:gd name="connsiteY5" fmla="*/ 115320 h 879200"/>
              <a:gd name="connsiteX6" fmla="*/ 3252568 w 6979802"/>
              <a:gd name="connsiteY6" fmla="*/ 12963 h 879200"/>
              <a:gd name="connsiteX7" fmla="*/ 3266253 w 6979802"/>
              <a:gd name="connsiteY7" fmla="*/ 378893 h 879200"/>
              <a:gd name="connsiteX8" fmla="*/ 3349323 w 6979802"/>
              <a:gd name="connsiteY8" fmla="*/ 874193 h 879200"/>
              <a:gd name="connsiteX9" fmla="*/ 3867150 w 6979802"/>
              <a:gd name="connsiteY9" fmla="*/ 636068 h 879200"/>
              <a:gd name="connsiteX10" fmla="*/ 4175690 w 6979802"/>
              <a:gd name="connsiteY10" fmla="*/ 660663 h 879200"/>
              <a:gd name="connsiteX11" fmla="*/ 4743151 w 6979802"/>
              <a:gd name="connsiteY11" fmla="*/ 539681 h 879200"/>
              <a:gd name="connsiteX12" fmla="*/ 5284925 w 6979802"/>
              <a:gd name="connsiteY12" fmla="*/ 551907 h 879200"/>
              <a:gd name="connsiteX13" fmla="*/ 5972175 w 6979802"/>
              <a:gd name="connsiteY13" fmla="*/ 664643 h 879200"/>
              <a:gd name="connsiteX14" fmla="*/ 6402250 w 6979802"/>
              <a:gd name="connsiteY14" fmla="*/ 731318 h 879200"/>
              <a:gd name="connsiteX15" fmla="*/ 6872614 w 6979802"/>
              <a:gd name="connsiteY15" fmla="*/ 827847 h 879200"/>
              <a:gd name="connsiteX16" fmla="*/ 6972300 w 6979802"/>
              <a:gd name="connsiteY16" fmla="*/ 844197 h 879200"/>
              <a:gd name="connsiteX0" fmla="*/ 0 w 6979802"/>
              <a:gd name="connsiteY0" fmla="*/ 864668 h 879558"/>
              <a:gd name="connsiteX1" fmla="*/ 962373 w 6979802"/>
              <a:gd name="connsiteY1" fmla="*/ 840216 h 879558"/>
              <a:gd name="connsiteX2" fmla="*/ 1805661 w 6979802"/>
              <a:gd name="connsiteY2" fmla="*/ 777664 h 879558"/>
              <a:gd name="connsiteX3" fmla="*/ 2467324 w 6979802"/>
              <a:gd name="connsiteY3" fmla="*/ 663364 h 879558"/>
              <a:gd name="connsiteX4" fmla="*/ 2786389 w 6979802"/>
              <a:gd name="connsiteY4" fmla="*/ 433768 h 879558"/>
              <a:gd name="connsiteX5" fmla="*/ 3029298 w 6979802"/>
              <a:gd name="connsiteY5" fmla="*/ 115320 h 879558"/>
              <a:gd name="connsiteX6" fmla="*/ 3252568 w 6979802"/>
              <a:gd name="connsiteY6" fmla="*/ 12963 h 879558"/>
              <a:gd name="connsiteX7" fmla="*/ 3266253 w 6979802"/>
              <a:gd name="connsiteY7" fmla="*/ 378893 h 879558"/>
              <a:gd name="connsiteX8" fmla="*/ 3349323 w 6979802"/>
              <a:gd name="connsiteY8" fmla="*/ 874193 h 879558"/>
              <a:gd name="connsiteX9" fmla="*/ 3867150 w 6979802"/>
              <a:gd name="connsiteY9" fmla="*/ 636068 h 879558"/>
              <a:gd name="connsiteX10" fmla="*/ 4216062 w 6979802"/>
              <a:gd name="connsiteY10" fmla="*/ 546363 h 879558"/>
              <a:gd name="connsiteX11" fmla="*/ 4743151 w 6979802"/>
              <a:gd name="connsiteY11" fmla="*/ 539681 h 879558"/>
              <a:gd name="connsiteX12" fmla="*/ 5284925 w 6979802"/>
              <a:gd name="connsiteY12" fmla="*/ 551907 h 879558"/>
              <a:gd name="connsiteX13" fmla="*/ 5972175 w 6979802"/>
              <a:gd name="connsiteY13" fmla="*/ 664643 h 879558"/>
              <a:gd name="connsiteX14" fmla="*/ 6402250 w 6979802"/>
              <a:gd name="connsiteY14" fmla="*/ 731318 h 879558"/>
              <a:gd name="connsiteX15" fmla="*/ 6872614 w 6979802"/>
              <a:gd name="connsiteY15" fmla="*/ 827847 h 879558"/>
              <a:gd name="connsiteX16" fmla="*/ 6972300 w 6979802"/>
              <a:gd name="connsiteY16" fmla="*/ 844197 h 879558"/>
              <a:gd name="connsiteX0" fmla="*/ 0 w 6979802"/>
              <a:gd name="connsiteY0" fmla="*/ 864668 h 879558"/>
              <a:gd name="connsiteX1" fmla="*/ 962373 w 6979802"/>
              <a:gd name="connsiteY1" fmla="*/ 840216 h 879558"/>
              <a:gd name="connsiteX2" fmla="*/ 1805661 w 6979802"/>
              <a:gd name="connsiteY2" fmla="*/ 777664 h 879558"/>
              <a:gd name="connsiteX3" fmla="*/ 2467324 w 6979802"/>
              <a:gd name="connsiteY3" fmla="*/ 663364 h 879558"/>
              <a:gd name="connsiteX4" fmla="*/ 2786389 w 6979802"/>
              <a:gd name="connsiteY4" fmla="*/ 433768 h 879558"/>
              <a:gd name="connsiteX5" fmla="*/ 3029298 w 6979802"/>
              <a:gd name="connsiteY5" fmla="*/ 115320 h 879558"/>
              <a:gd name="connsiteX6" fmla="*/ 3252568 w 6979802"/>
              <a:gd name="connsiteY6" fmla="*/ 12963 h 879558"/>
              <a:gd name="connsiteX7" fmla="*/ 3266253 w 6979802"/>
              <a:gd name="connsiteY7" fmla="*/ 378893 h 879558"/>
              <a:gd name="connsiteX8" fmla="*/ 3349323 w 6979802"/>
              <a:gd name="connsiteY8" fmla="*/ 874193 h 879558"/>
              <a:gd name="connsiteX9" fmla="*/ 3867150 w 6979802"/>
              <a:gd name="connsiteY9" fmla="*/ 636068 h 879558"/>
              <a:gd name="connsiteX10" fmla="*/ 4216062 w 6979802"/>
              <a:gd name="connsiteY10" fmla="*/ 546363 h 879558"/>
              <a:gd name="connsiteX11" fmla="*/ 4759300 w 6979802"/>
              <a:gd name="connsiteY11" fmla="*/ 511106 h 879558"/>
              <a:gd name="connsiteX12" fmla="*/ 5284925 w 6979802"/>
              <a:gd name="connsiteY12" fmla="*/ 551907 h 879558"/>
              <a:gd name="connsiteX13" fmla="*/ 5972175 w 6979802"/>
              <a:gd name="connsiteY13" fmla="*/ 664643 h 879558"/>
              <a:gd name="connsiteX14" fmla="*/ 6402250 w 6979802"/>
              <a:gd name="connsiteY14" fmla="*/ 731318 h 879558"/>
              <a:gd name="connsiteX15" fmla="*/ 6872614 w 6979802"/>
              <a:gd name="connsiteY15" fmla="*/ 827847 h 879558"/>
              <a:gd name="connsiteX16" fmla="*/ 6972300 w 6979802"/>
              <a:gd name="connsiteY16" fmla="*/ 844197 h 879558"/>
              <a:gd name="connsiteX0" fmla="*/ 0 w 6979802"/>
              <a:gd name="connsiteY0" fmla="*/ 864668 h 879558"/>
              <a:gd name="connsiteX1" fmla="*/ 866195 w 6979802"/>
              <a:gd name="connsiteY1" fmla="*/ 821166 h 879558"/>
              <a:gd name="connsiteX2" fmla="*/ 1805661 w 6979802"/>
              <a:gd name="connsiteY2" fmla="*/ 777664 h 879558"/>
              <a:gd name="connsiteX3" fmla="*/ 2467324 w 6979802"/>
              <a:gd name="connsiteY3" fmla="*/ 663364 h 879558"/>
              <a:gd name="connsiteX4" fmla="*/ 2786389 w 6979802"/>
              <a:gd name="connsiteY4" fmla="*/ 433768 h 879558"/>
              <a:gd name="connsiteX5" fmla="*/ 3029298 w 6979802"/>
              <a:gd name="connsiteY5" fmla="*/ 115320 h 879558"/>
              <a:gd name="connsiteX6" fmla="*/ 3252568 w 6979802"/>
              <a:gd name="connsiteY6" fmla="*/ 12963 h 879558"/>
              <a:gd name="connsiteX7" fmla="*/ 3266253 w 6979802"/>
              <a:gd name="connsiteY7" fmla="*/ 378893 h 879558"/>
              <a:gd name="connsiteX8" fmla="*/ 3349323 w 6979802"/>
              <a:gd name="connsiteY8" fmla="*/ 874193 h 879558"/>
              <a:gd name="connsiteX9" fmla="*/ 3867150 w 6979802"/>
              <a:gd name="connsiteY9" fmla="*/ 636068 h 879558"/>
              <a:gd name="connsiteX10" fmla="*/ 4216062 w 6979802"/>
              <a:gd name="connsiteY10" fmla="*/ 546363 h 879558"/>
              <a:gd name="connsiteX11" fmla="*/ 4759300 w 6979802"/>
              <a:gd name="connsiteY11" fmla="*/ 511106 h 879558"/>
              <a:gd name="connsiteX12" fmla="*/ 5284925 w 6979802"/>
              <a:gd name="connsiteY12" fmla="*/ 551907 h 879558"/>
              <a:gd name="connsiteX13" fmla="*/ 5972175 w 6979802"/>
              <a:gd name="connsiteY13" fmla="*/ 664643 h 879558"/>
              <a:gd name="connsiteX14" fmla="*/ 6402250 w 6979802"/>
              <a:gd name="connsiteY14" fmla="*/ 731318 h 879558"/>
              <a:gd name="connsiteX15" fmla="*/ 6872614 w 6979802"/>
              <a:gd name="connsiteY15" fmla="*/ 827847 h 879558"/>
              <a:gd name="connsiteX16" fmla="*/ 6972300 w 6979802"/>
              <a:gd name="connsiteY16" fmla="*/ 844197 h 879558"/>
              <a:gd name="connsiteX0" fmla="*/ 0 w 6979802"/>
              <a:gd name="connsiteY0" fmla="*/ 864668 h 879558"/>
              <a:gd name="connsiteX1" fmla="*/ 866195 w 6979802"/>
              <a:gd name="connsiteY1" fmla="*/ 821166 h 879558"/>
              <a:gd name="connsiteX2" fmla="*/ 1805661 w 6979802"/>
              <a:gd name="connsiteY2" fmla="*/ 777664 h 879558"/>
              <a:gd name="connsiteX3" fmla="*/ 2467324 w 6979802"/>
              <a:gd name="connsiteY3" fmla="*/ 663364 h 879558"/>
              <a:gd name="connsiteX4" fmla="*/ 2786389 w 6979802"/>
              <a:gd name="connsiteY4" fmla="*/ 433768 h 879558"/>
              <a:gd name="connsiteX5" fmla="*/ 3029298 w 6979802"/>
              <a:gd name="connsiteY5" fmla="*/ 115320 h 879558"/>
              <a:gd name="connsiteX6" fmla="*/ 3252568 w 6979802"/>
              <a:gd name="connsiteY6" fmla="*/ 12963 h 879558"/>
              <a:gd name="connsiteX7" fmla="*/ 3266253 w 6979802"/>
              <a:gd name="connsiteY7" fmla="*/ 378893 h 879558"/>
              <a:gd name="connsiteX8" fmla="*/ 3349323 w 6979802"/>
              <a:gd name="connsiteY8" fmla="*/ 874193 h 879558"/>
              <a:gd name="connsiteX9" fmla="*/ 3867150 w 6979802"/>
              <a:gd name="connsiteY9" fmla="*/ 636068 h 879558"/>
              <a:gd name="connsiteX10" fmla="*/ 4216062 w 6979802"/>
              <a:gd name="connsiteY10" fmla="*/ 546363 h 879558"/>
              <a:gd name="connsiteX11" fmla="*/ 4759300 w 6979802"/>
              <a:gd name="connsiteY11" fmla="*/ 511106 h 879558"/>
              <a:gd name="connsiteX12" fmla="*/ 5284925 w 6979802"/>
              <a:gd name="connsiteY12" fmla="*/ 551907 h 879558"/>
              <a:gd name="connsiteX13" fmla="*/ 5972175 w 6979802"/>
              <a:gd name="connsiteY13" fmla="*/ 664643 h 879558"/>
              <a:gd name="connsiteX14" fmla="*/ 6402250 w 6979802"/>
              <a:gd name="connsiteY14" fmla="*/ 731318 h 879558"/>
              <a:gd name="connsiteX15" fmla="*/ 6872614 w 6979802"/>
              <a:gd name="connsiteY15" fmla="*/ 827847 h 879558"/>
              <a:gd name="connsiteX16" fmla="*/ 6972300 w 6979802"/>
              <a:gd name="connsiteY16" fmla="*/ 844197 h 879558"/>
              <a:gd name="connsiteX0" fmla="*/ 0 w 6979802"/>
              <a:gd name="connsiteY0" fmla="*/ 864668 h 879558"/>
              <a:gd name="connsiteX1" fmla="*/ 866195 w 6979802"/>
              <a:gd name="connsiteY1" fmla="*/ 821166 h 879558"/>
              <a:gd name="connsiteX2" fmla="*/ 1554117 w 6979802"/>
              <a:gd name="connsiteY2" fmla="*/ 606214 h 879558"/>
              <a:gd name="connsiteX3" fmla="*/ 2467324 w 6979802"/>
              <a:gd name="connsiteY3" fmla="*/ 663364 h 879558"/>
              <a:gd name="connsiteX4" fmla="*/ 2786389 w 6979802"/>
              <a:gd name="connsiteY4" fmla="*/ 433768 h 879558"/>
              <a:gd name="connsiteX5" fmla="*/ 3029298 w 6979802"/>
              <a:gd name="connsiteY5" fmla="*/ 115320 h 879558"/>
              <a:gd name="connsiteX6" fmla="*/ 3252568 w 6979802"/>
              <a:gd name="connsiteY6" fmla="*/ 12963 h 879558"/>
              <a:gd name="connsiteX7" fmla="*/ 3266253 w 6979802"/>
              <a:gd name="connsiteY7" fmla="*/ 378893 h 879558"/>
              <a:gd name="connsiteX8" fmla="*/ 3349323 w 6979802"/>
              <a:gd name="connsiteY8" fmla="*/ 874193 h 879558"/>
              <a:gd name="connsiteX9" fmla="*/ 3867150 w 6979802"/>
              <a:gd name="connsiteY9" fmla="*/ 636068 h 879558"/>
              <a:gd name="connsiteX10" fmla="*/ 4216062 w 6979802"/>
              <a:gd name="connsiteY10" fmla="*/ 546363 h 879558"/>
              <a:gd name="connsiteX11" fmla="*/ 4759300 w 6979802"/>
              <a:gd name="connsiteY11" fmla="*/ 511106 h 879558"/>
              <a:gd name="connsiteX12" fmla="*/ 5284925 w 6979802"/>
              <a:gd name="connsiteY12" fmla="*/ 551907 h 879558"/>
              <a:gd name="connsiteX13" fmla="*/ 5972175 w 6979802"/>
              <a:gd name="connsiteY13" fmla="*/ 664643 h 879558"/>
              <a:gd name="connsiteX14" fmla="*/ 6402250 w 6979802"/>
              <a:gd name="connsiteY14" fmla="*/ 731318 h 879558"/>
              <a:gd name="connsiteX15" fmla="*/ 6872614 w 6979802"/>
              <a:gd name="connsiteY15" fmla="*/ 827847 h 879558"/>
              <a:gd name="connsiteX16" fmla="*/ 6972300 w 6979802"/>
              <a:gd name="connsiteY16" fmla="*/ 844197 h 879558"/>
              <a:gd name="connsiteX0" fmla="*/ 0 w 6979802"/>
              <a:gd name="connsiteY0" fmla="*/ 864668 h 879558"/>
              <a:gd name="connsiteX1" fmla="*/ 866195 w 6979802"/>
              <a:gd name="connsiteY1" fmla="*/ 821166 h 879558"/>
              <a:gd name="connsiteX2" fmla="*/ 1554117 w 6979802"/>
              <a:gd name="connsiteY2" fmla="*/ 606214 h 879558"/>
              <a:gd name="connsiteX3" fmla="*/ 2467324 w 6979802"/>
              <a:gd name="connsiteY3" fmla="*/ 663364 h 879558"/>
              <a:gd name="connsiteX4" fmla="*/ 2786389 w 6979802"/>
              <a:gd name="connsiteY4" fmla="*/ 433768 h 879558"/>
              <a:gd name="connsiteX5" fmla="*/ 3029298 w 6979802"/>
              <a:gd name="connsiteY5" fmla="*/ 115320 h 879558"/>
              <a:gd name="connsiteX6" fmla="*/ 3252568 w 6979802"/>
              <a:gd name="connsiteY6" fmla="*/ 12963 h 879558"/>
              <a:gd name="connsiteX7" fmla="*/ 3266253 w 6979802"/>
              <a:gd name="connsiteY7" fmla="*/ 378893 h 879558"/>
              <a:gd name="connsiteX8" fmla="*/ 3349323 w 6979802"/>
              <a:gd name="connsiteY8" fmla="*/ 874193 h 879558"/>
              <a:gd name="connsiteX9" fmla="*/ 3867150 w 6979802"/>
              <a:gd name="connsiteY9" fmla="*/ 636068 h 879558"/>
              <a:gd name="connsiteX10" fmla="*/ 4216062 w 6979802"/>
              <a:gd name="connsiteY10" fmla="*/ 546363 h 879558"/>
              <a:gd name="connsiteX11" fmla="*/ 4759300 w 6979802"/>
              <a:gd name="connsiteY11" fmla="*/ 511106 h 879558"/>
              <a:gd name="connsiteX12" fmla="*/ 5284925 w 6979802"/>
              <a:gd name="connsiteY12" fmla="*/ 551907 h 879558"/>
              <a:gd name="connsiteX13" fmla="*/ 5972175 w 6979802"/>
              <a:gd name="connsiteY13" fmla="*/ 664643 h 879558"/>
              <a:gd name="connsiteX14" fmla="*/ 6402250 w 6979802"/>
              <a:gd name="connsiteY14" fmla="*/ 731318 h 879558"/>
              <a:gd name="connsiteX15" fmla="*/ 6872614 w 6979802"/>
              <a:gd name="connsiteY15" fmla="*/ 827847 h 879558"/>
              <a:gd name="connsiteX16" fmla="*/ 6972300 w 6979802"/>
              <a:gd name="connsiteY16" fmla="*/ 844197 h 879558"/>
              <a:gd name="connsiteX0" fmla="*/ 0 w 6979802"/>
              <a:gd name="connsiteY0" fmla="*/ 864668 h 879558"/>
              <a:gd name="connsiteX1" fmla="*/ 866195 w 6979802"/>
              <a:gd name="connsiteY1" fmla="*/ 821166 h 879558"/>
              <a:gd name="connsiteX2" fmla="*/ 1554117 w 6979802"/>
              <a:gd name="connsiteY2" fmla="*/ 606214 h 879558"/>
              <a:gd name="connsiteX3" fmla="*/ 2060415 w 6979802"/>
              <a:gd name="connsiteY3" fmla="*/ 377614 h 879558"/>
              <a:gd name="connsiteX4" fmla="*/ 2786389 w 6979802"/>
              <a:gd name="connsiteY4" fmla="*/ 433768 h 879558"/>
              <a:gd name="connsiteX5" fmla="*/ 3029298 w 6979802"/>
              <a:gd name="connsiteY5" fmla="*/ 115320 h 879558"/>
              <a:gd name="connsiteX6" fmla="*/ 3252568 w 6979802"/>
              <a:gd name="connsiteY6" fmla="*/ 12963 h 879558"/>
              <a:gd name="connsiteX7" fmla="*/ 3266253 w 6979802"/>
              <a:gd name="connsiteY7" fmla="*/ 378893 h 879558"/>
              <a:gd name="connsiteX8" fmla="*/ 3349323 w 6979802"/>
              <a:gd name="connsiteY8" fmla="*/ 874193 h 879558"/>
              <a:gd name="connsiteX9" fmla="*/ 3867150 w 6979802"/>
              <a:gd name="connsiteY9" fmla="*/ 636068 h 879558"/>
              <a:gd name="connsiteX10" fmla="*/ 4216062 w 6979802"/>
              <a:gd name="connsiteY10" fmla="*/ 546363 h 879558"/>
              <a:gd name="connsiteX11" fmla="*/ 4759300 w 6979802"/>
              <a:gd name="connsiteY11" fmla="*/ 511106 h 879558"/>
              <a:gd name="connsiteX12" fmla="*/ 5284925 w 6979802"/>
              <a:gd name="connsiteY12" fmla="*/ 551907 h 879558"/>
              <a:gd name="connsiteX13" fmla="*/ 5972175 w 6979802"/>
              <a:gd name="connsiteY13" fmla="*/ 664643 h 879558"/>
              <a:gd name="connsiteX14" fmla="*/ 6402250 w 6979802"/>
              <a:gd name="connsiteY14" fmla="*/ 731318 h 879558"/>
              <a:gd name="connsiteX15" fmla="*/ 6872614 w 6979802"/>
              <a:gd name="connsiteY15" fmla="*/ 827847 h 879558"/>
              <a:gd name="connsiteX16" fmla="*/ 6972300 w 6979802"/>
              <a:gd name="connsiteY16" fmla="*/ 844197 h 879558"/>
              <a:gd name="connsiteX0" fmla="*/ 0 w 6979802"/>
              <a:gd name="connsiteY0" fmla="*/ 864668 h 879558"/>
              <a:gd name="connsiteX1" fmla="*/ 866195 w 6979802"/>
              <a:gd name="connsiteY1" fmla="*/ 821166 h 879558"/>
              <a:gd name="connsiteX2" fmla="*/ 1554117 w 6979802"/>
              <a:gd name="connsiteY2" fmla="*/ 606214 h 879558"/>
              <a:gd name="connsiteX3" fmla="*/ 2060415 w 6979802"/>
              <a:gd name="connsiteY3" fmla="*/ 377614 h 879558"/>
              <a:gd name="connsiteX4" fmla="*/ 2786389 w 6979802"/>
              <a:gd name="connsiteY4" fmla="*/ 433768 h 879558"/>
              <a:gd name="connsiteX5" fmla="*/ 3029298 w 6979802"/>
              <a:gd name="connsiteY5" fmla="*/ 115320 h 879558"/>
              <a:gd name="connsiteX6" fmla="*/ 3252568 w 6979802"/>
              <a:gd name="connsiteY6" fmla="*/ 12963 h 879558"/>
              <a:gd name="connsiteX7" fmla="*/ 3266253 w 6979802"/>
              <a:gd name="connsiteY7" fmla="*/ 378893 h 879558"/>
              <a:gd name="connsiteX8" fmla="*/ 3349323 w 6979802"/>
              <a:gd name="connsiteY8" fmla="*/ 874193 h 879558"/>
              <a:gd name="connsiteX9" fmla="*/ 3867150 w 6979802"/>
              <a:gd name="connsiteY9" fmla="*/ 636068 h 879558"/>
              <a:gd name="connsiteX10" fmla="*/ 4216062 w 6979802"/>
              <a:gd name="connsiteY10" fmla="*/ 546363 h 879558"/>
              <a:gd name="connsiteX11" fmla="*/ 4759300 w 6979802"/>
              <a:gd name="connsiteY11" fmla="*/ 511106 h 879558"/>
              <a:gd name="connsiteX12" fmla="*/ 5284925 w 6979802"/>
              <a:gd name="connsiteY12" fmla="*/ 551907 h 879558"/>
              <a:gd name="connsiteX13" fmla="*/ 5972175 w 6979802"/>
              <a:gd name="connsiteY13" fmla="*/ 664643 h 879558"/>
              <a:gd name="connsiteX14" fmla="*/ 6402250 w 6979802"/>
              <a:gd name="connsiteY14" fmla="*/ 731318 h 879558"/>
              <a:gd name="connsiteX15" fmla="*/ 6872614 w 6979802"/>
              <a:gd name="connsiteY15" fmla="*/ 827847 h 879558"/>
              <a:gd name="connsiteX16" fmla="*/ 6972300 w 6979802"/>
              <a:gd name="connsiteY16" fmla="*/ 844197 h 879558"/>
              <a:gd name="connsiteX0" fmla="*/ 0 w 6979802"/>
              <a:gd name="connsiteY0" fmla="*/ 864668 h 879558"/>
              <a:gd name="connsiteX1" fmla="*/ 866195 w 6979802"/>
              <a:gd name="connsiteY1" fmla="*/ 821166 h 879558"/>
              <a:gd name="connsiteX2" fmla="*/ 1554117 w 6979802"/>
              <a:gd name="connsiteY2" fmla="*/ 606214 h 879558"/>
              <a:gd name="connsiteX3" fmla="*/ 2053017 w 6979802"/>
              <a:gd name="connsiteY3" fmla="*/ 349039 h 879558"/>
              <a:gd name="connsiteX4" fmla="*/ 2786389 w 6979802"/>
              <a:gd name="connsiteY4" fmla="*/ 433768 h 879558"/>
              <a:gd name="connsiteX5" fmla="*/ 3029298 w 6979802"/>
              <a:gd name="connsiteY5" fmla="*/ 115320 h 879558"/>
              <a:gd name="connsiteX6" fmla="*/ 3252568 w 6979802"/>
              <a:gd name="connsiteY6" fmla="*/ 12963 h 879558"/>
              <a:gd name="connsiteX7" fmla="*/ 3266253 w 6979802"/>
              <a:gd name="connsiteY7" fmla="*/ 378893 h 879558"/>
              <a:gd name="connsiteX8" fmla="*/ 3349323 w 6979802"/>
              <a:gd name="connsiteY8" fmla="*/ 874193 h 879558"/>
              <a:gd name="connsiteX9" fmla="*/ 3867150 w 6979802"/>
              <a:gd name="connsiteY9" fmla="*/ 636068 h 879558"/>
              <a:gd name="connsiteX10" fmla="*/ 4216062 w 6979802"/>
              <a:gd name="connsiteY10" fmla="*/ 546363 h 879558"/>
              <a:gd name="connsiteX11" fmla="*/ 4759300 w 6979802"/>
              <a:gd name="connsiteY11" fmla="*/ 511106 h 879558"/>
              <a:gd name="connsiteX12" fmla="*/ 5284925 w 6979802"/>
              <a:gd name="connsiteY12" fmla="*/ 551907 h 879558"/>
              <a:gd name="connsiteX13" fmla="*/ 5972175 w 6979802"/>
              <a:gd name="connsiteY13" fmla="*/ 664643 h 879558"/>
              <a:gd name="connsiteX14" fmla="*/ 6402250 w 6979802"/>
              <a:gd name="connsiteY14" fmla="*/ 731318 h 879558"/>
              <a:gd name="connsiteX15" fmla="*/ 6872614 w 6979802"/>
              <a:gd name="connsiteY15" fmla="*/ 827847 h 879558"/>
              <a:gd name="connsiteX16" fmla="*/ 6972300 w 6979802"/>
              <a:gd name="connsiteY16" fmla="*/ 844197 h 879558"/>
              <a:gd name="connsiteX0" fmla="*/ 0 w 6979802"/>
              <a:gd name="connsiteY0" fmla="*/ 861152 h 876042"/>
              <a:gd name="connsiteX1" fmla="*/ 866195 w 6979802"/>
              <a:gd name="connsiteY1" fmla="*/ 817650 h 876042"/>
              <a:gd name="connsiteX2" fmla="*/ 1554117 w 6979802"/>
              <a:gd name="connsiteY2" fmla="*/ 602698 h 876042"/>
              <a:gd name="connsiteX3" fmla="*/ 2053017 w 6979802"/>
              <a:gd name="connsiteY3" fmla="*/ 345523 h 876042"/>
              <a:gd name="connsiteX4" fmla="*/ 2349887 w 6979802"/>
              <a:gd name="connsiteY4" fmla="*/ 154027 h 876042"/>
              <a:gd name="connsiteX5" fmla="*/ 3029298 w 6979802"/>
              <a:gd name="connsiteY5" fmla="*/ 111804 h 876042"/>
              <a:gd name="connsiteX6" fmla="*/ 3252568 w 6979802"/>
              <a:gd name="connsiteY6" fmla="*/ 9447 h 876042"/>
              <a:gd name="connsiteX7" fmla="*/ 3266253 w 6979802"/>
              <a:gd name="connsiteY7" fmla="*/ 375377 h 876042"/>
              <a:gd name="connsiteX8" fmla="*/ 3349323 w 6979802"/>
              <a:gd name="connsiteY8" fmla="*/ 870677 h 876042"/>
              <a:gd name="connsiteX9" fmla="*/ 3867150 w 6979802"/>
              <a:gd name="connsiteY9" fmla="*/ 632552 h 876042"/>
              <a:gd name="connsiteX10" fmla="*/ 4216062 w 6979802"/>
              <a:gd name="connsiteY10" fmla="*/ 542847 h 876042"/>
              <a:gd name="connsiteX11" fmla="*/ 4759300 w 6979802"/>
              <a:gd name="connsiteY11" fmla="*/ 507590 h 876042"/>
              <a:gd name="connsiteX12" fmla="*/ 5284925 w 6979802"/>
              <a:gd name="connsiteY12" fmla="*/ 548391 h 876042"/>
              <a:gd name="connsiteX13" fmla="*/ 5972175 w 6979802"/>
              <a:gd name="connsiteY13" fmla="*/ 661127 h 876042"/>
              <a:gd name="connsiteX14" fmla="*/ 6402250 w 6979802"/>
              <a:gd name="connsiteY14" fmla="*/ 727802 h 876042"/>
              <a:gd name="connsiteX15" fmla="*/ 6872614 w 6979802"/>
              <a:gd name="connsiteY15" fmla="*/ 824331 h 876042"/>
              <a:gd name="connsiteX16" fmla="*/ 6972300 w 6979802"/>
              <a:gd name="connsiteY16" fmla="*/ 840681 h 876042"/>
              <a:gd name="connsiteX0" fmla="*/ 0 w 6979802"/>
              <a:gd name="connsiteY0" fmla="*/ 861152 h 876042"/>
              <a:gd name="connsiteX1" fmla="*/ 866195 w 6979802"/>
              <a:gd name="connsiteY1" fmla="*/ 817650 h 876042"/>
              <a:gd name="connsiteX2" fmla="*/ 1554117 w 6979802"/>
              <a:gd name="connsiteY2" fmla="*/ 602698 h 876042"/>
              <a:gd name="connsiteX3" fmla="*/ 2053017 w 6979802"/>
              <a:gd name="connsiteY3" fmla="*/ 345523 h 876042"/>
              <a:gd name="connsiteX4" fmla="*/ 2349887 w 6979802"/>
              <a:gd name="connsiteY4" fmla="*/ 154027 h 876042"/>
              <a:gd name="connsiteX5" fmla="*/ 3029298 w 6979802"/>
              <a:gd name="connsiteY5" fmla="*/ 111804 h 876042"/>
              <a:gd name="connsiteX6" fmla="*/ 3252568 w 6979802"/>
              <a:gd name="connsiteY6" fmla="*/ 9447 h 876042"/>
              <a:gd name="connsiteX7" fmla="*/ 3266253 w 6979802"/>
              <a:gd name="connsiteY7" fmla="*/ 375377 h 876042"/>
              <a:gd name="connsiteX8" fmla="*/ 3349323 w 6979802"/>
              <a:gd name="connsiteY8" fmla="*/ 870677 h 876042"/>
              <a:gd name="connsiteX9" fmla="*/ 3867150 w 6979802"/>
              <a:gd name="connsiteY9" fmla="*/ 632552 h 876042"/>
              <a:gd name="connsiteX10" fmla="*/ 4216062 w 6979802"/>
              <a:gd name="connsiteY10" fmla="*/ 542847 h 876042"/>
              <a:gd name="connsiteX11" fmla="*/ 4759300 w 6979802"/>
              <a:gd name="connsiteY11" fmla="*/ 507590 h 876042"/>
              <a:gd name="connsiteX12" fmla="*/ 5284925 w 6979802"/>
              <a:gd name="connsiteY12" fmla="*/ 548391 h 876042"/>
              <a:gd name="connsiteX13" fmla="*/ 5972175 w 6979802"/>
              <a:gd name="connsiteY13" fmla="*/ 661127 h 876042"/>
              <a:gd name="connsiteX14" fmla="*/ 6402250 w 6979802"/>
              <a:gd name="connsiteY14" fmla="*/ 727802 h 876042"/>
              <a:gd name="connsiteX15" fmla="*/ 6872614 w 6979802"/>
              <a:gd name="connsiteY15" fmla="*/ 824331 h 876042"/>
              <a:gd name="connsiteX16" fmla="*/ 6972300 w 6979802"/>
              <a:gd name="connsiteY16" fmla="*/ 840681 h 876042"/>
              <a:gd name="connsiteX0" fmla="*/ 0 w 6979802"/>
              <a:gd name="connsiteY0" fmla="*/ 875592 h 890482"/>
              <a:gd name="connsiteX1" fmla="*/ 866195 w 6979802"/>
              <a:gd name="connsiteY1" fmla="*/ 832090 h 890482"/>
              <a:gd name="connsiteX2" fmla="*/ 1554117 w 6979802"/>
              <a:gd name="connsiteY2" fmla="*/ 617138 h 890482"/>
              <a:gd name="connsiteX3" fmla="*/ 2053017 w 6979802"/>
              <a:gd name="connsiteY3" fmla="*/ 359963 h 890482"/>
              <a:gd name="connsiteX4" fmla="*/ 2349887 w 6979802"/>
              <a:gd name="connsiteY4" fmla="*/ 168467 h 890482"/>
              <a:gd name="connsiteX5" fmla="*/ 2577999 w 6979802"/>
              <a:gd name="connsiteY5" fmla="*/ 50044 h 890482"/>
              <a:gd name="connsiteX6" fmla="*/ 3252568 w 6979802"/>
              <a:gd name="connsiteY6" fmla="*/ 23887 h 890482"/>
              <a:gd name="connsiteX7" fmla="*/ 3266253 w 6979802"/>
              <a:gd name="connsiteY7" fmla="*/ 389817 h 890482"/>
              <a:gd name="connsiteX8" fmla="*/ 3349323 w 6979802"/>
              <a:gd name="connsiteY8" fmla="*/ 885117 h 890482"/>
              <a:gd name="connsiteX9" fmla="*/ 3867150 w 6979802"/>
              <a:gd name="connsiteY9" fmla="*/ 646992 h 890482"/>
              <a:gd name="connsiteX10" fmla="*/ 4216062 w 6979802"/>
              <a:gd name="connsiteY10" fmla="*/ 557287 h 890482"/>
              <a:gd name="connsiteX11" fmla="*/ 4759300 w 6979802"/>
              <a:gd name="connsiteY11" fmla="*/ 522030 h 890482"/>
              <a:gd name="connsiteX12" fmla="*/ 5284925 w 6979802"/>
              <a:gd name="connsiteY12" fmla="*/ 562831 h 890482"/>
              <a:gd name="connsiteX13" fmla="*/ 5972175 w 6979802"/>
              <a:gd name="connsiteY13" fmla="*/ 675567 h 890482"/>
              <a:gd name="connsiteX14" fmla="*/ 6402250 w 6979802"/>
              <a:gd name="connsiteY14" fmla="*/ 742242 h 890482"/>
              <a:gd name="connsiteX15" fmla="*/ 6872614 w 6979802"/>
              <a:gd name="connsiteY15" fmla="*/ 838771 h 890482"/>
              <a:gd name="connsiteX16" fmla="*/ 6972300 w 6979802"/>
              <a:gd name="connsiteY16" fmla="*/ 855121 h 890482"/>
              <a:gd name="connsiteX0" fmla="*/ 0 w 6979802"/>
              <a:gd name="connsiteY0" fmla="*/ 869647 h 884537"/>
              <a:gd name="connsiteX1" fmla="*/ 866195 w 6979802"/>
              <a:gd name="connsiteY1" fmla="*/ 826145 h 884537"/>
              <a:gd name="connsiteX2" fmla="*/ 1554117 w 6979802"/>
              <a:gd name="connsiteY2" fmla="*/ 611193 h 884537"/>
              <a:gd name="connsiteX3" fmla="*/ 2053017 w 6979802"/>
              <a:gd name="connsiteY3" fmla="*/ 354018 h 884537"/>
              <a:gd name="connsiteX4" fmla="*/ 2349887 w 6979802"/>
              <a:gd name="connsiteY4" fmla="*/ 162522 h 884537"/>
              <a:gd name="connsiteX5" fmla="*/ 2577999 w 6979802"/>
              <a:gd name="connsiteY5" fmla="*/ 44099 h 884537"/>
              <a:gd name="connsiteX6" fmla="*/ 3252568 w 6979802"/>
              <a:gd name="connsiteY6" fmla="*/ 17942 h 884537"/>
              <a:gd name="connsiteX7" fmla="*/ 3266253 w 6979802"/>
              <a:gd name="connsiteY7" fmla="*/ 383872 h 884537"/>
              <a:gd name="connsiteX8" fmla="*/ 3349323 w 6979802"/>
              <a:gd name="connsiteY8" fmla="*/ 879172 h 884537"/>
              <a:gd name="connsiteX9" fmla="*/ 3867150 w 6979802"/>
              <a:gd name="connsiteY9" fmla="*/ 641047 h 884537"/>
              <a:gd name="connsiteX10" fmla="*/ 4216062 w 6979802"/>
              <a:gd name="connsiteY10" fmla="*/ 551342 h 884537"/>
              <a:gd name="connsiteX11" fmla="*/ 4759300 w 6979802"/>
              <a:gd name="connsiteY11" fmla="*/ 516085 h 884537"/>
              <a:gd name="connsiteX12" fmla="*/ 5284925 w 6979802"/>
              <a:gd name="connsiteY12" fmla="*/ 556886 h 884537"/>
              <a:gd name="connsiteX13" fmla="*/ 5972175 w 6979802"/>
              <a:gd name="connsiteY13" fmla="*/ 669622 h 884537"/>
              <a:gd name="connsiteX14" fmla="*/ 6402250 w 6979802"/>
              <a:gd name="connsiteY14" fmla="*/ 736297 h 884537"/>
              <a:gd name="connsiteX15" fmla="*/ 6872614 w 6979802"/>
              <a:gd name="connsiteY15" fmla="*/ 832826 h 884537"/>
              <a:gd name="connsiteX16" fmla="*/ 6972300 w 6979802"/>
              <a:gd name="connsiteY16" fmla="*/ 849176 h 884537"/>
              <a:gd name="connsiteX0" fmla="*/ 0 w 6979802"/>
              <a:gd name="connsiteY0" fmla="*/ 825549 h 840439"/>
              <a:gd name="connsiteX1" fmla="*/ 866195 w 6979802"/>
              <a:gd name="connsiteY1" fmla="*/ 782047 h 840439"/>
              <a:gd name="connsiteX2" fmla="*/ 1554117 w 6979802"/>
              <a:gd name="connsiteY2" fmla="*/ 567095 h 840439"/>
              <a:gd name="connsiteX3" fmla="*/ 2053017 w 6979802"/>
              <a:gd name="connsiteY3" fmla="*/ 309920 h 840439"/>
              <a:gd name="connsiteX4" fmla="*/ 2349887 w 6979802"/>
              <a:gd name="connsiteY4" fmla="*/ 118424 h 840439"/>
              <a:gd name="connsiteX5" fmla="*/ 2577999 w 6979802"/>
              <a:gd name="connsiteY5" fmla="*/ 1 h 840439"/>
              <a:gd name="connsiteX6" fmla="*/ 2705090 w 6979802"/>
              <a:gd name="connsiteY6" fmla="*/ 116719 h 840439"/>
              <a:gd name="connsiteX7" fmla="*/ 3266253 w 6979802"/>
              <a:gd name="connsiteY7" fmla="*/ 339774 h 840439"/>
              <a:gd name="connsiteX8" fmla="*/ 3349323 w 6979802"/>
              <a:gd name="connsiteY8" fmla="*/ 835074 h 840439"/>
              <a:gd name="connsiteX9" fmla="*/ 3867150 w 6979802"/>
              <a:gd name="connsiteY9" fmla="*/ 596949 h 840439"/>
              <a:gd name="connsiteX10" fmla="*/ 4216062 w 6979802"/>
              <a:gd name="connsiteY10" fmla="*/ 507244 h 840439"/>
              <a:gd name="connsiteX11" fmla="*/ 4759300 w 6979802"/>
              <a:gd name="connsiteY11" fmla="*/ 471987 h 840439"/>
              <a:gd name="connsiteX12" fmla="*/ 5284925 w 6979802"/>
              <a:gd name="connsiteY12" fmla="*/ 512788 h 840439"/>
              <a:gd name="connsiteX13" fmla="*/ 5972175 w 6979802"/>
              <a:gd name="connsiteY13" fmla="*/ 625524 h 840439"/>
              <a:gd name="connsiteX14" fmla="*/ 6402250 w 6979802"/>
              <a:gd name="connsiteY14" fmla="*/ 692199 h 840439"/>
              <a:gd name="connsiteX15" fmla="*/ 6872614 w 6979802"/>
              <a:gd name="connsiteY15" fmla="*/ 788728 h 840439"/>
              <a:gd name="connsiteX16" fmla="*/ 6972300 w 6979802"/>
              <a:gd name="connsiteY16" fmla="*/ 805078 h 840439"/>
              <a:gd name="connsiteX0" fmla="*/ 0 w 6979802"/>
              <a:gd name="connsiteY0" fmla="*/ 825549 h 835971"/>
              <a:gd name="connsiteX1" fmla="*/ 866195 w 6979802"/>
              <a:gd name="connsiteY1" fmla="*/ 782047 h 835971"/>
              <a:gd name="connsiteX2" fmla="*/ 1554117 w 6979802"/>
              <a:gd name="connsiteY2" fmla="*/ 567095 h 835971"/>
              <a:gd name="connsiteX3" fmla="*/ 2053017 w 6979802"/>
              <a:gd name="connsiteY3" fmla="*/ 309920 h 835971"/>
              <a:gd name="connsiteX4" fmla="*/ 2349887 w 6979802"/>
              <a:gd name="connsiteY4" fmla="*/ 118424 h 835971"/>
              <a:gd name="connsiteX5" fmla="*/ 2577999 w 6979802"/>
              <a:gd name="connsiteY5" fmla="*/ 1 h 835971"/>
              <a:gd name="connsiteX6" fmla="*/ 2705090 w 6979802"/>
              <a:gd name="connsiteY6" fmla="*/ 116719 h 835971"/>
              <a:gd name="connsiteX7" fmla="*/ 2740971 w 6979802"/>
              <a:gd name="connsiteY7" fmla="*/ 501699 h 835971"/>
              <a:gd name="connsiteX8" fmla="*/ 3349323 w 6979802"/>
              <a:gd name="connsiteY8" fmla="*/ 835074 h 835971"/>
              <a:gd name="connsiteX9" fmla="*/ 3867150 w 6979802"/>
              <a:gd name="connsiteY9" fmla="*/ 596949 h 835971"/>
              <a:gd name="connsiteX10" fmla="*/ 4216062 w 6979802"/>
              <a:gd name="connsiteY10" fmla="*/ 507244 h 835971"/>
              <a:gd name="connsiteX11" fmla="*/ 4759300 w 6979802"/>
              <a:gd name="connsiteY11" fmla="*/ 471987 h 835971"/>
              <a:gd name="connsiteX12" fmla="*/ 5284925 w 6979802"/>
              <a:gd name="connsiteY12" fmla="*/ 512788 h 835971"/>
              <a:gd name="connsiteX13" fmla="*/ 5972175 w 6979802"/>
              <a:gd name="connsiteY13" fmla="*/ 625524 h 835971"/>
              <a:gd name="connsiteX14" fmla="*/ 6402250 w 6979802"/>
              <a:gd name="connsiteY14" fmla="*/ 692199 h 835971"/>
              <a:gd name="connsiteX15" fmla="*/ 6872614 w 6979802"/>
              <a:gd name="connsiteY15" fmla="*/ 788728 h 835971"/>
              <a:gd name="connsiteX16" fmla="*/ 6972300 w 6979802"/>
              <a:gd name="connsiteY16" fmla="*/ 805078 h 835971"/>
              <a:gd name="connsiteX0" fmla="*/ 0 w 6979802"/>
              <a:gd name="connsiteY0" fmla="*/ 825549 h 835971"/>
              <a:gd name="connsiteX1" fmla="*/ 866195 w 6979802"/>
              <a:gd name="connsiteY1" fmla="*/ 782047 h 835971"/>
              <a:gd name="connsiteX2" fmla="*/ 1554117 w 6979802"/>
              <a:gd name="connsiteY2" fmla="*/ 567095 h 835971"/>
              <a:gd name="connsiteX3" fmla="*/ 2053017 w 6979802"/>
              <a:gd name="connsiteY3" fmla="*/ 309920 h 835971"/>
              <a:gd name="connsiteX4" fmla="*/ 2349887 w 6979802"/>
              <a:gd name="connsiteY4" fmla="*/ 118424 h 835971"/>
              <a:gd name="connsiteX5" fmla="*/ 2577999 w 6979802"/>
              <a:gd name="connsiteY5" fmla="*/ 1 h 835971"/>
              <a:gd name="connsiteX6" fmla="*/ 2705090 w 6979802"/>
              <a:gd name="connsiteY6" fmla="*/ 116719 h 835971"/>
              <a:gd name="connsiteX7" fmla="*/ 2740971 w 6979802"/>
              <a:gd name="connsiteY7" fmla="*/ 501699 h 835971"/>
              <a:gd name="connsiteX8" fmla="*/ 3349323 w 6979802"/>
              <a:gd name="connsiteY8" fmla="*/ 835074 h 835971"/>
              <a:gd name="connsiteX9" fmla="*/ 3867150 w 6979802"/>
              <a:gd name="connsiteY9" fmla="*/ 596949 h 835971"/>
              <a:gd name="connsiteX10" fmla="*/ 4216062 w 6979802"/>
              <a:gd name="connsiteY10" fmla="*/ 507244 h 835971"/>
              <a:gd name="connsiteX11" fmla="*/ 4759300 w 6979802"/>
              <a:gd name="connsiteY11" fmla="*/ 471987 h 835971"/>
              <a:gd name="connsiteX12" fmla="*/ 5284925 w 6979802"/>
              <a:gd name="connsiteY12" fmla="*/ 512788 h 835971"/>
              <a:gd name="connsiteX13" fmla="*/ 5972175 w 6979802"/>
              <a:gd name="connsiteY13" fmla="*/ 625524 h 835971"/>
              <a:gd name="connsiteX14" fmla="*/ 6402250 w 6979802"/>
              <a:gd name="connsiteY14" fmla="*/ 692199 h 835971"/>
              <a:gd name="connsiteX15" fmla="*/ 6872614 w 6979802"/>
              <a:gd name="connsiteY15" fmla="*/ 788728 h 835971"/>
              <a:gd name="connsiteX16" fmla="*/ 6972300 w 6979802"/>
              <a:gd name="connsiteY16" fmla="*/ 805078 h 835971"/>
              <a:gd name="connsiteX0" fmla="*/ 0 w 6979802"/>
              <a:gd name="connsiteY0" fmla="*/ 825549 h 825549"/>
              <a:gd name="connsiteX1" fmla="*/ 866195 w 6979802"/>
              <a:gd name="connsiteY1" fmla="*/ 782047 h 825549"/>
              <a:gd name="connsiteX2" fmla="*/ 1554117 w 6979802"/>
              <a:gd name="connsiteY2" fmla="*/ 567095 h 825549"/>
              <a:gd name="connsiteX3" fmla="*/ 2053017 w 6979802"/>
              <a:gd name="connsiteY3" fmla="*/ 309920 h 825549"/>
              <a:gd name="connsiteX4" fmla="*/ 2349887 w 6979802"/>
              <a:gd name="connsiteY4" fmla="*/ 118424 h 825549"/>
              <a:gd name="connsiteX5" fmla="*/ 2577999 w 6979802"/>
              <a:gd name="connsiteY5" fmla="*/ 1 h 825549"/>
              <a:gd name="connsiteX6" fmla="*/ 2705090 w 6979802"/>
              <a:gd name="connsiteY6" fmla="*/ 116719 h 825549"/>
              <a:gd name="connsiteX7" fmla="*/ 2740971 w 6979802"/>
              <a:gd name="connsiteY7" fmla="*/ 501699 h 825549"/>
              <a:gd name="connsiteX8" fmla="*/ 2838837 w 6979802"/>
              <a:gd name="connsiteY8" fmla="*/ 663624 h 825549"/>
              <a:gd name="connsiteX9" fmla="*/ 3867150 w 6979802"/>
              <a:gd name="connsiteY9" fmla="*/ 596949 h 825549"/>
              <a:gd name="connsiteX10" fmla="*/ 4216062 w 6979802"/>
              <a:gd name="connsiteY10" fmla="*/ 507244 h 825549"/>
              <a:gd name="connsiteX11" fmla="*/ 4759300 w 6979802"/>
              <a:gd name="connsiteY11" fmla="*/ 471987 h 825549"/>
              <a:gd name="connsiteX12" fmla="*/ 5284925 w 6979802"/>
              <a:gd name="connsiteY12" fmla="*/ 512788 h 825549"/>
              <a:gd name="connsiteX13" fmla="*/ 5972175 w 6979802"/>
              <a:gd name="connsiteY13" fmla="*/ 625524 h 825549"/>
              <a:gd name="connsiteX14" fmla="*/ 6402250 w 6979802"/>
              <a:gd name="connsiteY14" fmla="*/ 692199 h 825549"/>
              <a:gd name="connsiteX15" fmla="*/ 6872614 w 6979802"/>
              <a:gd name="connsiteY15" fmla="*/ 788728 h 825549"/>
              <a:gd name="connsiteX16" fmla="*/ 6972300 w 6979802"/>
              <a:gd name="connsiteY16" fmla="*/ 805078 h 825549"/>
              <a:gd name="connsiteX0" fmla="*/ 0 w 6979802"/>
              <a:gd name="connsiteY0" fmla="*/ 825549 h 825549"/>
              <a:gd name="connsiteX1" fmla="*/ 866195 w 6979802"/>
              <a:gd name="connsiteY1" fmla="*/ 782047 h 825549"/>
              <a:gd name="connsiteX2" fmla="*/ 1554117 w 6979802"/>
              <a:gd name="connsiteY2" fmla="*/ 567095 h 825549"/>
              <a:gd name="connsiteX3" fmla="*/ 2053017 w 6979802"/>
              <a:gd name="connsiteY3" fmla="*/ 309920 h 825549"/>
              <a:gd name="connsiteX4" fmla="*/ 2349887 w 6979802"/>
              <a:gd name="connsiteY4" fmla="*/ 118424 h 825549"/>
              <a:gd name="connsiteX5" fmla="*/ 2577999 w 6979802"/>
              <a:gd name="connsiteY5" fmla="*/ 1 h 825549"/>
              <a:gd name="connsiteX6" fmla="*/ 2705090 w 6979802"/>
              <a:gd name="connsiteY6" fmla="*/ 116719 h 825549"/>
              <a:gd name="connsiteX7" fmla="*/ 2740971 w 6979802"/>
              <a:gd name="connsiteY7" fmla="*/ 501699 h 825549"/>
              <a:gd name="connsiteX8" fmla="*/ 2838837 w 6979802"/>
              <a:gd name="connsiteY8" fmla="*/ 663624 h 825549"/>
              <a:gd name="connsiteX9" fmla="*/ 3364062 w 6979802"/>
              <a:gd name="connsiteY9" fmla="*/ 263574 h 825549"/>
              <a:gd name="connsiteX10" fmla="*/ 4216062 w 6979802"/>
              <a:gd name="connsiteY10" fmla="*/ 507244 h 825549"/>
              <a:gd name="connsiteX11" fmla="*/ 4759300 w 6979802"/>
              <a:gd name="connsiteY11" fmla="*/ 471987 h 825549"/>
              <a:gd name="connsiteX12" fmla="*/ 5284925 w 6979802"/>
              <a:gd name="connsiteY12" fmla="*/ 512788 h 825549"/>
              <a:gd name="connsiteX13" fmla="*/ 5972175 w 6979802"/>
              <a:gd name="connsiteY13" fmla="*/ 625524 h 825549"/>
              <a:gd name="connsiteX14" fmla="*/ 6402250 w 6979802"/>
              <a:gd name="connsiteY14" fmla="*/ 692199 h 825549"/>
              <a:gd name="connsiteX15" fmla="*/ 6872614 w 6979802"/>
              <a:gd name="connsiteY15" fmla="*/ 788728 h 825549"/>
              <a:gd name="connsiteX16" fmla="*/ 6972300 w 6979802"/>
              <a:gd name="connsiteY16" fmla="*/ 805078 h 825549"/>
              <a:gd name="connsiteX0" fmla="*/ 0 w 6979802"/>
              <a:gd name="connsiteY0" fmla="*/ 912051 h 912051"/>
              <a:gd name="connsiteX1" fmla="*/ 866195 w 6979802"/>
              <a:gd name="connsiteY1" fmla="*/ 868549 h 912051"/>
              <a:gd name="connsiteX2" fmla="*/ 1554117 w 6979802"/>
              <a:gd name="connsiteY2" fmla="*/ 653597 h 912051"/>
              <a:gd name="connsiteX3" fmla="*/ 2053017 w 6979802"/>
              <a:gd name="connsiteY3" fmla="*/ 396422 h 912051"/>
              <a:gd name="connsiteX4" fmla="*/ 2349887 w 6979802"/>
              <a:gd name="connsiteY4" fmla="*/ 204926 h 912051"/>
              <a:gd name="connsiteX5" fmla="*/ 2577999 w 6979802"/>
              <a:gd name="connsiteY5" fmla="*/ 86503 h 912051"/>
              <a:gd name="connsiteX6" fmla="*/ 2705090 w 6979802"/>
              <a:gd name="connsiteY6" fmla="*/ 203221 h 912051"/>
              <a:gd name="connsiteX7" fmla="*/ 2740971 w 6979802"/>
              <a:gd name="connsiteY7" fmla="*/ 588201 h 912051"/>
              <a:gd name="connsiteX8" fmla="*/ 2838837 w 6979802"/>
              <a:gd name="connsiteY8" fmla="*/ 750126 h 912051"/>
              <a:gd name="connsiteX9" fmla="*/ 3364062 w 6979802"/>
              <a:gd name="connsiteY9" fmla="*/ 350076 h 912051"/>
              <a:gd name="connsiteX10" fmla="*/ 4038502 w 6979802"/>
              <a:gd name="connsiteY10" fmla="*/ 3196 h 912051"/>
              <a:gd name="connsiteX11" fmla="*/ 4759300 w 6979802"/>
              <a:gd name="connsiteY11" fmla="*/ 558489 h 912051"/>
              <a:gd name="connsiteX12" fmla="*/ 5284925 w 6979802"/>
              <a:gd name="connsiteY12" fmla="*/ 599290 h 912051"/>
              <a:gd name="connsiteX13" fmla="*/ 5972175 w 6979802"/>
              <a:gd name="connsiteY13" fmla="*/ 712026 h 912051"/>
              <a:gd name="connsiteX14" fmla="*/ 6402250 w 6979802"/>
              <a:gd name="connsiteY14" fmla="*/ 778701 h 912051"/>
              <a:gd name="connsiteX15" fmla="*/ 6872614 w 6979802"/>
              <a:gd name="connsiteY15" fmla="*/ 875230 h 912051"/>
              <a:gd name="connsiteX16" fmla="*/ 6972300 w 6979802"/>
              <a:gd name="connsiteY16" fmla="*/ 891580 h 912051"/>
              <a:gd name="connsiteX0" fmla="*/ 0 w 6979802"/>
              <a:gd name="connsiteY0" fmla="*/ 925032 h 925032"/>
              <a:gd name="connsiteX1" fmla="*/ 866195 w 6979802"/>
              <a:gd name="connsiteY1" fmla="*/ 881530 h 925032"/>
              <a:gd name="connsiteX2" fmla="*/ 1554117 w 6979802"/>
              <a:gd name="connsiteY2" fmla="*/ 666578 h 925032"/>
              <a:gd name="connsiteX3" fmla="*/ 2053017 w 6979802"/>
              <a:gd name="connsiteY3" fmla="*/ 409403 h 925032"/>
              <a:gd name="connsiteX4" fmla="*/ 2349887 w 6979802"/>
              <a:gd name="connsiteY4" fmla="*/ 217907 h 925032"/>
              <a:gd name="connsiteX5" fmla="*/ 2577999 w 6979802"/>
              <a:gd name="connsiteY5" fmla="*/ 99484 h 925032"/>
              <a:gd name="connsiteX6" fmla="*/ 2705090 w 6979802"/>
              <a:gd name="connsiteY6" fmla="*/ 216202 h 925032"/>
              <a:gd name="connsiteX7" fmla="*/ 2740971 w 6979802"/>
              <a:gd name="connsiteY7" fmla="*/ 601182 h 925032"/>
              <a:gd name="connsiteX8" fmla="*/ 2838837 w 6979802"/>
              <a:gd name="connsiteY8" fmla="*/ 763107 h 925032"/>
              <a:gd name="connsiteX9" fmla="*/ 3364062 w 6979802"/>
              <a:gd name="connsiteY9" fmla="*/ 363057 h 925032"/>
              <a:gd name="connsiteX10" fmla="*/ 4038502 w 6979802"/>
              <a:gd name="connsiteY10" fmla="*/ 16177 h 925032"/>
              <a:gd name="connsiteX11" fmla="*/ 4811088 w 6979802"/>
              <a:gd name="connsiteY11" fmla="*/ 114270 h 925032"/>
              <a:gd name="connsiteX12" fmla="*/ 5284925 w 6979802"/>
              <a:gd name="connsiteY12" fmla="*/ 612271 h 925032"/>
              <a:gd name="connsiteX13" fmla="*/ 5972175 w 6979802"/>
              <a:gd name="connsiteY13" fmla="*/ 725007 h 925032"/>
              <a:gd name="connsiteX14" fmla="*/ 6402250 w 6979802"/>
              <a:gd name="connsiteY14" fmla="*/ 791682 h 925032"/>
              <a:gd name="connsiteX15" fmla="*/ 6872614 w 6979802"/>
              <a:gd name="connsiteY15" fmla="*/ 888211 h 925032"/>
              <a:gd name="connsiteX16" fmla="*/ 6972300 w 6979802"/>
              <a:gd name="connsiteY16" fmla="*/ 904561 h 925032"/>
              <a:gd name="connsiteX0" fmla="*/ 0 w 6979802"/>
              <a:gd name="connsiteY0" fmla="*/ 922268 h 922268"/>
              <a:gd name="connsiteX1" fmla="*/ 866195 w 6979802"/>
              <a:gd name="connsiteY1" fmla="*/ 878766 h 922268"/>
              <a:gd name="connsiteX2" fmla="*/ 1554117 w 6979802"/>
              <a:gd name="connsiteY2" fmla="*/ 663814 h 922268"/>
              <a:gd name="connsiteX3" fmla="*/ 2053017 w 6979802"/>
              <a:gd name="connsiteY3" fmla="*/ 406639 h 922268"/>
              <a:gd name="connsiteX4" fmla="*/ 2349887 w 6979802"/>
              <a:gd name="connsiteY4" fmla="*/ 215143 h 922268"/>
              <a:gd name="connsiteX5" fmla="*/ 2577999 w 6979802"/>
              <a:gd name="connsiteY5" fmla="*/ 96720 h 922268"/>
              <a:gd name="connsiteX6" fmla="*/ 2705090 w 6979802"/>
              <a:gd name="connsiteY6" fmla="*/ 213438 h 922268"/>
              <a:gd name="connsiteX7" fmla="*/ 2740971 w 6979802"/>
              <a:gd name="connsiteY7" fmla="*/ 598418 h 922268"/>
              <a:gd name="connsiteX8" fmla="*/ 2838837 w 6979802"/>
              <a:gd name="connsiteY8" fmla="*/ 760343 h 922268"/>
              <a:gd name="connsiteX9" fmla="*/ 3364062 w 6979802"/>
              <a:gd name="connsiteY9" fmla="*/ 360293 h 922268"/>
              <a:gd name="connsiteX10" fmla="*/ 4038502 w 6979802"/>
              <a:gd name="connsiteY10" fmla="*/ 13413 h 922268"/>
              <a:gd name="connsiteX11" fmla="*/ 4811088 w 6979802"/>
              <a:gd name="connsiteY11" fmla="*/ 111506 h 922268"/>
              <a:gd name="connsiteX12" fmla="*/ 5314519 w 6979802"/>
              <a:gd name="connsiteY12" fmla="*/ 485682 h 922268"/>
              <a:gd name="connsiteX13" fmla="*/ 5972175 w 6979802"/>
              <a:gd name="connsiteY13" fmla="*/ 722243 h 922268"/>
              <a:gd name="connsiteX14" fmla="*/ 6402250 w 6979802"/>
              <a:gd name="connsiteY14" fmla="*/ 788918 h 922268"/>
              <a:gd name="connsiteX15" fmla="*/ 6872614 w 6979802"/>
              <a:gd name="connsiteY15" fmla="*/ 885447 h 922268"/>
              <a:gd name="connsiteX16" fmla="*/ 6972300 w 6979802"/>
              <a:gd name="connsiteY16" fmla="*/ 901797 h 922268"/>
              <a:gd name="connsiteX0" fmla="*/ 0 w 6979802"/>
              <a:gd name="connsiteY0" fmla="*/ 922268 h 922268"/>
              <a:gd name="connsiteX1" fmla="*/ 866195 w 6979802"/>
              <a:gd name="connsiteY1" fmla="*/ 878766 h 922268"/>
              <a:gd name="connsiteX2" fmla="*/ 1554117 w 6979802"/>
              <a:gd name="connsiteY2" fmla="*/ 663814 h 922268"/>
              <a:gd name="connsiteX3" fmla="*/ 2053017 w 6979802"/>
              <a:gd name="connsiteY3" fmla="*/ 406639 h 922268"/>
              <a:gd name="connsiteX4" fmla="*/ 2349887 w 6979802"/>
              <a:gd name="connsiteY4" fmla="*/ 215143 h 922268"/>
              <a:gd name="connsiteX5" fmla="*/ 2577999 w 6979802"/>
              <a:gd name="connsiteY5" fmla="*/ 96720 h 922268"/>
              <a:gd name="connsiteX6" fmla="*/ 2705090 w 6979802"/>
              <a:gd name="connsiteY6" fmla="*/ 213438 h 922268"/>
              <a:gd name="connsiteX7" fmla="*/ 2740971 w 6979802"/>
              <a:gd name="connsiteY7" fmla="*/ 598418 h 922268"/>
              <a:gd name="connsiteX8" fmla="*/ 2838837 w 6979802"/>
              <a:gd name="connsiteY8" fmla="*/ 760343 h 922268"/>
              <a:gd name="connsiteX9" fmla="*/ 3364062 w 6979802"/>
              <a:gd name="connsiteY9" fmla="*/ 360293 h 922268"/>
              <a:gd name="connsiteX10" fmla="*/ 4038502 w 6979802"/>
              <a:gd name="connsiteY10" fmla="*/ 13413 h 922268"/>
              <a:gd name="connsiteX11" fmla="*/ 4811088 w 6979802"/>
              <a:gd name="connsiteY11" fmla="*/ 111506 h 922268"/>
              <a:gd name="connsiteX12" fmla="*/ 5314519 w 6979802"/>
              <a:gd name="connsiteY12" fmla="*/ 485682 h 922268"/>
              <a:gd name="connsiteX13" fmla="*/ 5802013 w 6979802"/>
              <a:gd name="connsiteY13" fmla="*/ 912743 h 922268"/>
              <a:gd name="connsiteX14" fmla="*/ 6402250 w 6979802"/>
              <a:gd name="connsiteY14" fmla="*/ 788918 h 922268"/>
              <a:gd name="connsiteX15" fmla="*/ 6872614 w 6979802"/>
              <a:gd name="connsiteY15" fmla="*/ 885447 h 922268"/>
              <a:gd name="connsiteX16" fmla="*/ 6972300 w 6979802"/>
              <a:gd name="connsiteY16" fmla="*/ 901797 h 922268"/>
              <a:gd name="connsiteX0" fmla="*/ 0 w 6979802"/>
              <a:gd name="connsiteY0" fmla="*/ 922268 h 922268"/>
              <a:gd name="connsiteX1" fmla="*/ 866195 w 6979802"/>
              <a:gd name="connsiteY1" fmla="*/ 878766 h 922268"/>
              <a:gd name="connsiteX2" fmla="*/ 1554117 w 6979802"/>
              <a:gd name="connsiteY2" fmla="*/ 663814 h 922268"/>
              <a:gd name="connsiteX3" fmla="*/ 2053017 w 6979802"/>
              <a:gd name="connsiteY3" fmla="*/ 406639 h 922268"/>
              <a:gd name="connsiteX4" fmla="*/ 2349887 w 6979802"/>
              <a:gd name="connsiteY4" fmla="*/ 215143 h 922268"/>
              <a:gd name="connsiteX5" fmla="*/ 2577999 w 6979802"/>
              <a:gd name="connsiteY5" fmla="*/ 96720 h 922268"/>
              <a:gd name="connsiteX6" fmla="*/ 2705090 w 6979802"/>
              <a:gd name="connsiteY6" fmla="*/ 213438 h 922268"/>
              <a:gd name="connsiteX7" fmla="*/ 2740971 w 6979802"/>
              <a:gd name="connsiteY7" fmla="*/ 598418 h 922268"/>
              <a:gd name="connsiteX8" fmla="*/ 2838837 w 6979802"/>
              <a:gd name="connsiteY8" fmla="*/ 760343 h 922268"/>
              <a:gd name="connsiteX9" fmla="*/ 3364062 w 6979802"/>
              <a:gd name="connsiteY9" fmla="*/ 360293 h 922268"/>
              <a:gd name="connsiteX10" fmla="*/ 4038502 w 6979802"/>
              <a:gd name="connsiteY10" fmla="*/ 13413 h 922268"/>
              <a:gd name="connsiteX11" fmla="*/ 4811088 w 6979802"/>
              <a:gd name="connsiteY11" fmla="*/ 111506 h 922268"/>
              <a:gd name="connsiteX12" fmla="*/ 5314519 w 6979802"/>
              <a:gd name="connsiteY12" fmla="*/ 485682 h 922268"/>
              <a:gd name="connsiteX13" fmla="*/ 5802013 w 6979802"/>
              <a:gd name="connsiteY13" fmla="*/ 912743 h 922268"/>
              <a:gd name="connsiteX14" fmla="*/ 6172901 w 6979802"/>
              <a:gd name="connsiteY14" fmla="*/ 922268 h 922268"/>
              <a:gd name="connsiteX15" fmla="*/ 6872614 w 6979802"/>
              <a:gd name="connsiteY15" fmla="*/ 885447 h 922268"/>
              <a:gd name="connsiteX16" fmla="*/ 6972300 w 6979802"/>
              <a:gd name="connsiteY16" fmla="*/ 901797 h 922268"/>
              <a:gd name="connsiteX0" fmla="*/ 0 w 6979802"/>
              <a:gd name="connsiteY0" fmla="*/ 922268 h 922268"/>
              <a:gd name="connsiteX1" fmla="*/ 866195 w 6979802"/>
              <a:gd name="connsiteY1" fmla="*/ 878766 h 922268"/>
              <a:gd name="connsiteX2" fmla="*/ 1554117 w 6979802"/>
              <a:gd name="connsiteY2" fmla="*/ 663814 h 922268"/>
              <a:gd name="connsiteX3" fmla="*/ 2053017 w 6979802"/>
              <a:gd name="connsiteY3" fmla="*/ 406639 h 922268"/>
              <a:gd name="connsiteX4" fmla="*/ 2349887 w 6979802"/>
              <a:gd name="connsiteY4" fmla="*/ 215143 h 922268"/>
              <a:gd name="connsiteX5" fmla="*/ 2577999 w 6979802"/>
              <a:gd name="connsiteY5" fmla="*/ 96720 h 922268"/>
              <a:gd name="connsiteX6" fmla="*/ 2705090 w 6979802"/>
              <a:gd name="connsiteY6" fmla="*/ 213438 h 922268"/>
              <a:gd name="connsiteX7" fmla="*/ 2740971 w 6979802"/>
              <a:gd name="connsiteY7" fmla="*/ 598418 h 922268"/>
              <a:gd name="connsiteX8" fmla="*/ 2838837 w 6979802"/>
              <a:gd name="connsiteY8" fmla="*/ 760343 h 922268"/>
              <a:gd name="connsiteX9" fmla="*/ 3364062 w 6979802"/>
              <a:gd name="connsiteY9" fmla="*/ 360293 h 922268"/>
              <a:gd name="connsiteX10" fmla="*/ 4038502 w 6979802"/>
              <a:gd name="connsiteY10" fmla="*/ 13413 h 922268"/>
              <a:gd name="connsiteX11" fmla="*/ 4811088 w 6979802"/>
              <a:gd name="connsiteY11" fmla="*/ 111506 h 922268"/>
              <a:gd name="connsiteX12" fmla="*/ 5314519 w 6979802"/>
              <a:gd name="connsiteY12" fmla="*/ 485682 h 922268"/>
              <a:gd name="connsiteX13" fmla="*/ 5802013 w 6979802"/>
              <a:gd name="connsiteY13" fmla="*/ 912743 h 922268"/>
              <a:gd name="connsiteX14" fmla="*/ 6172901 w 6979802"/>
              <a:gd name="connsiteY14" fmla="*/ 922268 h 922268"/>
              <a:gd name="connsiteX15" fmla="*/ 6575013 w 6979802"/>
              <a:gd name="connsiteY15" fmla="*/ 915619 h 922268"/>
              <a:gd name="connsiteX16" fmla="*/ 6872614 w 6979802"/>
              <a:gd name="connsiteY16" fmla="*/ 885447 h 922268"/>
              <a:gd name="connsiteX17" fmla="*/ 6972300 w 6979802"/>
              <a:gd name="connsiteY17" fmla="*/ 901797 h 922268"/>
              <a:gd name="connsiteX0" fmla="*/ 0 w 6979802"/>
              <a:gd name="connsiteY0" fmla="*/ 922268 h 922268"/>
              <a:gd name="connsiteX1" fmla="*/ 866195 w 6979802"/>
              <a:gd name="connsiteY1" fmla="*/ 878766 h 922268"/>
              <a:gd name="connsiteX2" fmla="*/ 1554117 w 6979802"/>
              <a:gd name="connsiteY2" fmla="*/ 663814 h 922268"/>
              <a:gd name="connsiteX3" fmla="*/ 2053017 w 6979802"/>
              <a:gd name="connsiteY3" fmla="*/ 406639 h 922268"/>
              <a:gd name="connsiteX4" fmla="*/ 2349887 w 6979802"/>
              <a:gd name="connsiteY4" fmla="*/ 215143 h 922268"/>
              <a:gd name="connsiteX5" fmla="*/ 2577999 w 6979802"/>
              <a:gd name="connsiteY5" fmla="*/ 96720 h 922268"/>
              <a:gd name="connsiteX6" fmla="*/ 2705090 w 6979802"/>
              <a:gd name="connsiteY6" fmla="*/ 213438 h 922268"/>
              <a:gd name="connsiteX7" fmla="*/ 2740971 w 6979802"/>
              <a:gd name="connsiteY7" fmla="*/ 598418 h 922268"/>
              <a:gd name="connsiteX8" fmla="*/ 2838837 w 6979802"/>
              <a:gd name="connsiteY8" fmla="*/ 760343 h 922268"/>
              <a:gd name="connsiteX9" fmla="*/ 3364062 w 6979802"/>
              <a:gd name="connsiteY9" fmla="*/ 360293 h 922268"/>
              <a:gd name="connsiteX10" fmla="*/ 4038502 w 6979802"/>
              <a:gd name="connsiteY10" fmla="*/ 13413 h 922268"/>
              <a:gd name="connsiteX11" fmla="*/ 4811088 w 6979802"/>
              <a:gd name="connsiteY11" fmla="*/ 111506 h 922268"/>
              <a:gd name="connsiteX12" fmla="*/ 5314519 w 6979802"/>
              <a:gd name="connsiteY12" fmla="*/ 485682 h 922268"/>
              <a:gd name="connsiteX13" fmla="*/ 5802013 w 6979802"/>
              <a:gd name="connsiteY13" fmla="*/ 912743 h 922268"/>
              <a:gd name="connsiteX14" fmla="*/ 6017536 w 6979802"/>
              <a:gd name="connsiteY14" fmla="*/ 922268 h 922268"/>
              <a:gd name="connsiteX15" fmla="*/ 6575013 w 6979802"/>
              <a:gd name="connsiteY15" fmla="*/ 915619 h 922268"/>
              <a:gd name="connsiteX16" fmla="*/ 6872614 w 6979802"/>
              <a:gd name="connsiteY16" fmla="*/ 885447 h 922268"/>
              <a:gd name="connsiteX17" fmla="*/ 6972300 w 6979802"/>
              <a:gd name="connsiteY17" fmla="*/ 901797 h 922268"/>
              <a:gd name="connsiteX0" fmla="*/ 0 w 6979802"/>
              <a:gd name="connsiteY0" fmla="*/ 922268 h 922268"/>
              <a:gd name="connsiteX1" fmla="*/ 866195 w 6979802"/>
              <a:gd name="connsiteY1" fmla="*/ 878766 h 922268"/>
              <a:gd name="connsiteX2" fmla="*/ 1554117 w 6979802"/>
              <a:gd name="connsiteY2" fmla="*/ 663814 h 922268"/>
              <a:gd name="connsiteX3" fmla="*/ 2053017 w 6979802"/>
              <a:gd name="connsiteY3" fmla="*/ 406639 h 922268"/>
              <a:gd name="connsiteX4" fmla="*/ 2349887 w 6979802"/>
              <a:gd name="connsiteY4" fmla="*/ 215143 h 922268"/>
              <a:gd name="connsiteX5" fmla="*/ 2577999 w 6979802"/>
              <a:gd name="connsiteY5" fmla="*/ 96720 h 922268"/>
              <a:gd name="connsiteX6" fmla="*/ 2705090 w 6979802"/>
              <a:gd name="connsiteY6" fmla="*/ 213438 h 922268"/>
              <a:gd name="connsiteX7" fmla="*/ 2740971 w 6979802"/>
              <a:gd name="connsiteY7" fmla="*/ 598418 h 922268"/>
              <a:gd name="connsiteX8" fmla="*/ 2838837 w 6979802"/>
              <a:gd name="connsiteY8" fmla="*/ 760343 h 922268"/>
              <a:gd name="connsiteX9" fmla="*/ 3364062 w 6979802"/>
              <a:gd name="connsiteY9" fmla="*/ 360293 h 922268"/>
              <a:gd name="connsiteX10" fmla="*/ 4038502 w 6979802"/>
              <a:gd name="connsiteY10" fmla="*/ 13413 h 922268"/>
              <a:gd name="connsiteX11" fmla="*/ 4811088 w 6979802"/>
              <a:gd name="connsiteY11" fmla="*/ 111506 h 922268"/>
              <a:gd name="connsiteX12" fmla="*/ 5314519 w 6979802"/>
              <a:gd name="connsiteY12" fmla="*/ 485682 h 922268"/>
              <a:gd name="connsiteX13" fmla="*/ 5535672 w 6979802"/>
              <a:gd name="connsiteY13" fmla="*/ 712718 h 922268"/>
              <a:gd name="connsiteX14" fmla="*/ 6017536 w 6979802"/>
              <a:gd name="connsiteY14" fmla="*/ 922268 h 922268"/>
              <a:gd name="connsiteX15" fmla="*/ 6575013 w 6979802"/>
              <a:gd name="connsiteY15" fmla="*/ 915619 h 922268"/>
              <a:gd name="connsiteX16" fmla="*/ 6872614 w 6979802"/>
              <a:gd name="connsiteY16" fmla="*/ 885447 h 922268"/>
              <a:gd name="connsiteX17" fmla="*/ 6972300 w 6979802"/>
              <a:gd name="connsiteY17" fmla="*/ 901797 h 922268"/>
              <a:gd name="connsiteX0" fmla="*/ 0 w 6979802"/>
              <a:gd name="connsiteY0" fmla="*/ 922268 h 922268"/>
              <a:gd name="connsiteX1" fmla="*/ 866195 w 6979802"/>
              <a:gd name="connsiteY1" fmla="*/ 878766 h 922268"/>
              <a:gd name="connsiteX2" fmla="*/ 1554117 w 6979802"/>
              <a:gd name="connsiteY2" fmla="*/ 663814 h 922268"/>
              <a:gd name="connsiteX3" fmla="*/ 2053017 w 6979802"/>
              <a:gd name="connsiteY3" fmla="*/ 406639 h 922268"/>
              <a:gd name="connsiteX4" fmla="*/ 2349887 w 6979802"/>
              <a:gd name="connsiteY4" fmla="*/ 215143 h 922268"/>
              <a:gd name="connsiteX5" fmla="*/ 2577999 w 6979802"/>
              <a:gd name="connsiteY5" fmla="*/ 96720 h 922268"/>
              <a:gd name="connsiteX6" fmla="*/ 2705090 w 6979802"/>
              <a:gd name="connsiteY6" fmla="*/ 213438 h 922268"/>
              <a:gd name="connsiteX7" fmla="*/ 2740971 w 6979802"/>
              <a:gd name="connsiteY7" fmla="*/ 598418 h 922268"/>
              <a:gd name="connsiteX8" fmla="*/ 2838837 w 6979802"/>
              <a:gd name="connsiteY8" fmla="*/ 760343 h 922268"/>
              <a:gd name="connsiteX9" fmla="*/ 3364062 w 6979802"/>
              <a:gd name="connsiteY9" fmla="*/ 360293 h 922268"/>
              <a:gd name="connsiteX10" fmla="*/ 4038502 w 6979802"/>
              <a:gd name="connsiteY10" fmla="*/ 13413 h 922268"/>
              <a:gd name="connsiteX11" fmla="*/ 4811088 w 6979802"/>
              <a:gd name="connsiteY11" fmla="*/ 111506 h 922268"/>
              <a:gd name="connsiteX12" fmla="*/ 5314519 w 6979802"/>
              <a:gd name="connsiteY12" fmla="*/ 485682 h 922268"/>
              <a:gd name="connsiteX13" fmla="*/ 5535672 w 6979802"/>
              <a:gd name="connsiteY13" fmla="*/ 712718 h 922268"/>
              <a:gd name="connsiteX14" fmla="*/ 6017536 w 6979802"/>
              <a:gd name="connsiteY14" fmla="*/ 922268 h 922268"/>
              <a:gd name="connsiteX15" fmla="*/ 6575013 w 6979802"/>
              <a:gd name="connsiteY15" fmla="*/ 915619 h 922268"/>
              <a:gd name="connsiteX16" fmla="*/ 6872614 w 6979802"/>
              <a:gd name="connsiteY16" fmla="*/ 885447 h 922268"/>
              <a:gd name="connsiteX17" fmla="*/ 6972300 w 6979802"/>
              <a:gd name="connsiteY17" fmla="*/ 901797 h 922268"/>
              <a:gd name="connsiteX0" fmla="*/ 0 w 6979802"/>
              <a:gd name="connsiteY0" fmla="*/ 922268 h 922268"/>
              <a:gd name="connsiteX1" fmla="*/ 866195 w 6979802"/>
              <a:gd name="connsiteY1" fmla="*/ 878766 h 922268"/>
              <a:gd name="connsiteX2" fmla="*/ 1554117 w 6979802"/>
              <a:gd name="connsiteY2" fmla="*/ 663814 h 922268"/>
              <a:gd name="connsiteX3" fmla="*/ 2053017 w 6979802"/>
              <a:gd name="connsiteY3" fmla="*/ 406639 h 922268"/>
              <a:gd name="connsiteX4" fmla="*/ 2349887 w 6979802"/>
              <a:gd name="connsiteY4" fmla="*/ 215143 h 922268"/>
              <a:gd name="connsiteX5" fmla="*/ 2577999 w 6979802"/>
              <a:gd name="connsiteY5" fmla="*/ 96720 h 922268"/>
              <a:gd name="connsiteX6" fmla="*/ 2705090 w 6979802"/>
              <a:gd name="connsiteY6" fmla="*/ 213438 h 922268"/>
              <a:gd name="connsiteX7" fmla="*/ 2740971 w 6979802"/>
              <a:gd name="connsiteY7" fmla="*/ 598418 h 922268"/>
              <a:gd name="connsiteX8" fmla="*/ 2838837 w 6979802"/>
              <a:gd name="connsiteY8" fmla="*/ 760343 h 922268"/>
              <a:gd name="connsiteX9" fmla="*/ 3364062 w 6979802"/>
              <a:gd name="connsiteY9" fmla="*/ 360293 h 922268"/>
              <a:gd name="connsiteX10" fmla="*/ 4038502 w 6979802"/>
              <a:gd name="connsiteY10" fmla="*/ 13413 h 922268"/>
              <a:gd name="connsiteX11" fmla="*/ 4811088 w 6979802"/>
              <a:gd name="connsiteY11" fmla="*/ 111506 h 922268"/>
              <a:gd name="connsiteX12" fmla="*/ 5314519 w 6979802"/>
              <a:gd name="connsiteY12" fmla="*/ 485682 h 922268"/>
              <a:gd name="connsiteX13" fmla="*/ 5535672 w 6979802"/>
              <a:gd name="connsiteY13" fmla="*/ 712718 h 922268"/>
              <a:gd name="connsiteX14" fmla="*/ 5943552 w 6979802"/>
              <a:gd name="connsiteY14" fmla="*/ 922268 h 922268"/>
              <a:gd name="connsiteX15" fmla="*/ 6575013 w 6979802"/>
              <a:gd name="connsiteY15" fmla="*/ 915619 h 922268"/>
              <a:gd name="connsiteX16" fmla="*/ 6872614 w 6979802"/>
              <a:gd name="connsiteY16" fmla="*/ 885447 h 922268"/>
              <a:gd name="connsiteX17" fmla="*/ 6972300 w 6979802"/>
              <a:gd name="connsiteY17" fmla="*/ 901797 h 922268"/>
              <a:gd name="connsiteX0" fmla="*/ 0 w 6979802"/>
              <a:gd name="connsiteY0" fmla="*/ 922268 h 922858"/>
              <a:gd name="connsiteX1" fmla="*/ 866195 w 6979802"/>
              <a:gd name="connsiteY1" fmla="*/ 878766 h 922858"/>
              <a:gd name="connsiteX2" fmla="*/ 1554117 w 6979802"/>
              <a:gd name="connsiteY2" fmla="*/ 663814 h 922858"/>
              <a:gd name="connsiteX3" fmla="*/ 2053017 w 6979802"/>
              <a:gd name="connsiteY3" fmla="*/ 406639 h 922858"/>
              <a:gd name="connsiteX4" fmla="*/ 2349887 w 6979802"/>
              <a:gd name="connsiteY4" fmla="*/ 215143 h 922858"/>
              <a:gd name="connsiteX5" fmla="*/ 2577999 w 6979802"/>
              <a:gd name="connsiteY5" fmla="*/ 96720 h 922858"/>
              <a:gd name="connsiteX6" fmla="*/ 2705090 w 6979802"/>
              <a:gd name="connsiteY6" fmla="*/ 213438 h 922858"/>
              <a:gd name="connsiteX7" fmla="*/ 2740971 w 6979802"/>
              <a:gd name="connsiteY7" fmla="*/ 598418 h 922858"/>
              <a:gd name="connsiteX8" fmla="*/ 2838837 w 6979802"/>
              <a:gd name="connsiteY8" fmla="*/ 760343 h 922858"/>
              <a:gd name="connsiteX9" fmla="*/ 3364062 w 6979802"/>
              <a:gd name="connsiteY9" fmla="*/ 360293 h 922858"/>
              <a:gd name="connsiteX10" fmla="*/ 4038502 w 6979802"/>
              <a:gd name="connsiteY10" fmla="*/ 13413 h 922858"/>
              <a:gd name="connsiteX11" fmla="*/ 4811088 w 6979802"/>
              <a:gd name="connsiteY11" fmla="*/ 111506 h 922858"/>
              <a:gd name="connsiteX12" fmla="*/ 5314519 w 6979802"/>
              <a:gd name="connsiteY12" fmla="*/ 485682 h 922858"/>
              <a:gd name="connsiteX13" fmla="*/ 5535672 w 6979802"/>
              <a:gd name="connsiteY13" fmla="*/ 712718 h 922858"/>
              <a:gd name="connsiteX14" fmla="*/ 5943552 w 6979802"/>
              <a:gd name="connsiteY14" fmla="*/ 922268 h 922858"/>
              <a:gd name="connsiteX15" fmla="*/ 6575013 w 6979802"/>
              <a:gd name="connsiteY15" fmla="*/ 915619 h 922858"/>
              <a:gd name="connsiteX16" fmla="*/ 6872614 w 6979802"/>
              <a:gd name="connsiteY16" fmla="*/ 885447 h 922858"/>
              <a:gd name="connsiteX17" fmla="*/ 6972300 w 6979802"/>
              <a:gd name="connsiteY17" fmla="*/ 901797 h 922858"/>
              <a:gd name="connsiteX0" fmla="*/ 0 w 6974424"/>
              <a:gd name="connsiteY0" fmla="*/ 922268 h 922858"/>
              <a:gd name="connsiteX1" fmla="*/ 866195 w 6974424"/>
              <a:gd name="connsiteY1" fmla="*/ 878766 h 922858"/>
              <a:gd name="connsiteX2" fmla="*/ 1554117 w 6974424"/>
              <a:gd name="connsiteY2" fmla="*/ 663814 h 922858"/>
              <a:gd name="connsiteX3" fmla="*/ 2053017 w 6974424"/>
              <a:gd name="connsiteY3" fmla="*/ 406639 h 922858"/>
              <a:gd name="connsiteX4" fmla="*/ 2349887 w 6974424"/>
              <a:gd name="connsiteY4" fmla="*/ 215143 h 922858"/>
              <a:gd name="connsiteX5" fmla="*/ 2577999 w 6974424"/>
              <a:gd name="connsiteY5" fmla="*/ 96720 h 922858"/>
              <a:gd name="connsiteX6" fmla="*/ 2705090 w 6974424"/>
              <a:gd name="connsiteY6" fmla="*/ 213438 h 922858"/>
              <a:gd name="connsiteX7" fmla="*/ 2740971 w 6974424"/>
              <a:gd name="connsiteY7" fmla="*/ 598418 h 922858"/>
              <a:gd name="connsiteX8" fmla="*/ 2838837 w 6974424"/>
              <a:gd name="connsiteY8" fmla="*/ 760343 h 922858"/>
              <a:gd name="connsiteX9" fmla="*/ 3364062 w 6974424"/>
              <a:gd name="connsiteY9" fmla="*/ 360293 h 922858"/>
              <a:gd name="connsiteX10" fmla="*/ 4038502 w 6974424"/>
              <a:gd name="connsiteY10" fmla="*/ 13413 h 922858"/>
              <a:gd name="connsiteX11" fmla="*/ 4811088 w 6974424"/>
              <a:gd name="connsiteY11" fmla="*/ 111506 h 922858"/>
              <a:gd name="connsiteX12" fmla="*/ 5314519 w 6974424"/>
              <a:gd name="connsiteY12" fmla="*/ 485682 h 922858"/>
              <a:gd name="connsiteX13" fmla="*/ 5535672 w 6974424"/>
              <a:gd name="connsiteY13" fmla="*/ 712718 h 922858"/>
              <a:gd name="connsiteX14" fmla="*/ 5943552 w 6974424"/>
              <a:gd name="connsiteY14" fmla="*/ 922268 h 922858"/>
              <a:gd name="connsiteX15" fmla="*/ 6575013 w 6974424"/>
              <a:gd name="connsiteY15" fmla="*/ 915619 h 922858"/>
              <a:gd name="connsiteX16" fmla="*/ 6732045 w 6974424"/>
              <a:gd name="connsiteY16" fmla="*/ 894972 h 922858"/>
              <a:gd name="connsiteX17" fmla="*/ 6972300 w 6974424"/>
              <a:gd name="connsiteY17" fmla="*/ 901797 h 922858"/>
              <a:gd name="connsiteX0" fmla="*/ 0 w 6974424"/>
              <a:gd name="connsiteY0" fmla="*/ 922268 h 934168"/>
              <a:gd name="connsiteX1" fmla="*/ 866195 w 6974424"/>
              <a:gd name="connsiteY1" fmla="*/ 878766 h 934168"/>
              <a:gd name="connsiteX2" fmla="*/ 1554117 w 6974424"/>
              <a:gd name="connsiteY2" fmla="*/ 663814 h 934168"/>
              <a:gd name="connsiteX3" fmla="*/ 2053017 w 6974424"/>
              <a:gd name="connsiteY3" fmla="*/ 406639 h 934168"/>
              <a:gd name="connsiteX4" fmla="*/ 2349887 w 6974424"/>
              <a:gd name="connsiteY4" fmla="*/ 215143 h 934168"/>
              <a:gd name="connsiteX5" fmla="*/ 2577999 w 6974424"/>
              <a:gd name="connsiteY5" fmla="*/ 96720 h 934168"/>
              <a:gd name="connsiteX6" fmla="*/ 2705090 w 6974424"/>
              <a:gd name="connsiteY6" fmla="*/ 213438 h 934168"/>
              <a:gd name="connsiteX7" fmla="*/ 2740971 w 6974424"/>
              <a:gd name="connsiteY7" fmla="*/ 598418 h 934168"/>
              <a:gd name="connsiteX8" fmla="*/ 2838837 w 6974424"/>
              <a:gd name="connsiteY8" fmla="*/ 760343 h 934168"/>
              <a:gd name="connsiteX9" fmla="*/ 3364062 w 6974424"/>
              <a:gd name="connsiteY9" fmla="*/ 360293 h 934168"/>
              <a:gd name="connsiteX10" fmla="*/ 4038502 w 6974424"/>
              <a:gd name="connsiteY10" fmla="*/ 13413 h 934168"/>
              <a:gd name="connsiteX11" fmla="*/ 4811088 w 6974424"/>
              <a:gd name="connsiteY11" fmla="*/ 111506 h 934168"/>
              <a:gd name="connsiteX12" fmla="*/ 5314519 w 6974424"/>
              <a:gd name="connsiteY12" fmla="*/ 485682 h 934168"/>
              <a:gd name="connsiteX13" fmla="*/ 5535672 w 6974424"/>
              <a:gd name="connsiteY13" fmla="*/ 712718 h 934168"/>
              <a:gd name="connsiteX14" fmla="*/ 5943552 w 6974424"/>
              <a:gd name="connsiteY14" fmla="*/ 922268 h 934168"/>
              <a:gd name="connsiteX15" fmla="*/ 6323469 w 6974424"/>
              <a:gd name="connsiteY15" fmla="*/ 906094 h 934168"/>
              <a:gd name="connsiteX16" fmla="*/ 6575013 w 6974424"/>
              <a:gd name="connsiteY16" fmla="*/ 915619 h 934168"/>
              <a:gd name="connsiteX17" fmla="*/ 6732045 w 6974424"/>
              <a:gd name="connsiteY17" fmla="*/ 894972 h 934168"/>
              <a:gd name="connsiteX18" fmla="*/ 6972300 w 6974424"/>
              <a:gd name="connsiteY18" fmla="*/ 901797 h 934168"/>
              <a:gd name="connsiteX0" fmla="*/ 0 w 6974937"/>
              <a:gd name="connsiteY0" fmla="*/ 922268 h 934168"/>
              <a:gd name="connsiteX1" fmla="*/ 866195 w 6974937"/>
              <a:gd name="connsiteY1" fmla="*/ 878766 h 934168"/>
              <a:gd name="connsiteX2" fmla="*/ 1554117 w 6974937"/>
              <a:gd name="connsiteY2" fmla="*/ 663814 h 934168"/>
              <a:gd name="connsiteX3" fmla="*/ 2053017 w 6974937"/>
              <a:gd name="connsiteY3" fmla="*/ 406639 h 934168"/>
              <a:gd name="connsiteX4" fmla="*/ 2349887 w 6974937"/>
              <a:gd name="connsiteY4" fmla="*/ 215143 h 934168"/>
              <a:gd name="connsiteX5" fmla="*/ 2577999 w 6974937"/>
              <a:gd name="connsiteY5" fmla="*/ 96720 h 934168"/>
              <a:gd name="connsiteX6" fmla="*/ 2705090 w 6974937"/>
              <a:gd name="connsiteY6" fmla="*/ 213438 h 934168"/>
              <a:gd name="connsiteX7" fmla="*/ 2740971 w 6974937"/>
              <a:gd name="connsiteY7" fmla="*/ 598418 h 934168"/>
              <a:gd name="connsiteX8" fmla="*/ 2838837 w 6974937"/>
              <a:gd name="connsiteY8" fmla="*/ 760343 h 934168"/>
              <a:gd name="connsiteX9" fmla="*/ 3364062 w 6974937"/>
              <a:gd name="connsiteY9" fmla="*/ 360293 h 934168"/>
              <a:gd name="connsiteX10" fmla="*/ 4038502 w 6974937"/>
              <a:gd name="connsiteY10" fmla="*/ 13413 h 934168"/>
              <a:gd name="connsiteX11" fmla="*/ 4811088 w 6974937"/>
              <a:gd name="connsiteY11" fmla="*/ 111506 h 934168"/>
              <a:gd name="connsiteX12" fmla="*/ 5314519 w 6974937"/>
              <a:gd name="connsiteY12" fmla="*/ 485682 h 934168"/>
              <a:gd name="connsiteX13" fmla="*/ 5535672 w 6974937"/>
              <a:gd name="connsiteY13" fmla="*/ 712718 h 934168"/>
              <a:gd name="connsiteX14" fmla="*/ 5943552 w 6974937"/>
              <a:gd name="connsiteY14" fmla="*/ 922268 h 934168"/>
              <a:gd name="connsiteX15" fmla="*/ 6323469 w 6974937"/>
              <a:gd name="connsiteY15" fmla="*/ 906094 h 934168"/>
              <a:gd name="connsiteX16" fmla="*/ 6575013 w 6974937"/>
              <a:gd name="connsiteY16" fmla="*/ 915619 h 934168"/>
              <a:gd name="connsiteX17" fmla="*/ 6769037 w 6974937"/>
              <a:gd name="connsiteY17" fmla="*/ 914022 h 934168"/>
              <a:gd name="connsiteX18" fmla="*/ 6972300 w 6974937"/>
              <a:gd name="connsiteY18" fmla="*/ 901797 h 934168"/>
              <a:gd name="connsiteX0" fmla="*/ 0 w 6974819"/>
              <a:gd name="connsiteY0" fmla="*/ 922268 h 934168"/>
              <a:gd name="connsiteX1" fmla="*/ 866195 w 6974819"/>
              <a:gd name="connsiteY1" fmla="*/ 878766 h 934168"/>
              <a:gd name="connsiteX2" fmla="*/ 1554117 w 6974819"/>
              <a:gd name="connsiteY2" fmla="*/ 663814 h 934168"/>
              <a:gd name="connsiteX3" fmla="*/ 2053017 w 6974819"/>
              <a:gd name="connsiteY3" fmla="*/ 406639 h 934168"/>
              <a:gd name="connsiteX4" fmla="*/ 2349887 w 6974819"/>
              <a:gd name="connsiteY4" fmla="*/ 215143 h 934168"/>
              <a:gd name="connsiteX5" fmla="*/ 2577999 w 6974819"/>
              <a:gd name="connsiteY5" fmla="*/ 96720 h 934168"/>
              <a:gd name="connsiteX6" fmla="*/ 2705090 w 6974819"/>
              <a:gd name="connsiteY6" fmla="*/ 213438 h 934168"/>
              <a:gd name="connsiteX7" fmla="*/ 2740971 w 6974819"/>
              <a:gd name="connsiteY7" fmla="*/ 598418 h 934168"/>
              <a:gd name="connsiteX8" fmla="*/ 2838837 w 6974819"/>
              <a:gd name="connsiteY8" fmla="*/ 760343 h 934168"/>
              <a:gd name="connsiteX9" fmla="*/ 3364062 w 6974819"/>
              <a:gd name="connsiteY9" fmla="*/ 360293 h 934168"/>
              <a:gd name="connsiteX10" fmla="*/ 4038502 w 6974819"/>
              <a:gd name="connsiteY10" fmla="*/ 13413 h 934168"/>
              <a:gd name="connsiteX11" fmla="*/ 4811088 w 6974819"/>
              <a:gd name="connsiteY11" fmla="*/ 111506 h 934168"/>
              <a:gd name="connsiteX12" fmla="*/ 5314519 w 6974819"/>
              <a:gd name="connsiteY12" fmla="*/ 485682 h 934168"/>
              <a:gd name="connsiteX13" fmla="*/ 5535672 w 6974819"/>
              <a:gd name="connsiteY13" fmla="*/ 712718 h 934168"/>
              <a:gd name="connsiteX14" fmla="*/ 5943552 w 6974819"/>
              <a:gd name="connsiteY14" fmla="*/ 922268 h 934168"/>
              <a:gd name="connsiteX15" fmla="*/ 6323469 w 6974819"/>
              <a:gd name="connsiteY15" fmla="*/ 906094 h 934168"/>
              <a:gd name="connsiteX16" fmla="*/ 6575013 w 6974819"/>
              <a:gd name="connsiteY16" fmla="*/ 915619 h 934168"/>
              <a:gd name="connsiteX17" fmla="*/ 6769037 w 6974819"/>
              <a:gd name="connsiteY17" fmla="*/ 914022 h 934168"/>
              <a:gd name="connsiteX18" fmla="*/ 6972300 w 6974819"/>
              <a:gd name="connsiteY18" fmla="*/ 901797 h 934168"/>
              <a:gd name="connsiteX0" fmla="*/ 0 w 6974819"/>
              <a:gd name="connsiteY0" fmla="*/ 922268 h 934168"/>
              <a:gd name="connsiteX1" fmla="*/ 866195 w 6974819"/>
              <a:gd name="connsiteY1" fmla="*/ 878766 h 934168"/>
              <a:gd name="connsiteX2" fmla="*/ 1554117 w 6974819"/>
              <a:gd name="connsiteY2" fmla="*/ 663814 h 934168"/>
              <a:gd name="connsiteX3" fmla="*/ 2053017 w 6974819"/>
              <a:gd name="connsiteY3" fmla="*/ 406639 h 934168"/>
              <a:gd name="connsiteX4" fmla="*/ 2349887 w 6974819"/>
              <a:gd name="connsiteY4" fmla="*/ 215143 h 934168"/>
              <a:gd name="connsiteX5" fmla="*/ 2577999 w 6974819"/>
              <a:gd name="connsiteY5" fmla="*/ 96720 h 934168"/>
              <a:gd name="connsiteX6" fmla="*/ 2705090 w 6974819"/>
              <a:gd name="connsiteY6" fmla="*/ 213438 h 934168"/>
              <a:gd name="connsiteX7" fmla="*/ 2740971 w 6974819"/>
              <a:gd name="connsiteY7" fmla="*/ 598418 h 934168"/>
              <a:gd name="connsiteX8" fmla="*/ 2838837 w 6974819"/>
              <a:gd name="connsiteY8" fmla="*/ 760343 h 934168"/>
              <a:gd name="connsiteX9" fmla="*/ 3364062 w 6974819"/>
              <a:gd name="connsiteY9" fmla="*/ 360293 h 934168"/>
              <a:gd name="connsiteX10" fmla="*/ 4038502 w 6974819"/>
              <a:gd name="connsiteY10" fmla="*/ 13413 h 934168"/>
              <a:gd name="connsiteX11" fmla="*/ 4811088 w 6974819"/>
              <a:gd name="connsiteY11" fmla="*/ 111506 h 934168"/>
              <a:gd name="connsiteX12" fmla="*/ 5314519 w 6974819"/>
              <a:gd name="connsiteY12" fmla="*/ 485682 h 934168"/>
              <a:gd name="connsiteX13" fmla="*/ 5535672 w 6974819"/>
              <a:gd name="connsiteY13" fmla="*/ 712718 h 934168"/>
              <a:gd name="connsiteX14" fmla="*/ 5943552 w 6974819"/>
              <a:gd name="connsiteY14" fmla="*/ 922268 h 934168"/>
              <a:gd name="connsiteX15" fmla="*/ 6323469 w 6974819"/>
              <a:gd name="connsiteY15" fmla="*/ 906094 h 934168"/>
              <a:gd name="connsiteX16" fmla="*/ 6575013 w 6974819"/>
              <a:gd name="connsiteY16" fmla="*/ 915619 h 934168"/>
              <a:gd name="connsiteX17" fmla="*/ 6769037 w 6974819"/>
              <a:gd name="connsiteY17" fmla="*/ 914022 h 934168"/>
              <a:gd name="connsiteX18" fmla="*/ 6972300 w 6974819"/>
              <a:gd name="connsiteY18" fmla="*/ 901797 h 934168"/>
              <a:gd name="connsiteX0" fmla="*/ 0 w 6974819"/>
              <a:gd name="connsiteY0" fmla="*/ 913847 h 925747"/>
              <a:gd name="connsiteX1" fmla="*/ 866195 w 6974819"/>
              <a:gd name="connsiteY1" fmla="*/ 870345 h 925747"/>
              <a:gd name="connsiteX2" fmla="*/ 1554117 w 6974819"/>
              <a:gd name="connsiteY2" fmla="*/ 655393 h 925747"/>
              <a:gd name="connsiteX3" fmla="*/ 2053017 w 6974819"/>
              <a:gd name="connsiteY3" fmla="*/ 398218 h 925747"/>
              <a:gd name="connsiteX4" fmla="*/ 2349887 w 6974819"/>
              <a:gd name="connsiteY4" fmla="*/ 206722 h 925747"/>
              <a:gd name="connsiteX5" fmla="*/ 2577999 w 6974819"/>
              <a:gd name="connsiteY5" fmla="*/ 88299 h 925747"/>
              <a:gd name="connsiteX6" fmla="*/ 2705090 w 6974819"/>
              <a:gd name="connsiteY6" fmla="*/ 205017 h 925747"/>
              <a:gd name="connsiteX7" fmla="*/ 2740971 w 6974819"/>
              <a:gd name="connsiteY7" fmla="*/ 589997 h 925747"/>
              <a:gd name="connsiteX8" fmla="*/ 2838837 w 6974819"/>
              <a:gd name="connsiteY8" fmla="*/ 751922 h 925747"/>
              <a:gd name="connsiteX9" fmla="*/ 3364062 w 6974819"/>
              <a:gd name="connsiteY9" fmla="*/ 351872 h 925747"/>
              <a:gd name="connsiteX10" fmla="*/ 3957120 w 6974819"/>
              <a:gd name="connsiteY10" fmla="*/ 14517 h 925747"/>
              <a:gd name="connsiteX11" fmla="*/ 4811088 w 6974819"/>
              <a:gd name="connsiteY11" fmla="*/ 103085 h 925747"/>
              <a:gd name="connsiteX12" fmla="*/ 5314519 w 6974819"/>
              <a:gd name="connsiteY12" fmla="*/ 477261 h 925747"/>
              <a:gd name="connsiteX13" fmla="*/ 5535672 w 6974819"/>
              <a:gd name="connsiteY13" fmla="*/ 704297 h 925747"/>
              <a:gd name="connsiteX14" fmla="*/ 5943552 w 6974819"/>
              <a:gd name="connsiteY14" fmla="*/ 913847 h 925747"/>
              <a:gd name="connsiteX15" fmla="*/ 6323469 w 6974819"/>
              <a:gd name="connsiteY15" fmla="*/ 897673 h 925747"/>
              <a:gd name="connsiteX16" fmla="*/ 6575013 w 6974819"/>
              <a:gd name="connsiteY16" fmla="*/ 907198 h 925747"/>
              <a:gd name="connsiteX17" fmla="*/ 6769037 w 6974819"/>
              <a:gd name="connsiteY17" fmla="*/ 905601 h 925747"/>
              <a:gd name="connsiteX18" fmla="*/ 6972300 w 6974819"/>
              <a:gd name="connsiteY18" fmla="*/ 893376 h 925747"/>
              <a:gd name="connsiteX0" fmla="*/ 0 w 6974819"/>
              <a:gd name="connsiteY0" fmla="*/ 909281 h 921181"/>
              <a:gd name="connsiteX1" fmla="*/ 866195 w 6974819"/>
              <a:gd name="connsiteY1" fmla="*/ 865779 h 921181"/>
              <a:gd name="connsiteX2" fmla="*/ 1554117 w 6974819"/>
              <a:gd name="connsiteY2" fmla="*/ 650827 h 921181"/>
              <a:gd name="connsiteX3" fmla="*/ 2053017 w 6974819"/>
              <a:gd name="connsiteY3" fmla="*/ 393652 h 921181"/>
              <a:gd name="connsiteX4" fmla="*/ 2349887 w 6974819"/>
              <a:gd name="connsiteY4" fmla="*/ 202156 h 921181"/>
              <a:gd name="connsiteX5" fmla="*/ 2577999 w 6974819"/>
              <a:gd name="connsiteY5" fmla="*/ 83733 h 921181"/>
              <a:gd name="connsiteX6" fmla="*/ 2705090 w 6974819"/>
              <a:gd name="connsiteY6" fmla="*/ 200451 h 921181"/>
              <a:gd name="connsiteX7" fmla="*/ 2740971 w 6974819"/>
              <a:gd name="connsiteY7" fmla="*/ 585431 h 921181"/>
              <a:gd name="connsiteX8" fmla="*/ 2838837 w 6974819"/>
              <a:gd name="connsiteY8" fmla="*/ 747356 h 921181"/>
              <a:gd name="connsiteX9" fmla="*/ 3430648 w 6974819"/>
              <a:gd name="connsiteY9" fmla="*/ 280631 h 921181"/>
              <a:gd name="connsiteX10" fmla="*/ 3957120 w 6974819"/>
              <a:gd name="connsiteY10" fmla="*/ 9951 h 921181"/>
              <a:gd name="connsiteX11" fmla="*/ 4811088 w 6974819"/>
              <a:gd name="connsiteY11" fmla="*/ 98519 h 921181"/>
              <a:gd name="connsiteX12" fmla="*/ 5314519 w 6974819"/>
              <a:gd name="connsiteY12" fmla="*/ 472695 h 921181"/>
              <a:gd name="connsiteX13" fmla="*/ 5535672 w 6974819"/>
              <a:gd name="connsiteY13" fmla="*/ 699731 h 921181"/>
              <a:gd name="connsiteX14" fmla="*/ 5943552 w 6974819"/>
              <a:gd name="connsiteY14" fmla="*/ 909281 h 921181"/>
              <a:gd name="connsiteX15" fmla="*/ 6323469 w 6974819"/>
              <a:gd name="connsiteY15" fmla="*/ 893107 h 921181"/>
              <a:gd name="connsiteX16" fmla="*/ 6575013 w 6974819"/>
              <a:gd name="connsiteY16" fmla="*/ 902632 h 921181"/>
              <a:gd name="connsiteX17" fmla="*/ 6769037 w 6974819"/>
              <a:gd name="connsiteY17" fmla="*/ 901035 h 921181"/>
              <a:gd name="connsiteX18" fmla="*/ 6972300 w 6974819"/>
              <a:gd name="connsiteY18" fmla="*/ 888810 h 921181"/>
              <a:gd name="connsiteX0" fmla="*/ 0 w 6974819"/>
              <a:gd name="connsiteY0" fmla="*/ 919196 h 931096"/>
              <a:gd name="connsiteX1" fmla="*/ 866195 w 6974819"/>
              <a:gd name="connsiteY1" fmla="*/ 875694 h 931096"/>
              <a:gd name="connsiteX2" fmla="*/ 1554117 w 6974819"/>
              <a:gd name="connsiteY2" fmla="*/ 660742 h 931096"/>
              <a:gd name="connsiteX3" fmla="*/ 2053017 w 6974819"/>
              <a:gd name="connsiteY3" fmla="*/ 403567 h 931096"/>
              <a:gd name="connsiteX4" fmla="*/ 2349887 w 6974819"/>
              <a:gd name="connsiteY4" fmla="*/ 212071 h 931096"/>
              <a:gd name="connsiteX5" fmla="*/ 2577999 w 6974819"/>
              <a:gd name="connsiteY5" fmla="*/ 93648 h 931096"/>
              <a:gd name="connsiteX6" fmla="*/ 2705090 w 6974819"/>
              <a:gd name="connsiteY6" fmla="*/ 210366 h 931096"/>
              <a:gd name="connsiteX7" fmla="*/ 2740971 w 6974819"/>
              <a:gd name="connsiteY7" fmla="*/ 595346 h 931096"/>
              <a:gd name="connsiteX8" fmla="*/ 2838837 w 6974819"/>
              <a:gd name="connsiteY8" fmla="*/ 757271 h 931096"/>
              <a:gd name="connsiteX9" fmla="*/ 3526827 w 6974819"/>
              <a:gd name="connsiteY9" fmla="*/ 433421 h 931096"/>
              <a:gd name="connsiteX10" fmla="*/ 3957120 w 6974819"/>
              <a:gd name="connsiteY10" fmla="*/ 19866 h 931096"/>
              <a:gd name="connsiteX11" fmla="*/ 4811088 w 6974819"/>
              <a:gd name="connsiteY11" fmla="*/ 108434 h 931096"/>
              <a:gd name="connsiteX12" fmla="*/ 5314519 w 6974819"/>
              <a:gd name="connsiteY12" fmla="*/ 482610 h 931096"/>
              <a:gd name="connsiteX13" fmla="*/ 5535672 w 6974819"/>
              <a:gd name="connsiteY13" fmla="*/ 709646 h 931096"/>
              <a:gd name="connsiteX14" fmla="*/ 5943552 w 6974819"/>
              <a:gd name="connsiteY14" fmla="*/ 919196 h 931096"/>
              <a:gd name="connsiteX15" fmla="*/ 6323469 w 6974819"/>
              <a:gd name="connsiteY15" fmla="*/ 903022 h 931096"/>
              <a:gd name="connsiteX16" fmla="*/ 6575013 w 6974819"/>
              <a:gd name="connsiteY16" fmla="*/ 912547 h 931096"/>
              <a:gd name="connsiteX17" fmla="*/ 6769037 w 6974819"/>
              <a:gd name="connsiteY17" fmla="*/ 910950 h 931096"/>
              <a:gd name="connsiteX18" fmla="*/ 6972300 w 6974819"/>
              <a:gd name="connsiteY18" fmla="*/ 898725 h 931096"/>
              <a:gd name="connsiteX0" fmla="*/ 0 w 6974819"/>
              <a:gd name="connsiteY0" fmla="*/ 825550 h 837450"/>
              <a:gd name="connsiteX1" fmla="*/ 866195 w 6974819"/>
              <a:gd name="connsiteY1" fmla="*/ 782048 h 837450"/>
              <a:gd name="connsiteX2" fmla="*/ 1554117 w 6974819"/>
              <a:gd name="connsiteY2" fmla="*/ 567096 h 837450"/>
              <a:gd name="connsiteX3" fmla="*/ 2053017 w 6974819"/>
              <a:gd name="connsiteY3" fmla="*/ 309921 h 837450"/>
              <a:gd name="connsiteX4" fmla="*/ 2349887 w 6974819"/>
              <a:gd name="connsiteY4" fmla="*/ 118425 h 837450"/>
              <a:gd name="connsiteX5" fmla="*/ 2577999 w 6974819"/>
              <a:gd name="connsiteY5" fmla="*/ 2 h 837450"/>
              <a:gd name="connsiteX6" fmla="*/ 2705090 w 6974819"/>
              <a:gd name="connsiteY6" fmla="*/ 116720 h 837450"/>
              <a:gd name="connsiteX7" fmla="*/ 2740971 w 6974819"/>
              <a:gd name="connsiteY7" fmla="*/ 501700 h 837450"/>
              <a:gd name="connsiteX8" fmla="*/ 2838837 w 6974819"/>
              <a:gd name="connsiteY8" fmla="*/ 663625 h 837450"/>
              <a:gd name="connsiteX9" fmla="*/ 3526827 w 6974819"/>
              <a:gd name="connsiteY9" fmla="*/ 339775 h 837450"/>
              <a:gd name="connsiteX10" fmla="*/ 4193868 w 6974819"/>
              <a:gd name="connsiteY10" fmla="*/ 297695 h 837450"/>
              <a:gd name="connsiteX11" fmla="*/ 4811088 w 6974819"/>
              <a:gd name="connsiteY11" fmla="*/ 14788 h 837450"/>
              <a:gd name="connsiteX12" fmla="*/ 5314519 w 6974819"/>
              <a:gd name="connsiteY12" fmla="*/ 388964 h 837450"/>
              <a:gd name="connsiteX13" fmla="*/ 5535672 w 6974819"/>
              <a:gd name="connsiteY13" fmla="*/ 616000 h 837450"/>
              <a:gd name="connsiteX14" fmla="*/ 5943552 w 6974819"/>
              <a:gd name="connsiteY14" fmla="*/ 825550 h 837450"/>
              <a:gd name="connsiteX15" fmla="*/ 6323469 w 6974819"/>
              <a:gd name="connsiteY15" fmla="*/ 809376 h 837450"/>
              <a:gd name="connsiteX16" fmla="*/ 6575013 w 6974819"/>
              <a:gd name="connsiteY16" fmla="*/ 818901 h 837450"/>
              <a:gd name="connsiteX17" fmla="*/ 6769037 w 6974819"/>
              <a:gd name="connsiteY17" fmla="*/ 817304 h 837450"/>
              <a:gd name="connsiteX18" fmla="*/ 6972300 w 6974819"/>
              <a:gd name="connsiteY18" fmla="*/ 805079 h 837450"/>
              <a:gd name="connsiteX0" fmla="*/ 0 w 6974819"/>
              <a:gd name="connsiteY0" fmla="*/ 825550 h 837450"/>
              <a:gd name="connsiteX1" fmla="*/ 866195 w 6974819"/>
              <a:gd name="connsiteY1" fmla="*/ 782048 h 837450"/>
              <a:gd name="connsiteX2" fmla="*/ 1554117 w 6974819"/>
              <a:gd name="connsiteY2" fmla="*/ 567096 h 837450"/>
              <a:gd name="connsiteX3" fmla="*/ 2053017 w 6974819"/>
              <a:gd name="connsiteY3" fmla="*/ 309921 h 837450"/>
              <a:gd name="connsiteX4" fmla="*/ 2349887 w 6974819"/>
              <a:gd name="connsiteY4" fmla="*/ 118425 h 837450"/>
              <a:gd name="connsiteX5" fmla="*/ 2577999 w 6974819"/>
              <a:gd name="connsiteY5" fmla="*/ 2 h 837450"/>
              <a:gd name="connsiteX6" fmla="*/ 2705090 w 6974819"/>
              <a:gd name="connsiteY6" fmla="*/ 116720 h 837450"/>
              <a:gd name="connsiteX7" fmla="*/ 2740971 w 6974819"/>
              <a:gd name="connsiteY7" fmla="*/ 501700 h 837450"/>
              <a:gd name="connsiteX8" fmla="*/ 2838837 w 6974819"/>
              <a:gd name="connsiteY8" fmla="*/ 663625 h 837450"/>
              <a:gd name="connsiteX9" fmla="*/ 3526827 w 6974819"/>
              <a:gd name="connsiteY9" fmla="*/ 339775 h 837450"/>
              <a:gd name="connsiteX10" fmla="*/ 4193868 w 6974819"/>
              <a:gd name="connsiteY10" fmla="*/ 297695 h 837450"/>
              <a:gd name="connsiteX11" fmla="*/ 4966453 w 6974819"/>
              <a:gd name="connsiteY11" fmla="*/ 405313 h 837450"/>
              <a:gd name="connsiteX12" fmla="*/ 5314519 w 6974819"/>
              <a:gd name="connsiteY12" fmla="*/ 388964 h 837450"/>
              <a:gd name="connsiteX13" fmla="*/ 5535672 w 6974819"/>
              <a:gd name="connsiteY13" fmla="*/ 616000 h 837450"/>
              <a:gd name="connsiteX14" fmla="*/ 5943552 w 6974819"/>
              <a:gd name="connsiteY14" fmla="*/ 825550 h 837450"/>
              <a:gd name="connsiteX15" fmla="*/ 6323469 w 6974819"/>
              <a:gd name="connsiteY15" fmla="*/ 809376 h 837450"/>
              <a:gd name="connsiteX16" fmla="*/ 6575013 w 6974819"/>
              <a:gd name="connsiteY16" fmla="*/ 818901 h 837450"/>
              <a:gd name="connsiteX17" fmla="*/ 6769037 w 6974819"/>
              <a:gd name="connsiteY17" fmla="*/ 817304 h 837450"/>
              <a:gd name="connsiteX18" fmla="*/ 6972300 w 6974819"/>
              <a:gd name="connsiteY18" fmla="*/ 805079 h 837450"/>
              <a:gd name="connsiteX0" fmla="*/ 0 w 6974819"/>
              <a:gd name="connsiteY0" fmla="*/ 825550 h 837450"/>
              <a:gd name="connsiteX1" fmla="*/ 866195 w 6974819"/>
              <a:gd name="connsiteY1" fmla="*/ 782048 h 837450"/>
              <a:gd name="connsiteX2" fmla="*/ 1554117 w 6974819"/>
              <a:gd name="connsiteY2" fmla="*/ 567096 h 837450"/>
              <a:gd name="connsiteX3" fmla="*/ 2053017 w 6974819"/>
              <a:gd name="connsiteY3" fmla="*/ 309921 h 837450"/>
              <a:gd name="connsiteX4" fmla="*/ 2349887 w 6974819"/>
              <a:gd name="connsiteY4" fmla="*/ 118425 h 837450"/>
              <a:gd name="connsiteX5" fmla="*/ 2577999 w 6974819"/>
              <a:gd name="connsiteY5" fmla="*/ 2 h 837450"/>
              <a:gd name="connsiteX6" fmla="*/ 2705090 w 6974819"/>
              <a:gd name="connsiteY6" fmla="*/ 116720 h 837450"/>
              <a:gd name="connsiteX7" fmla="*/ 2740971 w 6974819"/>
              <a:gd name="connsiteY7" fmla="*/ 501700 h 837450"/>
              <a:gd name="connsiteX8" fmla="*/ 2838837 w 6974819"/>
              <a:gd name="connsiteY8" fmla="*/ 663625 h 837450"/>
              <a:gd name="connsiteX9" fmla="*/ 3526827 w 6974819"/>
              <a:gd name="connsiteY9" fmla="*/ 339775 h 837450"/>
              <a:gd name="connsiteX10" fmla="*/ 4193868 w 6974819"/>
              <a:gd name="connsiteY10" fmla="*/ 297695 h 837450"/>
              <a:gd name="connsiteX11" fmla="*/ 4966453 w 6974819"/>
              <a:gd name="connsiteY11" fmla="*/ 405313 h 837450"/>
              <a:gd name="connsiteX12" fmla="*/ 5358909 w 6974819"/>
              <a:gd name="connsiteY12" fmla="*/ 598514 h 837450"/>
              <a:gd name="connsiteX13" fmla="*/ 5535672 w 6974819"/>
              <a:gd name="connsiteY13" fmla="*/ 616000 h 837450"/>
              <a:gd name="connsiteX14" fmla="*/ 5943552 w 6974819"/>
              <a:gd name="connsiteY14" fmla="*/ 825550 h 837450"/>
              <a:gd name="connsiteX15" fmla="*/ 6323469 w 6974819"/>
              <a:gd name="connsiteY15" fmla="*/ 809376 h 837450"/>
              <a:gd name="connsiteX16" fmla="*/ 6575013 w 6974819"/>
              <a:gd name="connsiteY16" fmla="*/ 818901 h 837450"/>
              <a:gd name="connsiteX17" fmla="*/ 6769037 w 6974819"/>
              <a:gd name="connsiteY17" fmla="*/ 817304 h 837450"/>
              <a:gd name="connsiteX18" fmla="*/ 6972300 w 6974819"/>
              <a:gd name="connsiteY18" fmla="*/ 805079 h 837450"/>
              <a:gd name="connsiteX0" fmla="*/ 0 w 6974819"/>
              <a:gd name="connsiteY0" fmla="*/ 825550 h 837450"/>
              <a:gd name="connsiteX1" fmla="*/ 866195 w 6974819"/>
              <a:gd name="connsiteY1" fmla="*/ 782048 h 837450"/>
              <a:gd name="connsiteX2" fmla="*/ 1554117 w 6974819"/>
              <a:gd name="connsiteY2" fmla="*/ 567096 h 837450"/>
              <a:gd name="connsiteX3" fmla="*/ 2053017 w 6974819"/>
              <a:gd name="connsiteY3" fmla="*/ 309921 h 837450"/>
              <a:gd name="connsiteX4" fmla="*/ 2349887 w 6974819"/>
              <a:gd name="connsiteY4" fmla="*/ 118425 h 837450"/>
              <a:gd name="connsiteX5" fmla="*/ 2577999 w 6974819"/>
              <a:gd name="connsiteY5" fmla="*/ 2 h 837450"/>
              <a:gd name="connsiteX6" fmla="*/ 2705090 w 6974819"/>
              <a:gd name="connsiteY6" fmla="*/ 116720 h 837450"/>
              <a:gd name="connsiteX7" fmla="*/ 2740971 w 6974819"/>
              <a:gd name="connsiteY7" fmla="*/ 501700 h 837450"/>
              <a:gd name="connsiteX8" fmla="*/ 2838837 w 6974819"/>
              <a:gd name="connsiteY8" fmla="*/ 663625 h 837450"/>
              <a:gd name="connsiteX9" fmla="*/ 3526827 w 6974819"/>
              <a:gd name="connsiteY9" fmla="*/ 339775 h 837450"/>
              <a:gd name="connsiteX10" fmla="*/ 4193868 w 6974819"/>
              <a:gd name="connsiteY10" fmla="*/ 297695 h 837450"/>
              <a:gd name="connsiteX11" fmla="*/ 4966453 w 6974819"/>
              <a:gd name="connsiteY11" fmla="*/ 405313 h 837450"/>
              <a:gd name="connsiteX12" fmla="*/ 5358909 w 6974819"/>
              <a:gd name="connsiteY12" fmla="*/ 598514 h 837450"/>
              <a:gd name="connsiteX13" fmla="*/ 5624453 w 6974819"/>
              <a:gd name="connsiteY13" fmla="*/ 701725 h 837450"/>
              <a:gd name="connsiteX14" fmla="*/ 5943552 w 6974819"/>
              <a:gd name="connsiteY14" fmla="*/ 825550 h 837450"/>
              <a:gd name="connsiteX15" fmla="*/ 6323469 w 6974819"/>
              <a:gd name="connsiteY15" fmla="*/ 809376 h 837450"/>
              <a:gd name="connsiteX16" fmla="*/ 6575013 w 6974819"/>
              <a:gd name="connsiteY16" fmla="*/ 818901 h 837450"/>
              <a:gd name="connsiteX17" fmla="*/ 6769037 w 6974819"/>
              <a:gd name="connsiteY17" fmla="*/ 817304 h 837450"/>
              <a:gd name="connsiteX18" fmla="*/ 6972300 w 6974819"/>
              <a:gd name="connsiteY18" fmla="*/ 805079 h 837450"/>
              <a:gd name="connsiteX0" fmla="*/ 0 w 6967543"/>
              <a:gd name="connsiteY0" fmla="*/ 825550 h 837450"/>
              <a:gd name="connsiteX1" fmla="*/ 866195 w 6967543"/>
              <a:gd name="connsiteY1" fmla="*/ 782048 h 837450"/>
              <a:gd name="connsiteX2" fmla="*/ 1554117 w 6967543"/>
              <a:gd name="connsiteY2" fmla="*/ 567096 h 837450"/>
              <a:gd name="connsiteX3" fmla="*/ 2053017 w 6967543"/>
              <a:gd name="connsiteY3" fmla="*/ 309921 h 837450"/>
              <a:gd name="connsiteX4" fmla="*/ 2349887 w 6967543"/>
              <a:gd name="connsiteY4" fmla="*/ 118425 h 837450"/>
              <a:gd name="connsiteX5" fmla="*/ 2577999 w 6967543"/>
              <a:gd name="connsiteY5" fmla="*/ 2 h 837450"/>
              <a:gd name="connsiteX6" fmla="*/ 2705090 w 6967543"/>
              <a:gd name="connsiteY6" fmla="*/ 116720 h 837450"/>
              <a:gd name="connsiteX7" fmla="*/ 2740971 w 6967543"/>
              <a:gd name="connsiteY7" fmla="*/ 501700 h 837450"/>
              <a:gd name="connsiteX8" fmla="*/ 2838837 w 6967543"/>
              <a:gd name="connsiteY8" fmla="*/ 663625 h 837450"/>
              <a:gd name="connsiteX9" fmla="*/ 3526827 w 6967543"/>
              <a:gd name="connsiteY9" fmla="*/ 339775 h 837450"/>
              <a:gd name="connsiteX10" fmla="*/ 4193868 w 6967543"/>
              <a:gd name="connsiteY10" fmla="*/ 297695 h 837450"/>
              <a:gd name="connsiteX11" fmla="*/ 4966453 w 6967543"/>
              <a:gd name="connsiteY11" fmla="*/ 405313 h 837450"/>
              <a:gd name="connsiteX12" fmla="*/ 5358909 w 6967543"/>
              <a:gd name="connsiteY12" fmla="*/ 598514 h 837450"/>
              <a:gd name="connsiteX13" fmla="*/ 5624453 w 6967543"/>
              <a:gd name="connsiteY13" fmla="*/ 701725 h 837450"/>
              <a:gd name="connsiteX14" fmla="*/ 5943552 w 6967543"/>
              <a:gd name="connsiteY14" fmla="*/ 825550 h 837450"/>
              <a:gd name="connsiteX15" fmla="*/ 6323469 w 6967543"/>
              <a:gd name="connsiteY15" fmla="*/ 809376 h 837450"/>
              <a:gd name="connsiteX16" fmla="*/ 6575013 w 6967543"/>
              <a:gd name="connsiteY16" fmla="*/ 818901 h 837450"/>
              <a:gd name="connsiteX17" fmla="*/ 6769037 w 6967543"/>
              <a:gd name="connsiteY17" fmla="*/ 817304 h 837450"/>
              <a:gd name="connsiteX18" fmla="*/ 6964902 w 6967543"/>
              <a:gd name="connsiteY18" fmla="*/ 700304 h 837450"/>
              <a:gd name="connsiteX0" fmla="*/ 0 w 6966804"/>
              <a:gd name="connsiteY0" fmla="*/ 825550 h 837450"/>
              <a:gd name="connsiteX1" fmla="*/ 866195 w 6966804"/>
              <a:gd name="connsiteY1" fmla="*/ 782048 h 837450"/>
              <a:gd name="connsiteX2" fmla="*/ 1554117 w 6966804"/>
              <a:gd name="connsiteY2" fmla="*/ 567096 h 837450"/>
              <a:gd name="connsiteX3" fmla="*/ 2053017 w 6966804"/>
              <a:gd name="connsiteY3" fmla="*/ 309921 h 837450"/>
              <a:gd name="connsiteX4" fmla="*/ 2349887 w 6966804"/>
              <a:gd name="connsiteY4" fmla="*/ 118425 h 837450"/>
              <a:gd name="connsiteX5" fmla="*/ 2577999 w 6966804"/>
              <a:gd name="connsiteY5" fmla="*/ 2 h 837450"/>
              <a:gd name="connsiteX6" fmla="*/ 2705090 w 6966804"/>
              <a:gd name="connsiteY6" fmla="*/ 116720 h 837450"/>
              <a:gd name="connsiteX7" fmla="*/ 2740971 w 6966804"/>
              <a:gd name="connsiteY7" fmla="*/ 501700 h 837450"/>
              <a:gd name="connsiteX8" fmla="*/ 2838837 w 6966804"/>
              <a:gd name="connsiteY8" fmla="*/ 663625 h 837450"/>
              <a:gd name="connsiteX9" fmla="*/ 3526827 w 6966804"/>
              <a:gd name="connsiteY9" fmla="*/ 339775 h 837450"/>
              <a:gd name="connsiteX10" fmla="*/ 4193868 w 6966804"/>
              <a:gd name="connsiteY10" fmla="*/ 297695 h 837450"/>
              <a:gd name="connsiteX11" fmla="*/ 4966453 w 6966804"/>
              <a:gd name="connsiteY11" fmla="*/ 405313 h 837450"/>
              <a:gd name="connsiteX12" fmla="*/ 5358909 w 6966804"/>
              <a:gd name="connsiteY12" fmla="*/ 598514 h 837450"/>
              <a:gd name="connsiteX13" fmla="*/ 5624453 w 6966804"/>
              <a:gd name="connsiteY13" fmla="*/ 701725 h 837450"/>
              <a:gd name="connsiteX14" fmla="*/ 5943552 w 6966804"/>
              <a:gd name="connsiteY14" fmla="*/ 825550 h 837450"/>
              <a:gd name="connsiteX15" fmla="*/ 6323469 w 6966804"/>
              <a:gd name="connsiteY15" fmla="*/ 809376 h 837450"/>
              <a:gd name="connsiteX16" fmla="*/ 6575013 w 6966804"/>
              <a:gd name="connsiteY16" fmla="*/ 818901 h 837450"/>
              <a:gd name="connsiteX17" fmla="*/ 6709850 w 6966804"/>
              <a:gd name="connsiteY17" fmla="*/ 769679 h 837450"/>
              <a:gd name="connsiteX18" fmla="*/ 6964902 w 6966804"/>
              <a:gd name="connsiteY18" fmla="*/ 700304 h 837450"/>
              <a:gd name="connsiteX0" fmla="*/ 0 w 6966804"/>
              <a:gd name="connsiteY0" fmla="*/ 825550 h 837450"/>
              <a:gd name="connsiteX1" fmla="*/ 866195 w 6966804"/>
              <a:gd name="connsiteY1" fmla="*/ 782048 h 837450"/>
              <a:gd name="connsiteX2" fmla="*/ 1554117 w 6966804"/>
              <a:gd name="connsiteY2" fmla="*/ 567096 h 837450"/>
              <a:gd name="connsiteX3" fmla="*/ 2053017 w 6966804"/>
              <a:gd name="connsiteY3" fmla="*/ 309921 h 837450"/>
              <a:gd name="connsiteX4" fmla="*/ 2349887 w 6966804"/>
              <a:gd name="connsiteY4" fmla="*/ 118425 h 837450"/>
              <a:gd name="connsiteX5" fmla="*/ 2577999 w 6966804"/>
              <a:gd name="connsiteY5" fmla="*/ 2 h 837450"/>
              <a:gd name="connsiteX6" fmla="*/ 2705090 w 6966804"/>
              <a:gd name="connsiteY6" fmla="*/ 116720 h 837450"/>
              <a:gd name="connsiteX7" fmla="*/ 2740971 w 6966804"/>
              <a:gd name="connsiteY7" fmla="*/ 501700 h 837450"/>
              <a:gd name="connsiteX8" fmla="*/ 2838837 w 6966804"/>
              <a:gd name="connsiteY8" fmla="*/ 663625 h 837450"/>
              <a:gd name="connsiteX9" fmla="*/ 3526827 w 6966804"/>
              <a:gd name="connsiteY9" fmla="*/ 339775 h 837450"/>
              <a:gd name="connsiteX10" fmla="*/ 4193868 w 6966804"/>
              <a:gd name="connsiteY10" fmla="*/ 297695 h 837450"/>
              <a:gd name="connsiteX11" fmla="*/ 4966453 w 6966804"/>
              <a:gd name="connsiteY11" fmla="*/ 405313 h 837450"/>
              <a:gd name="connsiteX12" fmla="*/ 5358909 w 6966804"/>
              <a:gd name="connsiteY12" fmla="*/ 598514 h 837450"/>
              <a:gd name="connsiteX13" fmla="*/ 5624453 w 6966804"/>
              <a:gd name="connsiteY13" fmla="*/ 701725 h 837450"/>
              <a:gd name="connsiteX14" fmla="*/ 5943552 w 6966804"/>
              <a:gd name="connsiteY14" fmla="*/ 825550 h 837450"/>
              <a:gd name="connsiteX15" fmla="*/ 6323469 w 6966804"/>
              <a:gd name="connsiteY15" fmla="*/ 809376 h 837450"/>
              <a:gd name="connsiteX16" fmla="*/ 6478835 w 6966804"/>
              <a:gd name="connsiteY16" fmla="*/ 771276 h 837450"/>
              <a:gd name="connsiteX17" fmla="*/ 6709850 w 6966804"/>
              <a:gd name="connsiteY17" fmla="*/ 769679 h 837450"/>
              <a:gd name="connsiteX18" fmla="*/ 6964902 w 6966804"/>
              <a:gd name="connsiteY18" fmla="*/ 700304 h 837450"/>
              <a:gd name="connsiteX0" fmla="*/ 0 w 6966804"/>
              <a:gd name="connsiteY0" fmla="*/ 825550 h 836073"/>
              <a:gd name="connsiteX1" fmla="*/ 866195 w 6966804"/>
              <a:gd name="connsiteY1" fmla="*/ 782048 h 836073"/>
              <a:gd name="connsiteX2" fmla="*/ 1554117 w 6966804"/>
              <a:gd name="connsiteY2" fmla="*/ 567096 h 836073"/>
              <a:gd name="connsiteX3" fmla="*/ 2053017 w 6966804"/>
              <a:gd name="connsiteY3" fmla="*/ 309921 h 836073"/>
              <a:gd name="connsiteX4" fmla="*/ 2349887 w 6966804"/>
              <a:gd name="connsiteY4" fmla="*/ 118425 h 836073"/>
              <a:gd name="connsiteX5" fmla="*/ 2577999 w 6966804"/>
              <a:gd name="connsiteY5" fmla="*/ 2 h 836073"/>
              <a:gd name="connsiteX6" fmla="*/ 2705090 w 6966804"/>
              <a:gd name="connsiteY6" fmla="*/ 116720 h 836073"/>
              <a:gd name="connsiteX7" fmla="*/ 2740971 w 6966804"/>
              <a:gd name="connsiteY7" fmla="*/ 501700 h 836073"/>
              <a:gd name="connsiteX8" fmla="*/ 2838837 w 6966804"/>
              <a:gd name="connsiteY8" fmla="*/ 663625 h 836073"/>
              <a:gd name="connsiteX9" fmla="*/ 3526827 w 6966804"/>
              <a:gd name="connsiteY9" fmla="*/ 339775 h 836073"/>
              <a:gd name="connsiteX10" fmla="*/ 4193868 w 6966804"/>
              <a:gd name="connsiteY10" fmla="*/ 297695 h 836073"/>
              <a:gd name="connsiteX11" fmla="*/ 4966453 w 6966804"/>
              <a:gd name="connsiteY11" fmla="*/ 405313 h 836073"/>
              <a:gd name="connsiteX12" fmla="*/ 5358909 w 6966804"/>
              <a:gd name="connsiteY12" fmla="*/ 598514 h 836073"/>
              <a:gd name="connsiteX13" fmla="*/ 5624453 w 6966804"/>
              <a:gd name="connsiteY13" fmla="*/ 701725 h 836073"/>
              <a:gd name="connsiteX14" fmla="*/ 5943552 w 6966804"/>
              <a:gd name="connsiteY14" fmla="*/ 825550 h 836073"/>
              <a:gd name="connsiteX15" fmla="*/ 6271681 w 6966804"/>
              <a:gd name="connsiteY15" fmla="*/ 799851 h 836073"/>
              <a:gd name="connsiteX16" fmla="*/ 6478835 w 6966804"/>
              <a:gd name="connsiteY16" fmla="*/ 771276 h 836073"/>
              <a:gd name="connsiteX17" fmla="*/ 6709850 w 6966804"/>
              <a:gd name="connsiteY17" fmla="*/ 769679 h 836073"/>
              <a:gd name="connsiteX18" fmla="*/ 6964902 w 6966804"/>
              <a:gd name="connsiteY18" fmla="*/ 700304 h 836073"/>
              <a:gd name="connsiteX0" fmla="*/ 0 w 6966804"/>
              <a:gd name="connsiteY0" fmla="*/ 825550 h 836073"/>
              <a:gd name="connsiteX1" fmla="*/ 866195 w 6966804"/>
              <a:gd name="connsiteY1" fmla="*/ 782048 h 836073"/>
              <a:gd name="connsiteX2" fmla="*/ 1554117 w 6966804"/>
              <a:gd name="connsiteY2" fmla="*/ 567096 h 836073"/>
              <a:gd name="connsiteX3" fmla="*/ 2053017 w 6966804"/>
              <a:gd name="connsiteY3" fmla="*/ 309921 h 836073"/>
              <a:gd name="connsiteX4" fmla="*/ 2349887 w 6966804"/>
              <a:gd name="connsiteY4" fmla="*/ 118425 h 836073"/>
              <a:gd name="connsiteX5" fmla="*/ 2577999 w 6966804"/>
              <a:gd name="connsiteY5" fmla="*/ 2 h 836073"/>
              <a:gd name="connsiteX6" fmla="*/ 2705090 w 6966804"/>
              <a:gd name="connsiteY6" fmla="*/ 116720 h 836073"/>
              <a:gd name="connsiteX7" fmla="*/ 2740971 w 6966804"/>
              <a:gd name="connsiteY7" fmla="*/ 501700 h 836073"/>
              <a:gd name="connsiteX8" fmla="*/ 2838837 w 6966804"/>
              <a:gd name="connsiteY8" fmla="*/ 663625 h 836073"/>
              <a:gd name="connsiteX9" fmla="*/ 3526827 w 6966804"/>
              <a:gd name="connsiteY9" fmla="*/ 339775 h 836073"/>
              <a:gd name="connsiteX10" fmla="*/ 4193868 w 6966804"/>
              <a:gd name="connsiteY10" fmla="*/ 297695 h 836073"/>
              <a:gd name="connsiteX11" fmla="*/ 4966453 w 6966804"/>
              <a:gd name="connsiteY11" fmla="*/ 405313 h 836073"/>
              <a:gd name="connsiteX12" fmla="*/ 5358909 w 6966804"/>
              <a:gd name="connsiteY12" fmla="*/ 598514 h 836073"/>
              <a:gd name="connsiteX13" fmla="*/ 5624453 w 6966804"/>
              <a:gd name="connsiteY13" fmla="*/ 701725 h 836073"/>
              <a:gd name="connsiteX14" fmla="*/ 5943552 w 6966804"/>
              <a:gd name="connsiteY14" fmla="*/ 825550 h 836073"/>
              <a:gd name="connsiteX15" fmla="*/ 6271681 w 6966804"/>
              <a:gd name="connsiteY15" fmla="*/ 799851 h 836073"/>
              <a:gd name="connsiteX16" fmla="*/ 6478835 w 6966804"/>
              <a:gd name="connsiteY16" fmla="*/ 771276 h 836073"/>
              <a:gd name="connsiteX17" fmla="*/ 6515826 w 6966804"/>
              <a:gd name="connsiteY17" fmla="*/ 771277 h 836073"/>
              <a:gd name="connsiteX18" fmla="*/ 6709850 w 6966804"/>
              <a:gd name="connsiteY18" fmla="*/ 769679 h 836073"/>
              <a:gd name="connsiteX19" fmla="*/ 6964902 w 6966804"/>
              <a:gd name="connsiteY19" fmla="*/ 700304 h 836073"/>
              <a:gd name="connsiteX0" fmla="*/ 0 w 6865341"/>
              <a:gd name="connsiteY0" fmla="*/ 837425 h 837425"/>
              <a:gd name="connsiteX1" fmla="*/ 764732 w 6865341"/>
              <a:gd name="connsiteY1" fmla="*/ 782048 h 837425"/>
              <a:gd name="connsiteX2" fmla="*/ 1452654 w 6865341"/>
              <a:gd name="connsiteY2" fmla="*/ 567096 h 837425"/>
              <a:gd name="connsiteX3" fmla="*/ 1951554 w 6865341"/>
              <a:gd name="connsiteY3" fmla="*/ 309921 h 837425"/>
              <a:gd name="connsiteX4" fmla="*/ 2248424 w 6865341"/>
              <a:gd name="connsiteY4" fmla="*/ 118425 h 837425"/>
              <a:gd name="connsiteX5" fmla="*/ 2476536 w 6865341"/>
              <a:gd name="connsiteY5" fmla="*/ 2 h 837425"/>
              <a:gd name="connsiteX6" fmla="*/ 2603627 w 6865341"/>
              <a:gd name="connsiteY6" fmla="*/ 116720 h 837425"/>
              <a:gd name="connsiteX7" fmla="*/ 2639508 w 6865341"/>
              <a:gd name="connsiteY7" fmla="*/ 501700 h 837425"/>
              <a:gd name="connsiteX8" fmla="*/ 2737374 w 6865341"/>
              <a:gd name="connsiteY8" fmla="*/ 663625 h 837425"/>
              <a:gd name="connsiteX9" fmla="*/ 3425364 w 6865341"/>
              <a:gd name="connsiteY9" fmla="*/ 339775 h 837425"/>
              <a:gd name="connsiteX10" fmla="*/ 4092405 w 6865341"/>
              <a:gd name="connsiteY10" fmla="*/ 297695 h 837425"/>
              <a:gd name="connsiteX11" fmla="*/ 4864990 w 6865341"/>
              <a:gd name="connsiteY11" fmla="*/ 405313 h 837425"/>
              <a:gd name="connsiteX12" fmla="*/ 5257446 w 6865341"/>
              <a:gd name="connsiteY12" fmla="*/ 598514 h 837425"/>
              <a:gd name="connsiteX13" fmla="*/ 5522990 w 6865341"/>
              <a:gd name="connsiteY13" fmla="*/ 701725 h 837425"/>
              <a:gd name="connsiteX14" fmla="*/ 5842089 w 6865341"/>
              <a:gd name="connsiteY14" fmla="*/ 825550 h 837425"/>
              <a:gd name="connsiteX15" fmla="*/ 6170218 w 6865341"/>
              <a:gd name="connsiteY15" fmla="*/ 799851 h 837425"/>
              <a:gd name="connsiteX16" fmla="*/ 6377372 w 6865341"/>
              <a:gd name="connsiteY16" fmla="*/ 771276 h 837425"/>
              <a:gd name="connsiteX17" fmla="*/ 6414363 w 6865341"/>
              <a:gd name="connsiteY17" fmla="*/ 771277 h 837425"/>
              <a:gd name="connsiteX18" fmla="*/ 6608387 w 6865341"/>
              <a:gd name="connsiteY18" fmla="*/ 769679 h 837425"/>
              <a:gd name="connsiteX19" fmla="*/ 6863439 w 6865341"/>
              <a:gd name="connsiteY19" fmla="*/ 700304 h 837425"/>
              <a:gd name="connsiteX0" fmla="*/ 0 w 6879177"/>
              <a:gd name="connsiteY0" fmla="*/ 831487 h 836073"/>
              <a:gd name="connsiteX1" fmla="*/ 778568 w 6879177"/>
              <a:gd name="connsiteY1" fmla="*/ 782048 h 836073"/>
              <a:gd name="connsiteX2" fmla="*/ 1466490 w 6879177"/>
              <a:gd name="connsiteY2" fmla="*/ 567096 h 836073"/>
              <a:gd name="connsiteX3" fmla="*/ 1965390 w 6879177"/>
              <a:gd name="connsiteY3" fmla="*/ 309921 h 836073"/>
              <a:gd name="connsiteX4" fmla="*/ 2262260 w 6879177"/>
              <a:gd name="connsiteY4" fmla="*/ 118425 h 836073"/>
              <a:gd name="connsiteX5" fmla="*/ 2490372 w 6879177"/>
              <a:gd name="connsiteY5" fmla="*/ 2 h 836073"/>
              <a:gd name="connsiteX6" fmla="*/ 2617463 w 6879177"/>
              <a:gd name="connsiteY6" fmla="*/ 116720 h 836073"/>
              <a:gd name="connsiteX7" fmla="*/ 2653344 w 6879177"/>
              <a:gd name="connsiteY7" fmla="*/ 501700 h 836073"/>
              <a:gd name="connsiteX8" fmla="*/ 2751210 w 6879177"/>
              <a:gd name="connsiteY8" fmla="*/ 663625 h 836073"/>
              <a:gd name="connsiteX9" fmla="*/ 3439200 w 6879177"/>
              <a:gd name="connsiteY9" fmla="*/ 339775 h 836073"/>
              <a:gd name="connsiteX10" fmla="*/ 4106241 w 6879177"/>
              <a:gd name="connsiteY10" fmla="*/ 297695 h 836073"/>
              <a:gd name="connsiteX11" fmla="*/ 4878826 w 6879177"/>
              <a:gd name="connsiteY11" fmla="*/ 405313 h 836073"/>
              <a:gd name="connsiteX12" fmla="*/ 5271282 w 6879177"/>
              <a:gd name="connsiteY12" fmla="*/ 598514 h 836073"/>
              <a:gd name="connsiteX13" fmla="*/ 5536826 w 6879177"/>
              <a:gd name="connsiteY13" fmla="*/ 701725 h 836073"/>
              <a:gd name="connsiteX14" fmla="*/ 5855925 w 6879177"/>
              <a:gd name="connsiteY14" fmla="*/ 825550 h 836073"/>
              <a:gd name="connsiteX15" fmla="*/ 6184054 w 6879177"/>
              <a:gd name="connsiteY15" fmla="*/ 799851 h 836073"/>
              <a:gd name="connsiteX16" fmla="*/ 6391208 w 6879177"/>
              <a:gd name="connsiteY16" fmla="*/ 771276 h 836073"/>
              <a:gd name="connsiteX17" fmla="*/ 6428199 w 6879177"/>
              <a:gd name="connsiteY17" fmla="*/ 771277 h 836073"/>
              <a:gd name="connsiteX18" fmla="*/ 6622223 w 6879177"/>
              <a:gd name="connsiteY18" fmla="*/ 769679 h 836073"/>
              <a:gd name="connsiteX19" fmla="*/ 6877275 w 6879177"/>
              <a:gd name="connsiteY19" fmla="*/ 700304 h 836073"/>
              <a:gd name="connsiteX0" fmla="*/ 0 w 6879177"/>
              <a:gd name="connsiteY0" fmla="*/ 831487 h 836073"/>
              <a:gd name="connsiteX1" fmla="*/ 787792 w 6879177"/>
              <a:gd name="connsiteY1" fmla="*/ 764235 h 836073"/>
              <a:gd name="connsiteX2" fmla="*/ 1466490 w 6879177"/>
              <a:gd name="connsiteY2" fmla="*/ 567096 h 836073"/>
              <a:gd name="connsiteX3" fmla="*/ 1965390 w 6879177"/>
              <a:gd name="connsiteY3" fmla="*/ 309921 h 836073"/>
              <a:gd name="connsiteX4" fmla="*/ 2262260 w 6879177"/>
              <a:gd name="connsiteY4" fmla="*/ 118425 h 836073"/>
              <a:gd name="connsiteX5" fmla="*/ 2490372 w 6879177"/>
              <a:gd name="connsiteY5" fmla="*/ 2 h 836073"/>
              <a:gd name="connsiteX6" fmla="*/ 2617463 w 6879177"/>
              <a:gd name="connsiteY6" fmla="*/ 116720 h 836073"/>
              <a:gd name="connsiteX7" fmla="*/ 2653344 w 6879177"/>
              <a:gd name="connsiteY7" fmla="*/ 501700 h 836073"/>
              <a:gd name="connsiteX8" fmla="*/ 2751210 w 6879177"/>
              <a:gd name="connsiteY8" fmla="*/ 663625 h 836073"/>
              <a:gd name="connsiteX9" fmla="*/ 3439200 w 6879177"/>
              <a:gd name="connsiteY9" fmla="*/ 339775 h 836073"/>
              <a:gd name="connsiteX10" fmla="*/ 4106241 w 6879177"/>
              <a:gd name="connsiteY10" fmla="*/ 297695 h 836073"/>
              <a:gd name="connsiteX11" fmla="*/ 4878826 w 6879177"/>
              <a:gd name="connsiteY11" fmla="*/ 405313 h 836073"/>
              <a:gd name="connsiteX12" fmla="*/ 5271282 w 6879177"/>
              <a:gd name="connsiteY12" fmla="*/ 598514 h 836073"/>
              <a:gd name="connsiteX13" fmla="*/ 5536826 w 6879177"/>
              <a:gd name="connsiteY13" fmla="*/ 701725 h 836073"/>
              <a:gd name="connsiteX14" fmla="*/ 5855925 w 6879177"/>
              <a:gd name="connsiteY14" fmla="*/ 825550 h 836073"/>
              <a:gd name="connsiteX15" fmla="*/ 6184054 w 6879177"/>
              <a:gd name="connsiteY15" fmla="*/ 799851 h 836073"/>
              <a:gd name="connsiteX16" fmla="*/ 6391208 w 6879177"/>
              <a:gd name="connsiteY16" fmla="*/ 771276 h 836073"/>
              <a:gd name="connsiteX17" fmla="*/ 6428199 w 6879177"/>
              <a:gd name="connsiteY17" fmla="*/ 771277 h 836073"/>
              <a:gd name="connsiteX18" fmla="*/ 6622223 w 6879177"/>
              <a:gd name="connsiteY18" fmla="*/ 769679 h 836073"/>
              <a:gd name="connsiteX19" fmla="*/ 6877275 w 6879177"/>
              <a:gd name="connsiteY19" fmla="*/ 700304 h 836073"/>
              <a:gd name="connsiteX0" fmla="*/ 0 w 6879177"/>
              <a:gd name="connsiteY0" fmla="*/ 831487 h 836073"/>
              <a:gd name="connsiteX1" fmla="*/ 787792 w 6879177"/>
              <a:gd name="connsiteY1" fmla="*/ 764235 h 836073"/>
              <a:gd name="connsiteX2" fmla="*/ 1466490 w 6879177"/>
              <a:gd name="connsiteY2" fmla="*/ 567096 h 836073"/>
              <a:gd name="connsiteX3" fmla="*/ 1965390 w 6879177"/>
              <a:gd name="connsiteY3" fmla="*/ 309921 h 836073"/>
              <a:gd name="connsiteX4" fmla="*/ 2262260 w 6879177"/>
              <a:gd name="connsiteY4" fmla="*/ 118425 h 836073"/>
              <a:gd name="connsiteX5" fmla="*/ 2490372 w 6879177"/>
              <a:gd name="connsiteY5" fmla="*/ 2 h 836073"/>
              <a:gd name="connsiteX6" fmla="*/ 2617463 w 6879177"/>
              <a:gd name="connsiteY6" fmla="*/ 116720 h 836073"/>
              <a:gd name="connsiteX7" fmla="*/ 2653344 w 6879177"/>
              <a:gd name="connsiteY7" fmla="*/ 501700 h 836073"/>
              <a:gd name="connsiteX8" fmla="*/ 2751210 w 6879177"/>
              <a:gd name="connsiteY8" fmla="*/ 663625 h 836073"/>
              <a:gd name="connsiteX9" fmla="*/ 3439200 w 6879177"/>
              <a:gd name="connsiteY9" fmla="*/ 339775 h 836073"/>
              <a:gd name="connsiteX10" fmla="*/ 4106241 w 6879177"/>
              <a:gd name="connsiteY10" fmla="*/ 297695 h 836073"/>
              <a:gd name="connsiteX11" fmla="*/ 4878826 w 6879177"/>
              <a:gd name="connsiteY11" fmla="*/ 405313 h 836073"/>
              <a:gd name="connsiteX12" fmla="*/ 5271282 w 6879177"/>
              <a:gd name="connsiteY12" fmla="*/ 598514 h 836073"/>
              <a:gd name="connsiteX13" fmla="*/ 5536826 w 6879177"/>
              <a:gd name="connsiteY13" fmla="*/ 701725 h 836073"/>
              <a:gd name="connsiteX14" fmla="*/ 5855925 w 6879177"/>
              <a:gd name="connsiteY14" fmla="*/ 825550 h 836073"/>
              <a:gd name="connsiteX15" fmla="*/ 6184054 w 6879177"/>
              <a:gd name="connsiteY15" fmla="*/ 799851 h 836073"/>
              <a:gd name="connsiteX16" fmla="*/ 6391208 w 6879177"/>
              <a:gd name="connsiteY16" fmla="*/ 771276 h 836073"/>
              <a:gd name="connsiteX17" fmla="*/ 6428199 w 6879177"/>
              <a:gd name="connsiteY17" fmla="*/ 771277 h 836073"/>
              <a:gd name="connsiteX18" fmla="*/ 6622223 w 6879177"/>
              <a:gd name="connsiteY18" fmla="*/ 769679 h 836073"/>
              <a:gd name="connsiteX19" fmla="*/ 6877275 w 6879177"/>
              <a:gd name="connsiteY19" fmla="*/ 700304 h 836073"/>
              <a:gd name="connsiteX0" fmla="*/ 0 w 6879177"/>
              <a:gd name="connsiteY0" fmla="*/ 831487 h 836073"/>
              <a:gd name="connsiteX1" fmla="*/ 787792 w 6879177"/>
              <a:gd name="connsiteY1" fmla="*/ 764235 h 836073"/>
              <a:gd name="connsiteX2" fmla="*/ 1466490 w 6879177"/>
              <a:gd name="connsiteY2" fmla="*/ 567096 h 836073"/>
              <a:gd name="connsiteX3" fmla="*/ 1965390 w 6879177"/>
              <a:gd name="connsiteY3" fmla="*/ 309921 h 836073"/>
              <a:gd name="connsiteX4" fmla="*/ 2262260 w 6879177"/>
              <a:gd name="connsiteY4" fmla="*/ 118425 h 836073"/>
              <a:gd name="connsiteX5" fmla="*/ 2490372 w 6879177"/>
              <a:gd name="connsiteY5" fmla="*/ 2 h 836073"/>
              <a:gd name="connsiteX6" fmla="*/ 2603628 w 6879177"/>
              <a:gd name="connsiteY6" fmla="*/ 116720 h 836073"/>
              <a:gd name="connsiteX7" fmla="*/ 2653344 w 6879177"/>
              <a:gd name="connsiteY7" fmla="*/ 501700 h 836073"/>
              <a:gd name="connsiteX8" fmla="*/ 2751210 w 6879177"/>
              <a:gd name="connsiteY8" fmla="*/ 663625 h 836073"/>
              <a:gd name="connsiteX9" fmla="*/ 3439200 w 6879177"/>
              <a:gd name="connsiteY9" fmla="*/ 339775 h 836073"/>
              <a:gd name="connsiteX10" fmla="*/ 4106241 w 6879177"/>
              <a:gd name="connsiteY10" fmla="*/ 297695 h 836073"/>
              <a:gd name="connsiteX11" fmla="*/ 4878826 w 6879177"/>
              <a:gd name="connsiteY11" fmla="*/ 405313 h 836073"/>
              <a:gd name="connsiteX12" fmla="*/ 5271282 w 6879177"/>
              <a:gd name="connsiteY12" fmla="*/ 598514 h 836073"/>
              <a:gd name="connsiteX13" fmla="*/ 5536826 w 6879177"/>
              <a:gd name="connsiteY13" fmla="*/ 701725 h 836073"/>
              <a:gd name="connsiteX14" fmla="*/ 5855925 w 6879177"/>
              <a:gd name="connsiteY14" fmla="*/ 825550 h 836073"/>
              <a:gd name="connsiteX15" fmla="*/ 6184054 w 6879177"/>
              <a:gd name="connsiteY15" fmla="*/ 799851 h 836073"/>
              <a:gd name="connsiteX16" fmla="*/ 6391208 w 6879177"/>
              <a:gd name="connsiteY16" fmla="*/ 771276 h 836073"/>
              <a:gd name="connsiteX17" fmla="*/ 6428199 w 6879177"/>
              <a:gd name="connsiteY17" fmla="*/ 771277 h 836073"/>
              <a:gd name="connsiteX18" fmla="*/ 6622223 w 6879177"/>
              <a:gd name="connsiteY18" fmla="*/ 769679 h 836073"/>
              <a:gd name="connsiteX19" fmla="*/ 6877275 w 6879177"/>
              <a:gd name="connsiteY19" fmla="*/ 700304 h 836073"/>
              <a:gd name="connsiteX0" fmla="*/ 0 w 6879177"/>
              <a:gd name="connsiteY0" fmla="*/ 831487 h 836073"/>
              <a:gd name="connsiteX1" fmla="*/ 787792 w 6879177"/>
              <a:gd name="connsiteY1" fmla="*/ 764235 h 836073"/>
              <a:gd name="connsiteX2" fmla="*/ 1466490 w 6879177"/>
              <a:gd name="connsiteY2" fmla="*/ 567096 h 836073"/>
              <a:gd name="connsiteX3" fmla="*/ 1965390 w 6879177"/>
              <a:gd name="connsiteY3" fmla="*/ 309921 h 836073"/>
              <a:gd name="connsiteX4" fmla="*/ 2262260 w 6879177"/>
              <a:gd name="connsiteY4" fmla="*/ 118425 h 836073"/>
              <a:gd name="connsiteX5" fmla="*/ 2490372 w 6879177"/>
              <a:gd name="connsiteY5" fmla="*/ 2 h 836073"/>
              <a:gd name="connsiteX6" fmla="*/ 2603628 w 6879177"/>
              <a:gd name="connsiteY6" fmla="*/ 116720 h 836073"/>
              <a:gd name="connsiteX7" fmla="*/ 2639508 w 6879177"/>
              <a:gd name="connsiteY7" fmla="*/ 382946 h 836073"/>
              <a:gd name="connsiteX8" fmla="*/ 2751210 w 6879177"/>
              <a:gd name="connsiteY8" fmla="*/ 663625 h 836073"/>
              <a:gd name="connsiteX9" fmla="*/ 3439200 w 6879177"/>
              <a:gd name="connsiteY9" fmla="*/ 339775 h 836073"/>
              <a:gd name="connsiteX10" fmla="*/ 4106241 w 6879177"/>
              <a:gd name="connsiteY10" fmla="*/ 297695 h 836073"/>
              <a:gd name="connsiteX11" fmla="*/ 4878826 w 6879177"/>
              <a:gd name="connsiteY11" fmla="*/ 405313 h 836073"/>
              <a:gd name="connsiteX12" fmla="*/ 5271282 w 6879177"/>
              <a:gd name="connsiteY12" fmla="*/ 598514 h 836073"/>
              <a:gd name="connsiteX13" fmla="*/ 5536826 w 6879177"/>
              <a:gd name="connsiteY13" fmla="*/ 701725 h 836073"/>
              <a:gd name="connsiteX14" fmla="*/ 5855925 w 6879177"/>
              <a:gd name="connsiteY14" fmla="*/ 825550 h 836073"/>
              <a:gd name="connsiteX15" fmla="*/ 6184054 w 6879177"/>
              <a:gd name="connsiteY15" fmla="*/ 799851 h 836073"/>
              <a:gd name="connsiteX16" fmla="*/ 6391208 w 6879177"/>
              <a:gd name="connsiteY16" fmla="*/ 771276 h 836073"/>
              <a:gd name="connsiteX17" fmla="*/ 6428199 w 6879177"/>
              <a:gd name="connsiteY17" fmla="*/ 771277 h 836073"/>
              <a:gd name="connsiteX18" fmla="*/ 6622223 w 6879177"/>
              <a:gd name="connsiteY18" fmla="*/ 769679 h 836073"/>
              <a:gd name="connsiteX19" fmla="*/ 6877275 w 6879177"/>
              <a:gd name="connsiteY19" fmla="*/ 700304 h 836073"/>
              <a:gd name="connsiteX0" fmla="*/ 0 w 6879177"/>
              <a:gd name="connsiteY0" fmla="*/ 831487 h 836073"/>
              <a:gd name="connsiteX1" fmla="*/ 787792 w 6879177"/>
              <a:gd name="connsiteY1" fmla="*/ 764235 h 836073"/>
              <a:gd name="connsiteX2" fmla="*/ 1466490 w 6879177"/>
              <a:gd name="connsiteY2" fmla="*/ 567096 h 836073"/>
              <a:gd name="connsiteX3" fmla="*/ 1965390 w 6879177"/>
              <a:gd name="connsiteY3" fmla="*/ 309921 h 836073"/>
              <a:gd name="connsiteX4" fmla="*/ 2262260 w 6879177"/>
              <a:gd name="connsiteY4" fmla="*/ 118425 h 836073"/>
              <a:gd name="connsiteX5" fmla="*/ 2490372 w 6879177"/>
              <a:gd name="connsiteY5" fmla="*/ 2 h 836073"/>
              <a:gd name="connsiteX6" fmla="*/ 2603628 w 6879177"/>
              <a:gd name="connsiteY6" fmla="*/ 116720 h 836073"/>
              <a:gd name="connsiteX7" fmla="*/ 2639508 w 6879177"/>
              <a:gd name="connsiteY7" fmla="*/ 382946 h 836073"/>
              <a:gd name="connsiteX8" fmla="*/ 2751210 w 6879177"/>
              <a:gd name="connsiteY8" fmla="*/ 663625 h 836073"/>
              <a:gd name="connsiteX9" fmla="*/ 3439200 w 6879177"/>
              <a:gd name="connsiteY9" fmla="*/ 339775 h 836073"/>
              <a:gd name="connsiteX10" fmla="*/ 4106241 w 6879177"/>
              <a:gd name="connsiteY10" fmla="*/ 297695 h 836073"/>
              <a:gd name="connsiteX11" fmla="*/ 4878826 w 6879177"/>
              <a:gd name="connsiteY11" fmla="*/ 405313 h 836073"/>
              <a:gd name="connsiteX12" fmla="*/ 5271282 w 6879177"/>
              <a:gd name="connsiteY12" fmla="*/ 598514 h 836073"/>
              <a:gd name="connsiteX13" fmla="*/ 5536826 w 6879177"/>
              <a:gd name="connsiteY13" fmla="*/ 701725 h 836073"/>
              <a:gd name="connsiteX14" fmla="*/ 5855925 w 6879177"/>
              <a:gd name="connsiteY14" fmla="*/ 825550 h 836073"/>
              <a:gd name="connsiteX15" fmla="*/ 6184054 w 6879177"/>
              <a:gd name="connsiteY15" fmla="*/ 799851 h 836073"/>
              <a:gd name="connsiteX16" fmla="*/ 6391208 w 6879177"/>
              <a:gd name="connsiteY16" fmla="*/ 771276 h 836073"/>
              <a:gd name="connsiteX17" fmla="*/ 6428199 w 6879177"/>
              <a:gd name="connsiteY17" fmla="*/ 771277 h 836073"/>
              <a:gd name="connsiteX18" fmla="*/ 6622223 w 6879177"/>
              <a:gd name="connsiteY18" fmla="*/ 769679 h 836073"/>
              <a:gd name="connsiteX19" fmla="*/ 6877275 w 6879177"/>
              <a:gd name="connsiteY19" fmla="*/ 700304 h 836073"/>
              <a:gd name="connsiteX0" fmla="*/ 0 w 6879177"/>
              <a:gd name="connsiteY0" fmla="*/ 831487 h 836073"/>
              <a:gd name="connsiteX1" fmla="*/ 787792 w 6879177"/>
              <a:gd name="connsiteY1" fmla="*/ 764235 h 836073"/>
              <a:gd name="connsiteX2" fmla="*/ 1466490 w 6879177"/>
              <a:gd name="connsiteY2" fmla="*/ 567096 h 836073"/>
              <a:gd name="connsiteX3" fmla="*/ 1965390 w 6879177"/>
              <a:gd name="connsiteY3" fmla="*/ 309921 h 836073"/>
              <a:gd name="connsiteX4" fmla="*/ 2262260 w 6879177"/>
              <a:gd name="connsiteY4" fmla="*/ 118425 h 836073"/>
              <a:gd name="connsiteX5" fmla="*/ 2490372 w 6879177"/>
              <a:gd name="connsiteY5" fmla="*/ 2 h 836073"/>
              <a:gd name="connsiteX6" fmla="*/ 2603628 w 6879177"/>
              <a:gd name="connsiteY6" fmla="*/ 116720 h 836073"/>
              <a:gd name="connsiteX7" fmla="*/ 2639508 w 6879177"/>
              <a:gd name="connsiteY7" fmla="*/ 382946 h 836073"/>
              <a:gd name="connsiteX8" fmla="*/ 2751210 w 6879177"/>
              <a:gd name="connsiteY8" fmla="*/ 663625 h 836073"/>
              <a:gd name="connsiteX9" fmla="*/ 3439200 w 6879177"/>
              <a:gd name="connsiteY9" fmla="*/ 339775 h 836073"/>
              <a:gd name="connsiteX10" fmla="*/ 4106241 w 6879177"/>
              <a:gd name="connsiteY10" fmla="*/ 297695 h 836073"/>
              <a:gd name="connsiteX11" fmla="*/ 4809647 w 6879177"/>
              <a:gd name="connsiteY11" fmla="*/ 381562 h 836073"/>
              <a:gd name="connsiteX12" fmla="*/ 5271282 w 6879177"/>
              <a:gd name="connsiteY12" fmla="*/ 598514 h 836073"/>
              <a:gd name="connsiteX13" fmla="*/ 5536826 w 6879177"/>
              <a:gd name="connsiteY13" fmla="*/ 701725 h 836073"/>
              <a:gd name="connsiteX14" fmla="*/ 5855925 w 6879177"/>
              <a:gd name="connsiteY14" fmla="*/ 825550 h 836073"/>
              <a:gd name="connsiteX15" fmla="*/ 6184054 w 6879177"/>
              <a:gd name="connsiteY15" fmla="*/ 799851 h 836073"/>
              <a:gd name="connsiteX16" fmla="*/ 6391208 w 6879177"/>
              <a:gd name="connsiteY16" fmla="*/ 771276 h 836073"/>
              <a:gd name="connsiteX17" fmla="*/ 6428199 w 6879177"/>
              <a:gd name="connsiteY17" fmla="*/ 771277 h 836073"/>
              <a:gd name="connsiteX18" fmla="*/ 6622223 w 6879177"/>
              <a:gd name="connsiteY18" fmla="*/ 769679 h 836073"/>
              <a:gd name="connsiteX19" fmla="*/ 6877275 w 6879177"/>
              <a:gd name="connsiteY19" fmla="*/ 700304 h 836073"/>
              <a:gd name="connsiteX0" fmla="*/ 0 w 6879177"/>
              <a:gd name="connsiteY0" fmla="*/ 831487 h 836073"/>
              <a:gd name="connsiteX1" fmla="*/ 787792 w 6879177"/>
              <a:gd name="connsiteY1" fmla="*/ 764235 h 836073"/>
              <a:gd name="connsiteX2" fmla="*/ 1466490 w 6879177"/>
              <a:gd name="connsiteY2" fmla="*/ 567096 h 836073"/>
              <a:gd name="connsiteX3" fmla="*/ 1965390 w 6879177"/>
              <a:gd name="connsiteY3" fmla="*/ 309921 h 836073"/>
              <a:gd name="connsiteX4" fmla="*/ 2262260 w 6879177"/>
              <a:gd name="connsiteY4" fmla="*/ 118425 h 836073"/>
              <a:gd name="connsiteX5" fmla="*/ 2490372 w 6879177"/>
              <a:gd name="connsiteY5" fmla="*/ 2 h 836073"/>
              <a:gd name="connsiteX6" fmla="*/ 2603628 w 6879177"/>
              <a:gd name="connsiteY6" fmla="*/ 116720 h 836073"/>
              <a:gd name="connsiteX7" fmla="*/ 2639508 w 6879177"/>
              <a:gd name="connsiteY7" fmla="*/ 382946 h 836073"/>
              <a:gd name="connsiteX8" fmla="*/ 2751210 w 6879177"/>
              <a:gd name="connsiteY8" fmla="*/ 663625 h 836073"/>
              <a:gd name="connsiteX9" fmla="*/ 3439200 w 6879177"/>
              <a:gd name="connsiteY9" fmla="*/ 339775 h 836073"/>
              <a:gd name="connsiteX10" fmla="*/ 4106241 w 6879177"/>
              <a:gd name="connsiteY10" fmla="*/ 297695 h 836073"/>
              <a:gd name="connsiteX11" fmla="*/ 4809647 w 6879177"/>
              <a:gd name="connsiteY11" fmla="*/ 381562 h 836073"/>
              <a:gd name="connsiteX12" fmla="*/ 5271282 w 6879177"/>
              <a:gd name="connsiteY12" fmla="*/ 598514 h 836073"/>
              <a:gd name="connsiteX13" fmla="*/ 5536826 w 6879177"/>
              <a:gd name="connsiteY13" fmla="*/ 719538 h 836073"/>
              <a:gd name="connsiteX14" fmla="*/ 5855925 w 6879177"/>
              <a:gd name="connsiteY14" fmla="*/ 825550 h 836073"/>
              <a:gd name="connsiteX15" fmla="*/ 6184054 w 6879177"/>
              <a:gd name="connsiteY15" fmla="*/ 799851 h 836073"/>
              <a:gd name="connsiteX16" fmla="*/ 6391208 w 6879177"/>
              <a:gd name="connsiteY16" fmla="*/ 771276 h 836073"/>
              <a:gd name="connsiteX17" fmla="*/ 6428199 w 6879177"/>
              <a:gd name="connsiteY17" fmla="*/ 771277 h 836073"/>
              <a:gd name="connsiteX18" fmla="*/ 6622223 w 6879177"/>
              <a:gd name="connsiteY18" fmla="*/ 769679 h 836073"/>
              <a:gd name="connsiteX19" fmla="*/ 6877275 w 6879177"/>
              <a:gd name="connsiteY19" fmla="*/ 700304 h 836073"/>
              <a:gd name="connsiteX0" fmla="*/ 0 w 6879177"/>
              <a:gd name="connsiteY0" fmla="*/ 831487 h 836073"/>
              <a:gd name="connsiteX1" fmla="*/ 787792 w 6879177"/>
              <a:gd name="connsiteY1" fmla="*/ 764235 h 836073"/>
              <a:gd name="connsiteX2" fmla="*/ 1466490 w 6879177"/>
              <a:gd name="connsiteY2" fmla="*/ 567096 h 836073"/>
              <a:gd name="connsiteX3" fmla="*/ 1965390 w 6879177"/>
              <a:gd name="connsiteY3" fmla="*/ 309921 h 836073"/>
              <a:gd name="connsiteX4" fmla="*/ 2262260 w 6879177"/>
              <a:gd name="connsiteY4" fmla="*/ 118425 h 836073"/>
              <a:gd name="connsiteX5" fmla="*/ 2490372 w 6879177"/>
              <a:gd name="connsiteY5" fmla="*/ 2 h 836073"/>
              <a:gd name="connsiteX6" fmla="*/ 2603628 w 6879177"/>
              <a:gd name="connsiteY6" fmla="*/ 116720 h 836073"/>
              <a:gd name="connsiteX7" fmla="*/ 2639508 w 6879177"/>
              <a:gd name="connsiteY7" fmla="*/ 382946 h 836073"/>
              <a:gd name="connsiteX8" fmla="*/ 2751210 w 6879177"/>
              <a:gd name="connsiteY8" fmla="*/ 663625 h 836073"/>
              <a:gd name="connsiteX9" fmla="*/ 3439200 w 6879177"/>
              <a:gd name="connsiteY9" fmla="*/ 339775 h 836073"/>
              <a:gd name="connsiteX10" fmla="*/ 4106241 w 6879177"/>
              <a:gd name="connsiteY10" fmla="*/ 297695 h 836073"/>
              <a:gd name="connsiteX11" fmla="*/ 4809647 w 6879177"/>
              <a:gd name="connsiteY11" fmla="*/ 381562 h 836073"/>
              <a:gd name="connsiteX12" fmla="*/ 5271282 w 6879177"/>
              <a:gd name="connsiteY12" fmla="*/ 598514 h 836073"/>
              <a:gd name="connsiteX13" fmla="*/ 5536826 w 6879177"/>
              <a:gd name="connsiteY13" fmla="*/ 719538 h 836073"/>
              <a:gd name="connsiteX14" fmla="*/ 5855925 w 6879177"/>
              <a:gd name="connsiteY14" fmla="*/ 825550 h 836073"/>
              <a:gd name="connsiteX15" fmla="*/ 6184054 w 6879177"/>
              <a:gd name="connsiteY15" fmla="*/ 799851 h 836073"/>
              <a:gd name="connsiteX16" fmla="*/ 6391208 w 6879177"/>
              <a:gd name="connsiteY16" fmla="*/ 771276 h 836073"/>
              <a:gd name="connsiteX17" fmla="*/ 6428199 w 6879177"/>
              <a:gd name="connsiteY17" fmla="*/ 771277 h 836073"/>
              <a:gd name="connsiteX18" fmla="*/ 6622223 w 6879177"/>
              <a:gd name="connsiteY18" fmla="*/ 769679 h 836073"/>
              <a:gd name="connsiteX19" fmla="*/ 6877275 w 6879177"/>
              <a:gd name="connsiteY19" fmla="*/ 700304 h 836073"/>
              <a:gd name="connsiteX0" fmla="*/ 0 w 6879177"/>
              <a:gd name="connsiteY0" fmla="*/ 831487 h 831487"/>
              <a:gd name="connsiteX1" fmla="*/ 787792 w 6879177"/>
              <a:gd name="connsiteY1" fmla="*/ 764235 h 831487"/>
              <a:gd name="connsiteX2" fmla="*/ 1466490 w 6879177"/>
              <a:gd name="connsiteY2" fmla="*/ 567096 h 831487"/>
              <a:gd name="connsiteX3" fmla="*/ 1965390 w 6879177"/>
              <a:gd name="connsiteY3" fmla="*/ 309921 h 831487"/>
              <a:gd name="connsiteX4" fmla="*/ 2262260 w 6879177"/>
              <a:gd name="connsiteY4" fmla="*/ 118425 h 831487"/>
              <a:gd name="connsiteX5" fmla="*/ 2490372 w 6879177"/>
              <a:gd name="connsiteY5" fmla="*/ 2 h 831487"/>
              <a:gd name="connsiteX6" fmla="*/ 2603628 w 6879177"/>
              <a:gd name="connsiteY6" fmla="*/ 116720 h 831487"/>
              <a:gd name="connsiteX7" fmla="*/ 2639508 w 6879177"/>
              <a:gd name="connsiteY7" fmla="*/ 382946 h 831487"/>
              <a:gd name="connsiteX8" fmla="*/ 2751210 w 6879177"/>
              <a:gd name="connsiteY8" fmla="*/ 663625 h 831487"/>
              <a:gd name="connsiteX9" fmla="*/ 3439200 w 6879177"/>
              <a:gd name="connsiteY9" fmla="*/ 339775 h 831487"/>
              <a:gd name="connsiteX10" fmla="*/ 4106241 w 6879177"/>
              <a:gd name="connsiteY10" fmla="*/ 297695 h 831487"/>
              <a:gd name="connsiteX11" fmla="*/ 4809647 w 6879177"/>
              <a:gd name="connsiteY11" fmla="*/ 381562 h 831487"/>
              <a:gd name="connsiteX12" fmla="*/ 5271282 w 6879177"/>
              <a:gd name="connsiteY12" fmla="*/ 598514 h 831487"/>
              <a:gd name="connsiteX13" fmla="*/ 5536826 w 6879177"/>
              <a:gd name="connsiteY13" fmla="*/ 719538 h 831487"/>
              <a:gd name="connsiteX14" fmla="*/ 5869761 w 6879177"/>
              <a:gd name="connsiteY14" fmla="*/ 813675 h 831487"/>
              <a:gd name="connsiteX15" fmla="*/ 6184054 w 6879177"/>
              <a:gd name="connsiteY15" fmla="*/ 799851 h 831487"/>
              <a:gd name="connsiteX16" fmla="*/ 6391208 w 6879177"/>
              <a:gd name="connsiteY16" fmla="*/ 771276 h 831487"/>
              <a:gd name="connsiteX17" fmla="*/ 6428199 w 6879177"/>
              <a:gd name="connsiteY17" fmla="*/ 771277 h 831487"/>
              <a:gd name="connsiteX18" fmla="*/ 6622223 w 6879177"/>
              <a:gd name="connsiteY18" fmla="*/ 769679 h 831487"/>
              <a:gd name="connsiteX19" fmla="*/ 6877275 w 6879177"/>
              <a:gd name="connsiteY19" fmla="*/ 700304 h 831487"/>
              <a:gd name="connsiteX0" fmla="*/ 0 w 6879177"/>
              <a:gd name="connsiteY0" fmla="*/ 831487 h 831487"/>
              <a:gd name="connsiteX1" fmla="*/ 787792 w 6879177"/>
              <a:gd name="connsiteY1" fmla="*/ 764235 h 831487"/>
              <a:gd name="connsiteX2" fmla="*/ 1466490 w 6879177"/>
              <a:gd name="connsiteY2" fmla="*/ 567096 h 831487"/>
              <a:gd name="connsiteX3" fmla="*/ 1965390 w 6879177"/>
              <a:gd name="connsiteY3" fmla="*/ 309921 h 831487"/>
              <a:gd name="connsiteX4" fmla="*/ 2262260 w 6879177"/>
              <a:gd name="connsiteY4" fmla="*/ 118425 h 831487"/>
              <a:gd name="connsiteX5" fmla="*/ 2490372 w 6879177"/>
              <a:gd name="connsiteY5" fmla="*/ 2 h 831487"/>
              <a:gd name="connsiteX6" fmla="*/ 2603628 w 6879177"/>
              <a:gd name="connsiteY6" fmla="*/ 116720 h 831487"/>
              <a:gd name="connsiteX7" fmla="*/ 2639508 w 6879177"/>
              <a:gd name="connsiteY7" fmla="*/ 382946 h 831487"/>
              <a:gd name="connsiteX8" fmla="*/ 2751210 w 6879177"/>
              <a:gd name="connsiteY8" fmla="*/ 663625 h 831487"/>
              <a:gd name="connsiteX9" fmla="*/ 3439200 w 6879177"/>
              <a:gd name="connsiteY9" fmla="*/ 339775 h 831487"/>
              <a:gd name="connsiteX10" fmla="*/ 4106241 w 6879177"/>
              <a:gd name="connsiteY10" fmla="*/ 297695 h 831487"/>
              <a:gd name="connsiteX11" fmla="*/ 4809647 w 6879177"/>
              <a:gd name="connsiteY11" fmla="*/ 381562 h 831487"/>
              <a:gd name="connsiteX12" fmla="*/ 5271282 w 6879177"/>
              <a:gd name="connsiteY12" fmla="*/ 598514 h 831487"/>
              <a:gd name="connsiteX13" fmla="*/ 5536826 w 6879177"/>
              <a:gd name="connsiteY13" fmla="*/ 719538 h 831487"/>
              <a:gd name="connsiteX14" fmla="*/ 5869761 w 6879177"/>
              <a:gd name="connsiteY14" fmla="*/ 813675 h 831487"/>
              <a:gd name="connsiteX15" fmla="*/ 6184054 w 6879177"/>
              <a:gd name="connsiteY15" fmla="*/ 799851 h 831487"/>
              <a:gd name="connsiteX16" fmla="*/ 6391208 w 6879177"/>
              <a:gd name="connsiteY16" fmla="*/ 771276 h 831487"/>
              <a:gd name="connsiteX17" fmla="*/ 6428199 w 6879177"/>
              <a:gd name="connsiteY17" fmla="*/ 771277 h 831487"/>
              <a:gd name="connsiteX18" fmla="*/ 6622223 w 6879177"/>
              <a:gd name="connsiteY18" fmla="*/ 769679 h 831487"/>
              <a:gd name="connsiteX19" fmla="*/ 6877275 w 6879177"/>
              <a:gd name="connsiteY19" fmla="*/ 700304 h 831487"/>
              <a:gd name="connsiteX0" fmla="*/ 0 w 6879177"/>
              <a:gd name="connsiteY0" fmla="*/ 831487 h 831487"/>
              <a:gd name="connsiteX1" fmla="*/ 787792 w 6879177"/>
              <a:gd name="connsiteY1" fmla="*/ 764235 h 831487"/>
              <a:gd name="connsiteX2" fmla="*/ 1466490 w 6879177"/>
              <a:gd name="connsiteY2" fmla="*/ 567096 h 831487"/>
              <a:gd name="connsiteX3" fmla="*/ 1965390 w 6879177"/>
              <a:gd name="connsiteY3" fmla="*/ 309921 h 831487"/>
              <a:gd name="connsiteX4" fmla="*/ 2262260 w 6879177"/>
              <a:gd name="connsiteY4" fmla="*/ 118425 h 831487"/>
              <a:gd name="connsiteX5" fmla="*/ 2490372 w 6879177"/>
              <a:gd name="connsiteY5" fmla="*/ 2 h 831487"/>
              <a:gd name="connsiteX6" fmla="*/ 2603628 w 6879177"/>
              <a:gd name="connsiteY6" fmla="*/ 116720 h 831487"/>
              <a:gd name="connsiteX7" fmla="*/ 2639508 w 6879177"/>
              <a:gd name="connsiteY7" fmla="*/ 382946 h 831487"/>
              <a:gd name="connsiteX8" fmla="*/ 2751210 w 6879177"/>
              <a:gd name="connsiteY8" fmla="*/ 663625 h 831487"/>
              <a:gd name="connsiteX9" fmla="*/ 3439200 w 6879177"/>
              <a:gd name="connsiteY9" fmla="*/ 339775 h 831487"/>
              <a:gd name="connsiteX10" fmla="*/ 4106241 w 6879177"/>
              <a:gd name="connsiteY10" fmla="*/ 297695 h 831487"/>
              <a:gd name="connsiteX11" fmla="*/ 4809647 w 6879177"/>
              <a:gd name="connsiteY11" fmla="*/ 381562 h 831487"/>
              <a:gd name="connsiteX12" fmla="*/ 5271282 w 6879177"/>
              <a:gd name="connsiteY12" fmla="*/ 598514 h 831487"/>
              <a:gd name="connsiteX13" fmla="*/ 5536826 w 6879177"/>
              <a:gd name="connsiteY13" fmla="*/ 719538 h 831487"/>
              <a:gd name="connsiteX14" fmla="*/ 5869761 w 6879177"/>
              <a:gd name="connsiteY14" fmla="*/ 813675 h 831487"/>
              <a:gd name="connsiteX15" fmla="*/ 6184054 w 6879177"/>
              <a:gd name="connsiteY15" fmla="*/ 799851 h 831487"/>
              <a:gd name="connsiteX16" fmla="*/ 6391208 w 6879177"/>
              <a:gd name="connsiteY16" fmla="*/ 771276 h 831487"/>
              <a:gd name="connsiteX17" fmla="*/ 6428199 w 6879177"/>
              <a:gd name="connsiteY17" fmla="*/ 771277 h 831487"/>
              <a:gd name="connsiteX18" fmla="*/ 6622223 w 6879177"/>
              <a:gd name="connsiteY18" fmla="*/ 769679 h 831487"/>
              <a:gd name="connsiteX19" fmla="*/ 6877275 w 6879177"/>
              <a:gd name="connsiteY19" fmla="*/ 700304 h 831487"/>
              <a:gd name="connsiteX0" fmla="*/ 0 w 6879177"/>
              <a:gd name="connsiteY0" fmla="*/ 831487 h 831487"/>
              <a:gd name="connsiteX1" fmla="*/ 787792 w 6879177"/>
              <a:gd name="connsiteY1" fmla="*/ 764235 h 831487"/>
              <a:gd name="connsiteX2" fmla="*/ 1466490 w 6879177"/>
              <a:gd name="connsiteY2" fmla="*/ 567096 h 831487"/>
              <a:gd name="connsiteX3" fmla="*/ 1965390 w 6879177"/>
              <a:gd name="connsiteY3" fmla="*/ 309921 h 831487"/>
              <a:gd name="connsiteX4" fmla="*/ 2262260 w 6879177"/>
              <a:gd name="connsiteY4" fmla="*/ 118425 h 831487"/>
              <a:gd name="connsiteX5" fmla="*/ 2490372 w 6879177"/>
              <a:gd name="connsiteY5" fmla="*/ 2 h 831487"/>
              <a:gd name="connsiteX6" fmla="*/ 2603628 w 6879177"/>
              <a:gd name="connsiteY6" fmla="*/ 116720 h 831487"/>
              <a:gd name="connsiteX7" fmla="*/ 2639508 w 6879177"/>
              <a:gd name="connsiteY7" fmla="*/ 382946 h 831487"/>
              <a:gd name="connsiteX8" fmla="*/ 2751210 w 6879177"/>
              <a:gd name="connsiteY8" fmla="*/ 663625 h 831487"/>
              <a:gd name="connsiteX9" fmla="*/ 3439200 w 6879177"/>
              <a:gd name="connsiteY9" fmla="*/ 339775 h 831487"/>
              <a:gd name="connsiteX10" fmla="*/ 4106241 w 6879177"/>
              <a:gd name="connsiteY10" fmla="*/ 297695 h 831487"/>
              <a:gd name="connsiteX11" fmla="*/ 4809647 w 6879177"/>
              <a:gd name="connsiteY11" fmla="*/ 381562 h 831487"/>
              <a:gd name="connsiteX12" fmla="*/ 5271282 w 6879177"/>
              <a:gd name="connsiteY12" fmla="*/ 598514 h 831487"/>
              <a:gd name="connsiteX13" fmla="*/ 5536826 w 6879177"/>
              <a:gd name="connsiteY13" fmla="*/ 719538 h 831487"/>
              <a:gd name="connsiteX14" fmla="*/ 6184054 w 6879177"/>
              <a:gd name="connsiteY14" fmla="*/ 799851 h 831487"/>
              <a:gd name="connsiteX15" fmla="*/ 6391208 w 6879177"/>
              <a:gd name="connsiteY15" fmla="*/ 771276 h 831487"/>
              <a:gd name="connsiteX16" fmla="*/ 6428199 w 6879177"/>
              <a:gd name="connsiteY16" fmla="*/ 771277 h 831487"/>
              <a:gd name="connsiteX17" fmla="*/ 6622223 w 6879177"/>
              <a:gd name="connsiteY17" fmla="*/ 769679 h 831487"/>
              <a:gd name="connsiteX18" fmla="*/ 6877275 w 6879177"/>
              <a:gd name="connsiteY18" fmla="*/ 700304 h 831487"/>
              <a:gd name="connsiteX0" fmla="*/ 0 w 6879177"/>
              <a:gd name="connsiteY0" fmla="*/ 831487 h 831487"/>
              <a:gd name="connsiteX1" fmla="*/ 787792 w 6879177"/>
              <a:gd name="connsiteY1" fmla="*/ 764235 h 831487"/>
              <a:gd name="connsiteX2" fmla="*/ 1466490 w 6879177"/>
              <a:gd name="connsiteY2" fmla="*/ 567096 h 831487"/>
              <a:gd name="connsiteX3" fmla="*/ 1965390 w 6879177"/>
              <a:gd name="connsiteY3" fmla="*/ 309921 h 831487"/>
              <a:gd name="connsiteX4" fmla="*/ 2262260 w 6879177"/>
              <a:gd name="connsiteY4" fmla="*/ 118425 h 831487"/>
              <a:gd name="connsiteX5" fmla="*/ 2490372 w 6879177"/>
              <a:gd name="connsiteY5" fmla="*/ 2 h 831487"/>
              <a:gd name="connsiteX6" fmla="*/ 2603628 w 6879177"/>
              <a:gd name="connsiteY6" fmla="*/ 116720 h 831487"/>
              <a:gd name="connsiteX7" fmla="*/ 2639508 w 6879177"/>
              <a:gd name="connsiteY7" fmla="*/ 382946 h 831487"/>
              <a:gd name="connsiteX8" fmla="*/ 2751210 w 6879177"/>
              <a:gd name="connsiteY8" fmla="*/ 663625 h 831487"/>
              <a:gd name="connsiteX9" fmla="*/ 3439200 w 6879177"/>
              <a:gd name="connsiteY9" fmla="*/ 339775 h 831487"/>
              <a:gd name="connsiteX10" fmla="*/ 4106241 w 6879177"/>
              <a:gd name="connsiteY10" fmla="*/ 297695 h 831487"/>
              <a:gd name="connsiteX11" fmla="*/ 4809647 w 6879177"/>
              <a:gd name="connsiteY11" fmla="*/ 381562 h 831487"/>
              <a:gd name="connsiteX12" fmla="*/ 5271282 w 6879177"/>
              <a:gd name="connsiteY12" fmla="*/ 598514 h 831487"/>
              <a:gd name="connsiteX13" fmla="*/ 5536826 w 6879177"/>
              <a:gd name="connsiteY13" fmla="*/ 719538 h 831487"/>
              <a:gd name="connsiteX14" fmla="*/ 6008800 w 6879177"/>
              <a:gd name="connsiteY14" fmla="*/ 823602 h 831487"/>
              <a:gd name="connsiteX15" fmla="*/ 6391208 w 6879177"/>
              <a:gd name="connsiteY15" fmla="*/ 771276 h 831487"/>
              <a:gd name="connsiteX16" fmla="*/ 6428199 w 6879177"/>
              <a:gd name="connsiteY16" fmla="*/ 771277 h 831487"/>
              <a:gd name="connsiteX17" fmla="*/ 6622223 w 6879177"/>
              <a:gd name="connsiteY17" fmla="*/ 769679 h 831487"/>
              <a:gd name="connsiteX18" fmla="*/ 6877275 w 6879177"/>
              <a:gd name="connsiteY18" fmla="*/ 700304 h 831487"/>
              <a:gd name="connsiteX0" fmla="*/ 0 w 6879177"/>
              <a:gd name="connsiteY0" fmla="*/ 831487 h 831487"/>
              <a:gd name="connsiteX1" fmla="*/ 787792 w 6879177"/>
              <a:gd name="connsiteY1" fmla="*/ 764235 h 831487"/>
              <a:gd name="connsiteX2" fmla="*/ 1466490 w 6879177"/>
              <a:gd name="connsiteY2" fmla="*/ 567096 h 831487"/>
              <a:gd name="connsiteX3" fmla="*/ 1965390 w 6879177"/>
              <a:gd name="connsiteY3" fmla="*/ 309921 h 831487"/>
              <a:gd name="connsiteX4" fmla="*/ 2262260 w 6879177"/>
              <a:gd name="connsiteY4" fmla="*/ 118425 h 831487"/>
              <a:gd name="connsiteX5" fmla="*/ 2490372 w 6879177"/>
              <a:gd name="connsiteY5" fmla="*/ 2 h 831487"/>
              <a:gd name="connsiteX6" fmla="*/ 2603628 w 6879177"/>
              <a:gd name="connsiteY6" fmla="*/ 116720 h 831487"/>
              <a:gd name="connsiteX7" fmla="*/ 2639508 w 6879177"/>
              <a:gd name="connsiteY7" fmla="*/ 382946 h 831487"/>
              <a:gd name="connsiteX8" fmla="*/ 2751210 w 6879177"/>
              <a:gd name="connsiteY8" fmla="*/ 663625 h 831487"/>
              <a:gd name="connsiteX9" fmla="*/ 3439200 w 6879177"/>
              <a:gd name="connsiteY9" fmla="*/ 339775 h 831487"/>
              <a:gd name="connsiteX10" fmla="*/ 4106241 w 6879177"/>
              <a:gd name="connsiteY10" fmla="*/ 297695 h 831487"/>
              <a:gd name="connsiteX11" fmla="*/ 4809647 w 6879177"/>
              <a:gd name="connsiteY11" fmla="*/ 381562 h 831487"/>
              <a:gd name="connsiteX12" fmla="*/ 5271282 w 6879177"/>
              <a:gd name="connsiteY12" fmla="*/ 598514 h 831487"/>
              <a:gd name="connsiteX13" fmla="*/ 5536826 w 6879177"/>
              <a:gd name="connsiteY13" fmla="*/ 719538 h 831487"/>
              <a:gd name="connsiteX14" fmla="*/ 6008800 w 6879177"/>
              <a:gd name="connsiteY14" fmla="*/ 823602 h 831487"/>
              <a:gd name="connsiteX15" fmla="*/ 6428199 w 6879177"/>
              <a:gd name="connsiteY15" fmla="*/ 771277 h 831487"/>
              <a:gd name="connsiteX16" fmla="*/ 6622223 w 6879177"/>
              <a:gd name="connsiteY16" fmla="*/ 769679 h 831487"/>
              <a:gd name="connsiteX17" fmla="*/ 6877275 w 6879177"/>
              <a:gd name="connsiteY17" fmla="*/ 700304 h 831487"/>
              <a:gd name="connsiteX0" fmla="*/ 0 w 6879177"/>
              <a:gd name="connsiteY0" fmla="*/ 831487 h 831487"/>
              <a:gd name="connsiteX1" fmla="*/ 787792 w 6879177"/>
              <a:gd name="connsiteY1" fmla="*/ 764235 h 831487"/>
              <a:gd name="connsiteX2" fmla="*/ 1466490 w 6879177"/>
              <a:gd name="connsiteY2" fmla="*/ 567096 h 831487"/>
              <a:gd name="connsiteX3" fmla="*/ 1965390 w 6879177"/>
              <a:gd name="connsiteY3" fmla="*/ 309921 h 831487"/>
              <a:gd name="connsiteX4" fmla="*/ 2262260 w 6879177"/>
              <a:gd name="connsiteY4" fmla="*/ 118425 h 831487"/>
              <a:gd name="connsiteX5" fmla="*/ 2490372 w 6879177"/>
              <a:gd name="connsiteY5" fmla="*/ 2 h 831487"/>
              <a:gd name="connsiteX6" fmla="*/ 2603628 w 6879177"/>
              <a:gd name="connsiteY6" fmla="*/ 116720 h 831487"/>
              <a:gd name="connsiteX7" fmla="*/ 2639508 w 6879177"/>
              <a:gd name="connsiteY7" fmla="*/ 382946 h 831487"/>
              <a:gd name="connsiteX8" fmla="*/ 2751210 w 6879177"/>
              <a:gd name="connsiteY8" fmla="*/ 663625 h 831487"/>
              <a:gd name="connsiteX9" fmla="*/ 3439200 w 6879177"/>
              <a:gd name="connsiteY9" fmla="*/ 339775 h 831487"/>
              <a:gd name="connsiteX10" fmla="*/ 4106241 w 6879177"/>
              <a:gd name="connsiteY10" fmla="*/ 297695 h 831487"/>
              <a:gd name="connsiteX11" fmla="*/ 4809647 w 6879177"/>
              <a:gd name="connsiteY11" fmla="*/ 381562 h 831487"/>
              <a:gd name="connsiteX12" fmla="*/ 5271282 w 6879177"/>
              <a:gd name="connsiteY12" fmla="*/ 598514 h 831487"/>
              <a:gd name="connsiteX13" fmla="*/ 5536826 w 6879177"/>
              <a:gd name="connsiteY13" fmla="*/ 719538 h 831487"/>
              <a:gd name="connsiteX14" fmla="*/ 6008800 w 6879177"/>
              <a:gd name="connsiteY14" fmla="*/ 823602 h 831487"/>
              <a:gd name="connsiteX15" fmla="*/ 6359020 w 6879177"/>
              <a:gd name="connsiteY15" fmla="*/ 789090 h 831487"/>
              <a:gd name="connsiteX16" fmla="*/ 6622223 w 6879177"/>
              <a:gd name="connsiteY16" fmla="*/ 769679 h 831487"/>
              <a:gd name="connsiteX17" fmla="*/ 6877275 w 6879177"/>
              <a:gd name="connsiteY17" fmla="*/ 700304 h 831487"/>
              <a:gd name="connsiteX0" fmla="*/ 0 w 6879219"/>
              <a:gd name="connsiteY0" fmla="*/ 831487 h 831487"/>
              <a:gd name="connsiteX1" fmla="*/ 787792 w 6879219"/>
              <a:gd name="connsiteY1" fmla="*/ 764235 h 831487"/>
              <a:gd name="connsiteX2" fmla="*/ 1466490 w 6879219"/>
              <a:gd name="connsiteY2" fmla="*/ 567096 h 831487"/>
              <a:gd name="connsiteX3" fmla="*/ 1965390 w 6879219"/>
              <a:gd name="connsiteY3" fmla="*/ 309921 h 831487"/>
              <a:gd name="connsiteX4" fmla="*/ 2262260 w 6879219"/>
              <a:gd name="connsiteY4" fmla="*/ 118425 h 831487"/>
              <a:gd name="connsiteX5" fmla="*/ 2490372 w 6879219"/>
              <a:gd name="connsiteY5" fmla="*/ 2 h 831487"/>
              <a:gd name="connsiteX6" fmla="*/ 2603628 w 6879219"/>
              <a:gd name="connsiteY6" fmla="*/ 116720 h 831487"/>
              <a:gd name="connsiteX7" fmla="*/ 2639508 w 6879219"/>
              <a:gd name="connsiteY7" fmla="*/ 382946 h 831487"/>
              <a:gd name="connsiteX8" fmla="*/ 2751210 w 6879219"/>
              <a:gd name="connsiteY8" fmla="*/ 663625 h 831487"/>
              <a:gd name="connsiteX9" fmla="*/ 3439200 w 6879219"/>
              <a:gd name="connsiteY9" fmla="*/ 339775 h 831487"/>
              <a:gd name="connsiteX10" fmla="*/ 4106241 w 6879219"/>
              <a:gd name="connsiteY10" fmla="*/ 297695 h 831487"/>
              <a:gd name="connsiteX11" fmla="*/ 4809647 w 6879219"/>
              <a:gd name="connsiteY11" fmla="*/ 381562 h 831487"/>
              <a:gd name="connsiteX12" fmla="*/ 5271282 w 6879219"/>
              <a:gd name="connsiteY12" fmla="*/ 598514 h 831487"/>
              <a:gd name="connsiteX13" fmla="*/ 5536826 w 6879219"/>
              <a:gd name="connsiteY13" fmla="*/ 719538 h 831487"/>
              <a:gd name="connsiteX14" fmla="*/ 6008800 w 6879219"/>
              <a:gd name="connsiteY14" fmla="*/ 823602 h 831487"/>
              <a:gd name="connsiteX15" fmla="*/ 6359020 w 6879219"/>
              <a:gd name="connsiteY15" fmla="*/ 789090 h 831487"/>
              <a:gd name="connsiteX16" fmla="*/ 6626835 w 6879219"/>
              <a:gd name="connsiteY16" fmla="*/ 751866 h 831487"/>
              <a:gd name="connsiteX17" fmla="*/ 6877275 w 6879219"/>
              <a:gd name="connsiteY17" fmla="*/ 700304 h 831487"/>
              <a:gd name="connsiteX0" fmla="*/ 0 w 6879219"/>
              <a:gd name="connsiteY0" fmla="*/ 831487 h 831487"/>
              <a:gd name="connsiteX1" fmla="*/ 787792 w 6879219"/>
              <a:gd name="connsiteY1" fmla="*/ 764235 h 831487"/>
              <a:gd name="connsiteX2" fmla="*/ 1466490 w 6879219"/>
              <a:gd name="connsiteY2" fmla="*/ 567096 h 831487"/>
              <a:gd name="connsiteX3" fmla="*/ 1965390 w 6879219"/>
              <a:gd name="connsiteY3" fmla="*/ 309921 h 831487"/>
              <a:gd name="connsiteX4" fmla="*/ 2262260 w 6879219"/>
              <a:gd name="connsiteY4" fmla="*/ 118425 h 831487"/>
              <a:gd name="connsiteX5" fmla="*/ 2490372 w 6879219"/>
              <a:gd name="connsiteY5" fmla="*/ 2 h 831487"/>
              <a:gd name="connsiteX6" fmla="*/ 2603628 w 6879219"/>
              <a:gd name="connsiteY6" fmla="*/ 116720 h 831487"/>
              <a:gd name="connsiteX7" fmla="*/ 2639508 w 6879219"/>
              <a:gd name="connsiteY7" fmla="*/ 382946 h 831487"/>
              <a:gd name="connsiteX8" fmla="*/ 2751210 w 6879219"/>
              <a:gd name="connsiteY8" fmla="*/ 663625 h 831487"/>
              <a:gd name="connsiteX9" fmla="*/ 3439200 w 6879219"/>
              <a:gd name="connsiteY9" fmla="*/ 339775 h 831487"/>
              <a:gd name="connsiteX10" fmla="*/ 4106241 w 6879219"/>
              <a:gd name="connsiteY10" fmla="*/ 297695 h 831487"/>
              <a:gd name="connsiteX11" fmla="*/ 4809647 w 6879219"/>
              <a:gd name="connsiteY11" fmla="*/ 381562 h 831487"/>
              <a:gd name="connsiteX12" fmla="*/ 5257447 w 6879219"/>
              <a:gd name="connsiteY12" fmla="*/ 574764 h 831487"/>
              <a:gd name="connsiteX13" fmla="*/ 5536826 w 6879219"/>
              <a:gd name="connsiteY13" fmla="*/ 719538 h 831487"/>
              <a:gd name="connsiteX14" fmla="*/ 6008800 w 6879219"/>
              <a:gd name="connsiteY14" fmla="*/ 823602 h 831487"/>
              <a:gd name="connsiteX15" fmla="*/ 6359020 w 6879219"/>
              <a:gd name="connsiteY15" fmla="*/ 789090 h 831487"/>
              <a:gd name="connsiteX16" fmla="*/ 6626835 w 6879219"/>
              <a:gd name="connsiteY16" fmla="*/ 751866 h 831487"/>
              <a:gd name="connsiteX17" fmla="*/ 6877275 w 6879219"/>
              <a:gd name="connsiteY17" fmla="*/ 700304 h 831487"/>
              <a:gd name="connsiteX0" fmla="*/ 0 w 6879219"/>
              <a:gd name="connsiteY0" fmla="*/ 831487 h 831487"/>
              <a:gd name="connsiteX1" fmla="*/ 787792 w 6879219"/>
              <a:gd name="connsiteY1" fmla="*/ 764235 h 831487"/>
              <a:gd name="connsiteX2" fmla="*/ 1466490 w 6879219"/>
              <a:gd name="connsiteY2" fmla="*/ 567096 h 831487"/>
              <a:gd name="connsiteX3" fmla="*/ 1965390 w 6879219"/>
              <a:gd name="connsiteY3" fmla="*/ 309921 h 831487"/>
              <a:gd name="connsiteX4" fmla="*/ 2262260 w 6879219"/>
              <a:gd name="connsiteY4" fmla="*/ 118425 h 831487"/>
              <a:gd name="connsiteX5" fmla="*/ 2490372 w 6879219"/>
              <a:gd name="connsiteY5" fmla="*/ 2 h 831487"/>
              <a:gd name="connsiteX6" fmla="*/ 2603628 w 6879219"/>
              <a:gd name="connsiteY6" fmla="*/ 116720 h 831487"/>
              <a:gd name="connsiteX7" fmla="*/ 2639508 w 6879219"/>
              <a:gd name="connsiteY7" fmla="*/ 382946 h 831487"/>
              <a:gd name="connsiteX8" fmla="*/ 2751210 w 6879219"/>
              <a:gd name="connsiteY8" fmla="*/ 663625 h 831487"/>
              <a:gd name="connsiteX9" fmla="*/ 3439200 w 6879219"/>
              <a:gd name="connsiteY9" fmla="*/ 339775 h 831487"/>
              <a:gd name="connsiteX10" fmla="*/ 4106241 w 6879219"/>
              <a:gd name="connsiteY10" fmla="*/ 297695 h 831487"/>
              <a:gd name="connsiteX11" fmla="*/ 4809647 w 6879219"/>
              <a:gd name="connsiteY11" fmla="*/ 381562 h 831487"/>
              <a:gd name="connsiteX12" fmla="*/ 5257447 w 6879219"/>
              <a:gd name="connsiteY12" fmla="*/ 574764 h 831487"/>
              <a:gd name="connsiteX13" fmla="*/ 5536826 w 6879219"/>
              <a:gd name="connsiteY13" fmla="*/ 719538 h 831487"/>
              <a:gd name="connsiteX14" fmla="*/ 5592956 w 6879219"/>
              <a:gd name="connsiteY14" fmla="*/ 730456 h 831487"/>
              <a:gd name="connsiteX15" fmla="*/ 6008800 w 6879219"/>
              <a:gd name="connsiteY15" fmla="*/ 823602 h 831487"/>
              <a:gd name="connsiteX16" fmla="*/ 6359020 w 6879219"/>
              <a:gd name="connsiteY16" fmla="*/ 789090 h 831487"/>
              <a:gd name="connsiteX17" fmla="*/ 6626835 w 6879219"/>
              <a:gd name="connsiteY17" fmla="*/ 751866 h 831487"/>
              <a:gd name="connsiteX18" fmla="*/ 6877275 w 6879219"/>
              <a:gd name="connsiteY18" fmla="*/ 700304 h 831487"/>
              <a:gd name="connsiteX0" fmla="*/ 0 w 6879219"/>
              <a:gd name="connsiteY0" fmla="*/ 831487 h 831487"/>
              <a:gd name="connsiteX1" fmla="*/ 787792 w 6879219"/>
              <a:gd name="connsiteY1" fmla="*/ 764235 h 831487"/>
              <a:gd name="connsiteX2" fmla="*/ 1466490 w 6879219"/>
              <a:gd name="connsiteY2" fmla="*/ 567096 h 831487"/>
              <a:gd name="connsiteX3" fmla="*/ 1965390 w 6879219"/>
              <a:gd name="connsiteY3" fmla="*/ 309921 h 831487"/>
              <a:gd name="connsiteX4" fmla="*/ 2262260 w 6879219"/>
              <a:gd name="connsiteY4" fmla="*/ 118425 h 831487"/>
              <a:gd name="connsiteX5" fmla="*/ 2490372 w 6879219"/>
              <a:gd name="connsiteY5" fmla="*/ 2 h 831487"/>
              <a:gd name="connsiteX6" fmla="*/ 2603628 w 6879219"/>
              <a:gd name="connsiteY6" fmla="*/ 116720 h 831487"/>
              <a:gd name="connsiteX7" fmla="*/ 2639508 w 6879219"/>
              <a:gd name="connsiteY7" fmla="*/ 382946 h 831487"/>
              <a:gd name="connsiteX8" fmla="*/ 2751210 w 6879219"/>
              <a:gd name="connsiteY8" fmla="*/ 663625 h 831487"/>
              <a:gd name="connsiteX9" fmla="*/ 3439200 w 6879219"/>
              <a:gd name="connsiteY9" fmla="*/ 339775 h 831487"/>
              <a:gd name="connsiteX10" fmla="*/ 4106241 w 6879219"/>
              <a:gd name="connsiteY10" fmla="*/ 297695 h 831487"/>
              <a:gd name="connsiteX11" fmla="*/ 4809647 w 6879219"/>
              <a:gd name="connsiteY11" fmla="*/ 381562 h 831487"/>
              <a:gd name="connsiteX12" fmla="*/ 5257447 w 6879219"/>
              <a:gd name="connsiteY12" fmla="*/ 574764 h 831487"/>
              <a:gd name="connsiteX13" fmla="*/ 5536826 w 6879219"/>
              <a:gd name="connsiteY13" fmla="*/ 719538 h 831487"/>
              <a:gd name="connsiteX14" fmla="*/ 5620628 w 6879219"/>
              <a:gd name="connsiteY14" fmla="*/ 748269 h 831487"/>
              <a:gd name="connsiteX15" fmla="*/ 6008800 w 6879219"/>
              <a:gd name="connsiteY15" fmla="*/ 823602 h 831487"/>
              <a:gd name="connsiteX16" fmla="*/ 6359020 w 6879219"/>
              <a:gd name="connsiteY16" fmla="*/ 789090 h 831487"/>
              <a:gd name="connsiteX17" fmla="*/ 6626835 w 6879219"/>
              <a:gd name="connsiteY17" fmla="*/ 751866 h 831487"/>
              <a:gd name="connsiteX18" fmla="*/ 6877275 w 6879219"/>
              <a:gd name="connsiteY18" fmla="*/ 700304 h 831487"/>
              <a:gd name="connsiteX0" fmla="*/ 0 w 6626835"/>
              <a:gd name="connsiteY0" fmla="*/ 831487 h 831487"/>
              <a:gd name="connsiteX1" fmla="*/ 787792 w 6626835"/>
              <a:gd name="connsiteY1" fmla="*/ 764235 h 831487"/>
              <a:gd name="connsiteX2" fmla="*/ 1466490 w 6626835"/>
              <a:gd name="connsiteY2" fmla="*/ 567096 h 831487"/>
              <a:gd name="connsiteX3" fmla="*/ 1965390 w 6626835"/>
              <a:gd name="connsiteY3" fmla="*/ 309921 h 831487"/>
              <a:gd name="connsiteX4" fmla="*/ 2262260 w 6626835"/>
              <a:gd name="connsiteY4" fmla="*/ 118425 h 831487"/>
              <a:gd name="connsiteX5" fmla="*/ 2490372 w 6626835"/>
              <a:gd name="connsiteY5" fmla="*/ 2 h 831487"/>
              <a:gd name="connsiteX6" fmla="*/ 2603628 w 6626835"/>
              <a:gd name="connsiteY6" fmla="*/ 116720 h 831487"/>
              <a:gd name="connsiteX7" fmla="*/ 2639508 w 6626835"/>
              <a:gd name="connsiteY7" fmla="*/ 382946 h 831487"/>
              <a:gd name="connsiteX8" fmla="*/ 2751210 w 6626835"/>
              <a:gd name="connsiteY8" fmla="*/ 663625 h 831487"/>
              <a:gd name="connsiteX9" fmla="*/ 3439200 w 6626835"/>
              <a:gd name="connsiteY9" fmla="*/ 339775 h 831487"/>
              <a:gd name="connsiteX10" fmla="*/ 4106241 w 6626835"/>
              <a:gd name="connsiteY10" fmla="*/ 297695 h 831487"/>
              <a:gd name="connsiteX11" fmla="*/ 4809647 w 6626835"/>
              <a:gd name="connsiteY11" fmla="*/ 381562 h 831487"/>
              <a:gd name="connsiteX12" fmla="*/ 5257447 w 6626835"/>
              <a:gd name="connsiteY12" fmla="*/ 574764 h 831487"/>
              <a:gd name="connsiteX13" fmla="*/ 5536826 w 6626835"/>
              <a:gd name="connsiteY13" fmla="*/ 719538 h 831487"/>
              <a:gd name="connsiteX14" fmla="*/ 5620628 w 6626835"/>
              <a:gd name="connsiteY14" fmla="*/ 748269 h 831487"/>
              <a:gd name="connsiteX15" fmla="*/ 6008800 w 6626835"/>
              <a:gd name="connsiteY15" fmla="*/ 823602 h 831487"/>
              <a:gd name="connsiteX16" fmla="*/ 6359020 w 6626835"/>
              <a:gd name="connsiteY16" fmla="*/ 789090 h 831487"/>
              <a:gd name="connsiteX17" fmla="*/ 6626835 w 6626835"/>
              <a:gd name="connsiteY17" fmla="*/ 751866 h 831487"/>
              <a:gd name="connsiteX0" fmla="*/ 0 w 6359020"/>
              <a:gd name="connsiteY0" fmla="*/ 831487 h 831487"/>
              <a:gd name="connsiteX1" fmla="*/ 787792 w 6359020"/>
              <a:gd name="connsiteY1" fmla="*/ 764235 h 831487"/>
              <a:gd name="connsiteX2" fmla="*/ 1466490 w 6359020"/>
              <a:gd name="connsiteY2" fmla="*/ 567096 h 831487"/>
              <a:gd name="connsiteX3" fmla="*/ 1965390 w 6359020"/>
              <a:gd name="connsiteY3" fmla="*/ 309921 h 831487"/>
              <a:gd name="connsiteX4" fmla="*/ 2262260 w 6359020"/>
              <a:gd name="connsiteY4" fmla="*/ 118425 h 831487"/>
              <a:gd name="connsiteX5" fmla="*/ 2490372 w 6359020"/>
              <a:gd name="connsiteY5" fmla="*/ 2 h 831487"/>
              <a:gd name="connsiteX6" fmla="*/ 2603628 w 6359020"/>
              <a:gd name="connsiteY6" fmla="*/ 116720 h 831487"/>
              <a:gd name="connsiteX7" fmla="*/ 2639508 w 6359020"/>
              <a:gd name="connsiteY7" fmla="*/ 382946 h 831487"/>
              <a:gd name="connsiteX8" fmla="*/ 2751210 w 6359020"/>
              <a:gd name="connsiteY8" fmla="*/ 663625 h 831487"/>
              <a:gd name="connsiteX9" fmla="*/ 3439200 w 6359020"/>
              <a:gd name="connsiteY9" fmla="*/ 339775 h 831487"/>
              <a:gd name="connsiteX10" fmla="*/ 4106241 w 6359020"/>
              <a:gd name="connsiteY10" fmla="*/ 297695 h 831487"/>
              <a:gd name="connsiteX11" fmla="*/ 4809647 w 6359020"/>
              <a:gd name="connsiteY11" fmla="*/ 381562 h 831487"/>
              <a:gd name="connsiteX12" fmla="*/ 5257447 w 6359020"/>
              <a:gd name="connsiteY12" fmla="*/ 574764 h 831487"/>
              <a:gd name="connsiteX13" fmla="*/ 5536826 w 6359020"/>
              <a:gd name="connsiteY13" fmla="*/ 719538 h 831487"/>
              <a:gd name="connsiteX14" fmla="*/ 5620628 w 6359020"/>
              <a:gd name="connsiteY14" fmla="*/ 748269 h 831487"/>
              <a:gd name="connsiteX15" fmla="*/ 6008800 w 6359020"/>
              <a:gd name="connsiteY15" fmla="*/ 823602 h 831487"/>
              <a:gd name="connsiteX16" fmla="*/ 6359020 w 6359020"/>
              <a:gd name="connsiteY16" fmla="*/ 789090 h 831487"/>
              <a:gd name="connsiteX0" fmla="*/ 0 w 6008800"/>
              <a:gd name="connsiteY0" fmla="*/ 831487 h 831487"/>
              <a:gd name="connsiteX1" fmla="*/ 787792 w 6008800"/>
              <a:gd name="connsiteY1" fmla="*/ 764235 h 831487"/>
              <a:gd name="connsiteX2" fmla="*/ 1466490 w 6008800"/>
              <a:gd name="connsiteY2" fmla="*/ 567096 h 831487"/>
              <a:gd name="connsiteX3" fmla="*/ 1965390 w 6008800"/>
              <a:gd name="connsiteY3" fmla="*/ 309921 h 831487"/>
              <a:gd name="connsiteX4" fmla="*/ 2262260 w 6008800"/>
              <a:gd name="connsiteY4" fmla="*/ 118425 h 831487"/>
              <a:gd name="connsiteX5" fmla="*/ 2490372 w 6008800"/>
              <a:gd name="connsiteY5" fmla="*/ 2 h 831487"/>
              <a:gd name="connsiteX6" fmla="*/ 2603628 w 6008800"/>
              <a:gd name="connsiteY6" fmla="*/ 116720 h 831487"/>
              <a:gd name="connsiteX7" fmla="*/ 2639508 w 6008800"/>
              <a:gd name="connsiteY7" fmla="*/ 382946 h 831487"/>
              <a:gd name="connsiteX8" fmla="*/ 2751210 w 6008800"/>
              <a:gd name="connsiteY8" fmla="*/ 663625 h 831487"/>
              <a:gd name="connsiteX9" fmla="*/ 3439200 w 6008800"/>
              <a:gd name="connsiteY9" fmla="*/ 339775 h 831487"/>
              <a:gd name="connsiteX10" fmla="*/ 4106241 w 6008800"/>
              <a:gd name="connsiteY10" fmla="*/ 297695 h 831487"/>
              <a:gd name="connsiteX11" fmla="*/ 4809647 w 6008800"/>
              <a:gd name="connsiteY11" fmla="*/ 381562 h 831487"/>
              <a:gd name="connsiteX12" fmla="*/ 5257447 w 6008800"/>
              <a:gd name="connsiteY12" fmla="*/ 574764 h 831487"/>
              <a:gd name="connsiteX13" fmla="*/ 5536826 w 6008800"/>
              <a:gd name="connsiteY13" fmla="*/ 719538 h 831487"/>
              <a:gd name="connsiteX14" fmla="*/ 5620628 w 6008800"/>
              <a:gd name="connsiteY14" fmla="*/ 748269 h 831487"/>
              <a:gd name="connsiteX15" fmla="*/ 6008800 w 6008800"/>
              <a:gd name="connsiteY15" fmla="*/ 823602 h 831487"/>
              <a:gd name="connsiteX0" fmla="*/ 0 w 5620628"/>
              <a:gd name="connsiteY0" fmla="*/ 831487 h 831487"/>
              <a:gd name="connsiteX1" fmla="*/ 787792 w 5620628"/>
              <a:gd name="connsiteY1" fmla="*/ 764235 h 831487"/>
              <a:gd name="connsiteX2" fmla="*/ 1466490 w 5620628"/>
              <a:gd name="connsiteY2" fmla="*/ 567096 h 831487"/>
              <a:gd name="connsiteX3" fmla="*/ 1965390 w 5620628"/>
              <a:gd name="connsiteY3" fmla="*/ 309921 h 831487"/>
              <a:gd name="connsiteX4" fmla="*/ 2262260 w 5620628"/>
              <a:gd name="connsiteY4" fmla="*/ 118425 h 831487"/>
              <a:gd name="connsiteX5" fmla="*/ 2490372 w 5620628"/>
              <a:gd name="connsiteY5" fmla="*/ 2 h 831487"/>
              <a:gd name="connsiteX6" fmla="*/ 2603628 w 5620628"/>
              <a:gd name="connsiteY6" fmla="*/ 116720 h 831487"/>
              <a:gd name="connsiteX7" fmla="*/ 2639508 w 5620628"/>
              <a:gd name="connsiteY7" fmla="*/ 382946 h 831487"/>
              <a:gd name="connsiteX8" fmla="*/ 2751210 w 5620628"/>
              <a:gd name="connsiteY8" fmla="*/ 663625 h 831487"/>
              <a:gd name="connsiteX9" fmla="*/ 3439200 w 5620628"/>
              <a:gd name="connsiteY9" fmla="*/ 339775 h 831487"/>
              <a:gd name="connsiteX10" fmla="*/ 4106241 w 5620628"/>
              <a:gd name="connsiteY10" fmla="*/ 297695 h 831487"/>
              <a:gd name="connsiteX11" fmla="*/ 4809647 w 5620628"/>
              <a:gd name="connsiteY11" fmla="*/ 381562 h 831487"/>
              <a:gd name="connsiteX12" fmla="*/ 5257447 w 5620628"/>
              <a:gd name="connsiteY12" fmla="*/ 574764 h 831487"/>
              <a:gd name="connsiteX13" fmla="*/ 5536826 w 5620628"/>
              <a:gd name="connsiteY13" fmla="*/ 719538 h 831487"/>
              <a:gd name="connsiteX14" fmla="*/ 5620628 w 5620628"/>
              <a:gd name="connsiteY14" fmla="*/ 748269 h 831487"/>
              <a:gd name="connsiteX0" fmla="*/ 0 w 5814317"/>
              <a:gd name="connsiteY0" fmla="*/ 831487 h 831487"/>
              <a:gd name="connsiteX1" fmla="*/ 787792 w 5814317"/>
              <a:gd name="connsiteY1" fmla="*/ 764235 h 831487"/>
              <a:gd name="connsiteX2" fmla="*/ 1466490 w 5814317"/>
              <a:gd name="connsiteY2" fmla="*/ 567096 h 831487"/>
              <a:gd name="connsiteX3" fmla="*/ 1965390 w 5814317"/>
              <a:gd name="connsiteY3" fmla="*/ 309921 h 831487"/>
              <a:gd name="connsiteX4" fmla="*/ 2262260 w 5814317"/>
              <a:gd name="connsiteY4" fmla="*/ 118425 h 831487"/>
              <a:gd name="connsiteX5" fmla="*/ 2490372 w 5814317"/>
              <a:gd name="connsiteY5" fmla="*/ 2 h 831487"/>
              <a:gd name="connsiteX6" fmla="*/ 2603628 w 5814317"/>
              <a:gd name="connsiteY6" fmla="*/ 116720 h 831487"/>
              <a:gd name="connsiteX7" fmla="*/ 2639508 w 5814317"/>
              <a:gd name="connsiteY7" fmla="*/ 382946 h 831487"/>
              <a:gd name="connsiteX8" fmla="*/ 2751210 w 5814317"/>
              <a:gd name="connsiteY8" fmla="*/ 663625 h 831487"/>
              <a:gd name="connsiteX9" fmla="*/ 3439200 w 5814317"/>
              <a:gd name="connsiteY9" fmla="*/ 339775 h 831487"/>
              <a:gd name="connsiteX10" fmla="*/ 4106241 w 5814317"/>
              <a:gd name="connsiteY10" fmla="*/ 297695 h 831487"/>
              <a:gd name="connsiteX11" fmla="*/ 4809647 w 5814317"/>
              <a:gd name="connsiteY11" fmla="*/ 381562 h 831487"/>
              <a:gd name="connsiteX12" fmla="*/ 5257447 w 5814317"/>
              <a:gd name="connsiteY12" fmla="*/ 574764 h 831487"/>
              <a:gd name="connsiteX13" fmla="*/ 5536826 w 5814317"/>
              <a:gd name="connsiteY13" fmla="*/ 719538 h 831487"/>
              <a:gd name="connsiteX14" fmla="*/ 5814317 w 5814317"/>
              <a:gd name="connsiteY14" fmla="*/ 757794 h 831487"/>
              <a:gd name="connsiteX0" fmla="*/ 0 w 5814317"/>
              <a:gd name="connsiteY0" fmla="*/ 831487 h 831487"/>
              <a:gd name="connsiteX1" fmla="*/ 787792 w 5814317"/>
              <a:gd name="connsiteY1" fmla="*/ 764235 h 831487"/>
              <a:gd name="connsiteX2" fmla="*/ 1514526 w 5814317"/>
              <a:gd name="connsiteY2" fmla="*/ 605196 h 831487"/>
              <a:gd name="connsiteX3" fmla="*/ 1965390 w 5814317"/>
              <a:gd name="connsiteY3" fmla="*/ 309921 h 831487"/>
              <a:gd name="connsiteX4" fmla="*/ 2262260 w 5814317"/>
              <a:gd name="connsiteY4" fmla="*/ 118425 h 831487"/>
              <a:gd name="connsiteX5" fmla="*/ 2490372 w 5814317"/>
              <a:gd name="connsiteY5" fmla="*/ 2 h 831487"/>
              <a:gd name="connsiteX6" fmla="*/ 2603628 w 5814317"/>
              <a:gd name="connsiteY6" fmla="*/ 116720 h 831487"/>
              <a:gd name="connsiteX7" fmla="*/ 2639508 w 5814317"/>
              <a:gd name="connsiteY7" fmla="*/ 382946 h 831487"/>
              <a:gd name="connsiteX8" fmla="*/ 2751210 w 5814317"/>
              <a:gd name="connsiteY8" fmla="*/ 663625 h 831487"/>
              <a:gd name="connsiteX9" fmla="*/ 3439200 w 5814317"/>
              <a:gd name="connsiteY9" fmla="*/ 339775 h 831487"/>
              <a:gd name="connsiteX10" fmla="*/ 4106241 w 5814317"/>
              <a:gd name="connsiteY10" fmla="*/ 297695 h 831487"/>
              <a:gd name="connsiteX11" fmla="*/ 4809647 w 5814317"/>
              <a:gd name="connsiteY11" fmla="*/ 381562 h 831487"/>
              <a:gd name="connsiteX12" fmla="*/ 5257447 w 5814317"/>
              <a:gd name="connsiteY12" fmla="*/ 574764 h 831487"/>
              <a:gd name="connsiteX13" fmla="*/ 5536826 w 5814317"/>
              <a:gd name="connsiteY13" fmla="*/ 719538 h 831487"/>
              <a:gd name="connsiteX14" fmla="*/ 5814317 w 5814317"/>
              <a:gd name="connsiteY14" fmla="*/ 757794 h 831487"/>
              <a:gd name="connsiteX0" fmla="*/ 0 w 5814317"/>
              <a:gd name="connsiteY0" fmla="*/ 831487 h 831487"/>
              <a:gd name="connsiteX1" fmla="*/ 787792 w 5814317"/>
              <a:gd name="connsiteY1" fmla="*/ 764235 h 831487"/>
              <a:gd name="connsiteX2" fmla="*/ 1514526 w 5814317"/>
              <a:gd name="connsiteY2" fmla="*/ 605196 h 831487"/>
              <a:gd name="connsiteX3" fmla="*/ 1973396 w 5814317"/>
              <a:gd name="connsiteY3" fmla="*/ 367071 h 831487"/>
              <a:gd name="connsiteX4" fmla="*/ 2262260 w 5814317"/>
              <a:gd name="connsiteY4" fmla="*/ 118425 h 831487"/>
              <a:gd name="connsiteX5" fmla="*/ 2490372 w 5814317"/>
              <a:gd name="connsiteY5" fmla="*/ 2 h 831487"/>
              <a:gd name="connsiteX6" fmla="*/ 2603628 w 5814317"/>
              <a:gd name="connsiteY6" fmla="*/ 116720 h 831487"/>
              <a:gd name="connsiteX7" fmla="*/ 2639508 w 5814317"/>
              <a:gd name="connsiteY7" fmla="*/ 382946 h 831487"/>
              <a:gd name="connsiteX8" fmla="*/ 2751210 w 5814317"/>
              <a:gd name="connsiteY8" fmla="*/ 663625 h 831487"/>
              <a:gd name="connsiteX9" fmla="*/ 3439200 w 5814317"/>
              <a:gd name="connsiteY9" fmla="*/ 339775 h 831487"/>
              <a:gd name="connsiteX10" fmla="*/ 4106241 w 5814317"/>
              <a:gd name="connsiteY10" fmla="*/ 297695 h 831487"/>
              <a:gd name="connsiteX11" fmla="*/ 4809647 w 5814317"/>
              <a:gd name="connsiteY11" fmla="*/ 381562 h 831487"/>
              <a:gd name="connsiteX12" fmla="*/ 5257447 w 5814317"/>
              <a:gd name="connsiteY12" fmla="*/ 574764 h 831487"/>
              <a:gd name="connsiteX13" fmla="*/ 5536826 w 5814317"/>
              <a:gd name="connsiteY13" fmla="*/ 719538 h 831487"/>
              <a:gd name="connsiteX14" fmla="*/ 5814317 w 5814317"/>
              <a:gd name="connsiteY14" fmla="*/ 757794 h 831487"/>
              <a:gd name="connsiteX0" fmla="*/ 0 w 5814317"/>
              <a:gd name="connsiteY0" fmla="*/ 831487 h 831487"/>
              <a:gd name="connsiteX1" fmla="*/ 787792 w 5814317"/>
              <a:gd name="connsiteY1" fmla="*/ 764235 h 831487"/>
              <a:gd name="connsiteX2" fmla="*/ 1514526 w 5814317"/>
              <a:gd name="connsiteY2" fmla="*/ 605196 h 831487"/>
              <a:gd name="connsiteX3" fmla="*/ 1973396 w 5814317"/>
              <a:gd name="connsiteY3" fmla="*/ 367071 h 831487"/>
              <a:gd name="connsiteX4" fmla="*/ 2262260 w 5814317"/>
              <a:gd name="connsiteY4" fmla="*/ 118425 h 831487"/>
              <a:gd name="connsiteX5" fmla="*/ 2490372 w 5814317"/>
              <a:gd name="connsiteY5" fmla="*/ 2 h 831487"/>
              <a:gd name="connsiteX6" fmla="*/ 2603628 w 5814317"/>
              <a:gd name="connsiteY6" fmla="*/ 116720 h 831487"/>
              <a:gd name="connsiteX7" fmla="*/ 2639508 w 5814317"/>
              <a:gd name="connsiteY7" fmla="*/ 382946 h 831487"/>
              <a:gd name="connsiteX8" fmla="*/ 2751210 w 5814317"/>
              <a:gd name="connsiteY8" fmla="*/ 663625 h 831487"/>
              <a:gd name="connsiteX9" fmla="*/ 3439200 w 5814317"/>
              <a:gd name="connsiteY9" fmla="*/ 339775 h 831487"/>
              <a:gd name="connsiteX10" fmla="*/ 4106241 w 5814317"/>
              <a:gd name="connsiteY10" fmla="*/ 297695 h 831487"/>
              <a:gd name="connsiteX11" fmla="*/ 4809647 w 5814317"/>
              <a:gd name="connsiteY11" fmla="*/ 381562 h 831487"/>
              <a:gd name="connsiteX12" fmla="*/ 5257447 w 5814317"/>
              <a:gd name="connsiteY12" fmla="*/ 574764 h 831487"/>
              <a:gd name="connsiteX13" fmla="*/ 5528820 w 5814317"/>
              <a:gd name="connsiteY13" fmla="*/ 690963 h 831487"/>
              <a:gd name="connsiteX14" fmla="*/ 5814317 w 5814317"/>
              <a:gd name="connsiteY14" fmla="*/ 757794 h 831487"/>
              <a:gd name="connsiteX0" fmla="*/ 0 w 5814317"/>
              <a:gd name="connsiteY0" fmla="*/ 831487 h 831487"/>
              <a:gd name="connsiteX1" fmla="*/ 787792 w 5814317"/>
              <a:gd name="connsiteY1" fmla="*/ 764235 h 831487"/>
              <a:gd name="connsiteX2" fmla="*/ 1514526 w 5814317"/>
              <a:gd name="connsiteY2" fmla="*/ 605196 h 831487"/>
              <a:gd name="connsiteX3" fmla="*/ 1973396 w 5814317"/>
              <a:gd name="connsiteY3" fmla="*/ 367071 h 831487"/>
              <a:gd name="connsiteX4" fmla="*/ 2262260 w 5814317"/>
              <a:gd name="connsiteY4" fmla="*/ 118425 h 831487"/>
              <a:gd name="connsiteX5" fmla="*/ 2490372 w 5814317"/>
              <a:gd name="connsiteY5" fmla="*/ 2 h 831487"/>
              <a:gd name="connsiteX6" fmla="*/ 2603628 w 5814317"/>
              <a:gd name="connsiteY6" fmla="*/ 116720 h 831487"/>
              <a:gd name="connsiteX7" fmla="*/ 2639508 w 5814317"/>
              <a:gd name="connsiteY7" fmla="*/ 382946 h 831487"/>
              <a:gd name="connsiteX8" fmla="*/ 2751210 w 5814317"/>
              <a:gd name="connsiteY8" fmla="*/ 663625 h 831487"/>
              <a:gd name="connsiteX9" fmla="*/ 3439200 w 5814317"/>
              <a:gd name="connsiteY9" fmla="*/ 339775 h 831487"/>
              <a:gd name="connsiteX10" fmla="*/ 4106241 w 5814317"/>
              <a:gd name="connsiteY10" fmla="*/ 297695 h 831487"/>
              <a:gd name="connsiteX11" fmla="*/ 4809647 w 5814317"/>
              <a:gd name="connsiteY11" fmla="*/ 381562 h 831487"/>
              <a:gd name="connsiteX12" fmla="*/ 5257447 w 5814317"/>
              <a:gd name="connsiteY12" fmla="*/ 574764 h 831487"/>
              <a:gd name="connsiteX13" fmla="*/ 5584861 w 5814317"/>
              <a:gd name="connsiteY13" fmla="*/ 700488 h 831487"/>
              <a:gd name="connsiteX14" fmla="*/ 5814317 w 5814317"/>
              <a:gd name="connsiteY14" fmla="*/ 757794 h 831487"/>
              <a:gd name="connsiteX0" fmla="*/ 0 w 5584861"/>
              <a:gd name="connsiteY0" fmla="*/ 831487 h 831487"/>
              <a:gd name="connsiteX1" fmla="*/ 787792 w 5584861"/>
              <a:gd name="connsiteY1" fmla="*/ 764235 h 831487"/>
              <a:gd name="connsiteX2" fmla="*/ 1514526 w 5584861"/>
              <a:gd name="connsiteY2" fmla="*/ 605196 h 831487"/>
              <a:gd name="connsiteX3" fmla="*/ 1973396 w 5584861"/>
              <a:gd name="connsiteY3" fmla="*/ 367071 h 831487"/>
              <a:gd name="connsiteX4" fmla="*/ 2262260 w 5584861"/>
              <a:gd name="connsiteY4" fmla="*/ 118425 h 831487"/>
              <a:gd name="connsiteX5" fmla="*/ 2490372 w 5584861"/>
              <a:gd name="connsiteY5" fmla="*/ 2 h 831487"/>
              <a:gd name="connsiteX6" fmla="*/ 2603628 w 5584861"/>
              <a:gd name="connsiteY6" fmla="*/ 116720 h 831487"/>
              <a:gd name="connsiteX7" fmla="*/ 2639508 w 5584861"/>
              <a:gd name="connsiteY7" fmla="*/ 382946 h 831487"/>
              <a:gd name="connsiteX8" fmla="*/ 2751210 w 5584861"/>
              <a:gd name="connsiteY8" fmla="*/ 663625 h 831487"/>
              <a:gd name="connsiteX9" fmla="*/ 3439200 w 5584861"/>
              <a:gd name="connsiteY9" fmla="*/ 339775 h 831487"/>
              <a:gd name="connsiteX10" fmla="*/ 4106241 w 5584861"/>
              <a:gd name="connsiteY10" fmla="*/ 297695 h 831487"/>
              <a:gd name="connsiteX11" fmla="*/ 4809647 w 5584861"/>
              <a:gd name="connsiteY11" fmla="*/ 381562 h 831487"/>
              <a:gd name="connsiteX12" fmla="*/ 5257447 w 5584861"/>
              <a:gd name="connsiteY12" fmla="*/ 574764 h 831487"/>
              <a:gd name="connsiteX13" fmla="*/ 5584861 w 5584861"/>
              <a:gd name="connsiteY13" fmla="*/ 700488 h 831487"/>
              <a:gd name="connsiteX0" fmla="*/ 0 w 5600873"/>
              <a:gd name="connsiteY0" fmla="*/ 831487 h 843363"/>
              <a:gd name="connsiteX1" fmla="*/ 787792 w 5600873"/>
              <a:gd name="connsiteY1" fmla="*/ 764235 h 843363"/>
              <a:gd name="connsiteX2" fmla="*/ 1514526 w 5600873"/>
              <a:gd name="connsiteY2" fmla="*/ 605196 h 843363"/>
              <a:gd name="connsiteX3" fmla="*/ 1973396 w 5600873"/>
              <a:gd name="connsiteY3" fmla="*/ 367071 h 843363"/>
              <a:gd name="connsiteX4" fmla="*/ 2262260 w 5600873"/>
              <a:gd name="connsiteY4" fmla="*/ 118425 h 843363"/>
              <a:gd name="connsiteX5" fmla="*/ 2490372 w 5600873"/>
              <a:gd name="connsiteY5" fmla="*/ 2 h 843363"/>
              <a:gd name="connsiteX6" fmla="*/ 2603628 w 5600873"/>
              <a:gd name="connsiteY6" fmla="*/ 116720 h 843363"/>
              <a:gd name="connsiteX7" fmla="*/ 2639508 w 5600873"/>
              <a:gd name="connsiteY7" fmla="*/ 382946 h 843363"/>
              <a:gd name="connsiteX8" fmla="*/ 2751210 w 5600873"/>
              <a:gd name="connsiteY8" fmla="*/ 663625 h 843363"/>
              <a:gd name="connsiteX9" fmla="*/ 3439200 w 5600873"/>
              <a:gd name="connsiteY9" fmla="*/ 339775 h 843363"/>
              <a:gd name="connsiteX10" fmla="*/ 4106241 w 5600873"/>
              <a:gd name="connsiteY10" fmla="*/ 297695 h 843363"/>
              <a:gd name="connsiteX11" fmla="*/ 4809647 w 5600873"/>
              <a:gd name="connsiteY11" fmla="*/ 381562 h 843363"/>
              <a:gd name="connsiteX12" fmla="*/ 5257447 w 5600873"/>
              <a:gd name="connsiteY12" fmla="*/ 574764 h 843363"/>
              <a:gd name="connsiteX13" fmla="*/ 5600873 w 5600873"/>
              <a:gd name="connsiteY13" fmla="*/ 843363 h 843363"/>
              <a:gd name="connsiteX0" fmla="*/ 0 w 5600873"/>
              <a:gd name="connsiteY0" fmla="*/ 831487 h 843363"/>
              <a:gd name="connsiteX1" fmla="*/ 787792 w 5600873"/>
              <a:gd name="connsiteY1" fmla="*/ 764235 h 843363"/>
              <a:gd name="connsiteX2" fmla="*/ 1514526 w 5600873"/>
              <a:gd name="connsiteY2" fmla="*/ 605196 h 843363"/>
              <a:gd name="connsiteX3" fmla="*/ 1973396 w 5600873"/>
              <a:gd name="connsiteY3" fmla="*/ 367071 h 843363"/>
              <a:gd name="connsiteX4" fmla="*/ 2262260 w 5600873"/>
              <a:gd name="connsiteY4" fmla="*/ 118425 h 843363"/>
              <a:gd name="connsiteX5" fmla="*/ 2490372 w 5600873"/>
              <a:gd name="connsiteY5" fmla="*/ 2 h 843363"/>
              <a:gd name="connsiteX6" fmla="*/ 2603628 w 5600873"/>
              <a:gd name="connsiteY6" fmla="*/ 116720 h 843363"/>
              <a:gd name="connsiteX7" fmla="*/ 2639508 w 5600873"/>
              <a:gd name="connsiteY7" fmla="*/ 382946 h 843363"/>
              <a:gd name="connsiteX8" fmla="*/ 2751210 w 5600873"/>
              <a:gd name="connsiteY8" fmla="*/ 663625 h 843363"/>
              <a:gd name="connsiteX9" fmla="*/ 3439200 w 5600873"/>
              <a:gd name="connsiteY9" fmla="*/ 339775 h 843363"/>
              <a:gd name="connsiteX10" fmla="*/ 4106241 w 5600873"/>
              <a:gd name="connsiteY10" fmla="*/ 297695 h 843363"/>
              <a:gd name="connsiteX11" fmla="*/ 4809647 w 5600873"/>
              <a:gd name="connsiteY11" fmla="*/ 381562 h 843363"/>
              <a:gd name="connsiteX12" fmla="*/ 5305482 w 5600873"/>
              <a:gd name="connsiteY12" fmla="*/ 641439 h 843363"/>
              <a:gd name="connsiteX13" fmla="*/ 5600873 w 5600873"/>
              <a:gd name="connsiteY13" fmla="*/ 843363 h 843363"/>
              <a:gd name="connsiteX0" fmla="*/ 0 w 5833044"/>
              <a:gd name="connsiteY0" fmla="*/ 860062 h 860062"/>
              <a:gd name="connsiteX1" fmla="*/ 1019963 w 5833044"/>
              <a:gd name="connsiteY1" fmla="*/ 764235 h 860062"/>
              <a:gd name="connsiteX2" fmla="*/ 1746697 w 5833044"/>
              <a:gd name="connsiteY2" fmla="*/ 605196 h 860062"/>
              <a:gd name="connsiteX3" fmla="*/ 2205567 w 5833044"/>
              <a:gd name="connsiteY3" fmla="*/ 367071 h 860062"/>
              <a:gd name="connsiteX4" fmla="*/ 2494431 w 5833044"/>
              <a:gd name="connsiteY4" fmla="*/ 118425 h 860062"/>
              <a:gd name="connsiteX5" fmla="*/ 2722543 w 5833044"/>
              <a:gd name="connsiteY5" fmla="*/ 2 h 860062"/>
              <a:gd name="connsiteX6" fmla="*/ 2835799 w 5833044"/>
              <a:gd name="connsiteY6" fmla="*/ 116720 h 860062"/>
              <a:gd name="connsiteX7" fmla="*/ 2871679 w 5833044"/>
              <a:gd name="connsiteY7" fmla="*/ 382946 h 860062"/>
              <a:gd name="connsiteX8" fmla="*/ 2983381 w 5833044"/>
              <a:gd name="connsiteY8" fmla="*/ 663625 h 860062"/>
              <a:gd name="connsiteX9" fmla="*/ 3671371 w 5833044"/>
              <a:gd name="connsiteY9" fmla="*/ 339775 h 860062"/>
              <a:gd name="connsiteX10" fmla="*/ 4338412 w 5833044"/>
              <a:gd name="connsiteY10" fmla="*/ 297695 h 860062"/>
              <a:gd name="connsiteX11" fmla="*/ 5041818 w 5833044"/>
              <a:gd name="connsiteY11" fmla="*/ 381562 h 860062"/>
              <a:gd name="connsiteX12" fmla="*/ 5537653 w 5833044"/>
              <a:gd name="connsiteY12" fmla="*/ 641439 h 860062"/>
              <a:gd name="connsiteX13" fmla="*/ 5833044 w 5833044"/>
              <a:gd name="connsiteY13" fmla="*/ 843363 h 86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33044" h="860062">
                <a:moveTo>
                  <a:pt x="0" y="860062"/>
                </a:moveTo>
                <a:cubicBezTo>
                  <a:pt x="320791" y="851911"/>
                  <a:pt x="763739" y="796137"/>
                  <a:pt x="1019963" y="764235"/>
                </a:cubicBezTo>
                <a:cubicBezTo>
                  <a:pt x="1246922" y="721159"/>
                  <a:pt x="1549096" y="671390"/>
                  <a:pt x="1746697" y="605196"/>
                </a:cubicBezTo>
                <a:cubicBezTo>
                  <a:pt x="1944298" y="539002"/>
                  <a:pt x="2080945" y="448199"/>
                  <a:pt x="2205567" y="367071"/>
                </a:cubicBezTo>
                <a:cubicBezTo>
                  <a:pt x="2330189" y="285943"/>
                  <a:pt x="2408268" y="179603"/>
                  <a:pt x="2494431" y="118425"/>
                </a:cubicBezTo>
                <a:cubicBezTo>
                  <a:pt x="2580594" y="57247"/>
                  <a:pt x="2665648" y="286"/>
                  <a:pt x="2722543" y="2"/>
                </a:cubicBezTo>
                <a:cubicBezTo>
                  <a:pt x="2779438" y="-282"/>
                  <a:pt x="2810943" y="52896"/>
                  <a:pt x="2835799" y="116720"/>
                </a:cubicBezTo>
                <a:cubicBezTo>
                  <a:pt x="2860655" y="180544"/>
                  <a:pt x="2865530" y="285857"/>
                  <a:pt x="2871679" y="382946"/>
                </a:cubicBezTo>
                <a:cubicBezTo>
                  <a:pt x="2877828" y="480035"/>
                  <a:pt x="2850099" y="670820"/>
                  <a:pt x="2983381" y="663625"/>
                </a:cubicBezTo>
                <a:cubicBezTo>
                  <a:pt x="3116663" y="656430"/>
                  <a:pt x="3445533" y="400763"/>
                  <a:pt x="3671371" y="339775"/>
                </a:cubicBezTo>
                <a:cubicBezTo>
                  <a:pt x="3897210" y="278787"/>
                  <a:pt x="4110004" y="290731"/>
                  <a:pt x="4338412" y="297695"/>
                </a:cubicBezTo>
                <a:cubicBezTo>
                  <a:pt x="4566820" y="304659"/>
                  <a:pt x="4841945" y="324271"/>
                  <a:pt x="5041818" y="381562"/>
                </a:cubicBezTo>
                <a:cubicBezTo>
                  <a:pt x="5241692" y="438853"/>
                  <a:pt x="5405782" y="564472"/>
                  <a:pt x="5537653" y="641439"/>
                </a:cubicBezTo>
                <a:cubicBezTo>
                  <a:pt x="5669524" y="718406"/>
                  <a:pt x="5723906" y="801455"/>
                  <a:pt x="5833044" y="843363"/>
                </a:cubicBezTo>
              </a:path>
            </a:pathLst>
          </a:custGeom>
          <a:noFill/>
          <a:ln w="571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Volný tvar 42"/>
          <p:cNvSpPr/>
          <p:nvPr/>
        </p:nvSpPr>
        <p:spPr>
          <a:xfrm>
            <a:off x="1260243" y="1772816"/>
            <a:ext cx="7164649" cy="940697"/>
          </a:xfrm>
          <a:custGeom>
            <a:avLst/>
            <a:gdLst>
              <a:gd name="connsiteX0" fmla="*/ 0 w 8886825"/>
              <a:gd name="connsiteY0" fmla="*/ 902597 h 940697"/>
              <a:gd name="connsiteX1" fmla="*/ 619125 w 8886825"/>
              <a:gd name="connsiteY1" fmla="*/ 940697 h 940697"/>
              <a:gd name="connsiteX2" fmla="*/ 1381125 w 8886825"/>
              <a:gd name="connsiteY2" fmla="*/ 931172 h 940697"/>
              <a:gd name="connsiteX3" fmla="*/ 2362200 w 8886825"/>
              <a:gd name="connsiteY3" fmla="*/ 912122 h 940697"/>
              <a:gd name="connsiteX4" fmla="*/ 3076575 w 8886825"/>
              <a:gd name="connsiteY4" fmla="*/ 883547 h 940697"/>
              <a:gd name="connsiteX5" fmla="*/ 3543300 w 8886825"/>
              <a:gd name="connsiteY5" fmla="*/ 778772 h 940697"/>
              <a:gd name="connsiteX6" fmla="*/ 4019550 w 8886825"/>
              <a:gd name="connsiteY6" fmla="*/ 512072 h 940697"/>
              <a:gd name="connsiteX7" fmla="*/ 4162425 w 8886825"/>
              <a:gd name="connsiteY7" fmla="*/ 378722 h 940697"/>
              <a:gd name="connsiteX8" fmla="*/ 4486275 w 8886825"/>
              <a:gd name="connsiteY8" fmla="*/ 188222 h 940697"/>
              <a:gd name="connsiteX9" fmla="*/ 4981575 w 8886825"/>
              <a:gd name="connsiteY9" fmla="*/ 35822 h 940697"/>
              <a:gd name="connsiteX10" fmla="*/ 5600700 w 8886825"/>
              <a:gd name="connsiteY10" fmla="*/ 7247 h 940697"/>
              <a:gd name="connsiteX11" fmla="*/ 6200775 w 8886825"/>
              <a:gd name="connsiteY11" fmla="*/ 140597 h 940697"/>
              <a:gd name="connsiteX12" fmla="*/ 6648450 w 8886825"/>
              <a:gd name="connsiteY12" fmla="*/ 407297 h 940697"/>
              <a:gd name="connsiteX13" fmla="*/ 7067550 w 8886825"/>
              <a:gd name="connsiteY13" fmla="*/ 731147 h 940697"/>
              <a:gd name="connsiteX14" fmla="*/ 7629525 w 8886825"/>
              <a:gd name="connsiteY14" fmla="*/ 893072 h 940697"/>
              <a:gd name="connsiteX15" fmla="*/ 8486775 w 8886825"/>
              <a:gd name="connsiteY15" fmla="*/ 921647 h 940697"/>
              <a:gd name="connsiteX16" fmla="*/ 8886825 w 8886825"/>
              <a:gd name="connsiteY16" fmla="*/ 921647 h 940697"/>
              <a:gd name="connsiteX0" fmla="*/ 0 w 8886825"/>
              <a:gd name="connsiteY0" fmla="*/ 902597 h 940697"/>
              <a:gd name="connsiteX1" fmla="*/ 619125 w 8886825"/>
              <a:gd name="connsiteY1" fmla="*/ 940697 h 940697"/>
              <a:gd name="connsiteX2" fmla="*/ 1381125 w 8886825"/>
              <a:gd name="connsiteY2" fmla="*/ 931172 h 940697"/>
              <a:gd name="connsiteX3" fmla="*/ 2362200 w 8886825"/>
              <a:gd name="connsiteY3" fmla="*/ 912122 h 940697"/>
              <a:gd name="connsiteX4" fmla="*/ 3076575 w 8886825"/>
              <a:gd name="connsiteY4" fmla="*/ 883547 h 940697"/>
              <a:gd name="connsiteX5" fmla="*/ 3543300 w 8886825"/>
              <a:gd name="connsiteY5" fmla="*/ 778772 h 940697"/>
              <a:gd name="connsiteX6" fmla="*/ 3964959 w 8886825"/>
              <a:gd name="connsiteY6" fmla="*/ 539368 h 940697"/>
              <a:gd name="connsiteX7" fmla="*/ 4162425 w 8886825"/>
              <a:gd name="connsiteY7" fmla="*/ 378722 h 940697"/>
              <a:gd name="connsiteX8" fmla="*/ 4486275 w 8886825"/>
              <a:gd name="connsiteY8" fmla="*/ 188222 h 940697"/>
              <a:gd name="connsiteX9" fmla="*/ 4981575 w 8886825"/>
              <a:gd name="connsiteY9" fmla="*/ 35822 h 940697"/>
              <a:gd name="connsiteX10" fmla="*/ 5600700 w 8886825"/>
              <a:gd name="connsiteY10" fmla="*/ 7247 h 940697"/>
              <a:gd name="connsiteX11" fmla="*/ 6200775 w 8886825"/>
              <a:gd name="connsiteY11" fmla="*/ 140597 h 940697"/>
              <a:gd name="connsiteX12" fmla="*/ 6648450 w 8886825"/>
              <a:gd name="connsiteY12" fmla="*/ 407297 h 940697"/>
              <a:gd name="connsiteX13" fmla="*/ 7067550 w 8886825"/>
              <a:gd name="connsiteY13" fmla="*/ 731147 h 940697"/>
              <a:gd name="connsiteX14" fmla="*/ 7629525 w 8886825"/>
              <a:gd name="connsiteY14" fmla="*/ 893072 h 940697"/>
              <a:gd name="connsiteX15" fmla="*/ 8486775 w 8886825"/>
              <a:gd name="connsiteY15" fmla="*/ 921647 h 940697"/>
              <a:gd name="connsiteX16" fmla="*/ 8886825 w 8886825"/>
              <a:gd name="connsiteY16" fmla="*/ 921647 h 940697"/>
              <a:gd name="connsiteX0" fmla="*/ 0 w 8486775"/>
              <a:gd name="connsiteY0" fmla="*/ 902597 h 940697"/>
              <a:gd name="connsiteX1" fmla="*/ 619125 w 8486775"/>
              <a:gd name="connsiteY1" fmla="*/ 940697 h 940697"/>
              <a:gd name="connsiteX2" fmla="*/ 1381125 w 8486775"/>
              <a:gd name="connsiteY2" fmla="*/ 931172 h 940697"/>
              <a:gd name="connsiteX3" fmla="*/ 2362200 w 8486775"/>
              <a:gd name="connsiteY3" fmla="*/ 912122 h 940697"/>
              <a:gd name="connsiteX4" fmla="*/ 3076575 w 8486775"/>
              <a:gd name="connsiteY4" fmla="*/ 883547 h 940697"/>
              <a:gd name="connsiteX5" fmla="*/ 3543300 w 8486775"/>
              <a:gd name="connsiteY5" fmla="*/ 778772 h 940697"/>
              <a:gd name="connsiteX6" fmla="*/ 3964959 w 8486775"/>
              <a:gd name="connsiteY6" fmla="*/ 539368 h 940697"/>
              <a:gd name="connsiteX7" fmla="*/ 4162425 w 8486775"/>
              <a:gd name="connsiteY7" fmla="*/ 378722 h 940697"/>
              <a:gd name="connsiteX8" fmla="*/ 4486275 w 8486775"/>
              <a:gd name="connsiteY8" fmla="*/ 188222 h 940697"/>
              <a:gd name="connsiteX9" fmla="*/ 4981575 w 8486775"/>
              <a:gd name="connsiteY9" fmla="*/ 35822 h 940697"/>
              <a:gd name="connsiteX10" fmla="*/ 5600700 w 8486775"/>
              <a:gd name="connsiteY10" fmla="*/ 7247 h 940697"/>
              <a:gd name="connsiteX11" fmla="*/ 6200775 w 8486775"/>
              <a:gd name="connsiteY11" fmla="*/ 140597 h 940697"/>
              <a:gd name="connsiteX12" fmla="*/ 6648450 w 8486775"/>
              <a:gd name="connsiteY12" fmla="*/ 407297 h 940697"/>
              <a:gd name="connsiteX13" fmla="*/ 7067550 w 8486775"/>
              <a:gd name="connsiteY13" fmla="*/ 731147 h 940697"/>
              <a:gd name="connsiteX14" fmla="*/ 7629525 w 8486775"/>
              <a:gd name="connsiteY14" fmla="*/ 893072 h 940697"/>
              <a:gd name="connsiteX15" fmla="*/ 8486775 w 8486775"/>
              <a:gd name="connsiteY15" fmla="*/ 921647 h 940697"/>
              <a:gd name="connsiteX0" fmla="*/ 0 w 7629525"/>
              <a:gd name="connsiteY0" fmla="*/ 902597 h 940697"/>
              <a:gd name="connsiteX1" fmla="*/ 619125 w 7629525"/>
              <a:gd name="connsiteY1" fmla="*/ 940697 h 940697"/>
              <a:gd name="connsiteX2" fmla="*/ 1381125 w 7629525"/>
              <a:gd name="connsiteY2" fmla="*/ 931172 h 940697"/>
              <a:gd name="connsiteX3" fmla="*/ 2362200 w 7629525"/>
              <a:gd name="connsiteY3" fmla="*/ 912122 h 940697"/>
              <a:gd name="connsiteX4" fmla="*/ 3076575 w 7629525"/>
              <a:gd name="connsiteY4" fmla="*/ 883547 h 940697"/>
              <a:gd name="connsiteX5" fmla="*/ 3543300 w 7629525"/>
              <a:gd name="connsiteY5" fmla="*/ 778772 h 940697"/>
              <a:gd name="connsiteX6" fmla="*/ 3964959 w 7629525"/>
              <a:gd name="connsiteY6" fmla="*/ 539368 h 940697"/>
              <a:gd name="connsiteX7" fmla="*/ 4162425 w 7629525"/>
              <a:gd name="connsiteY7" fmla="*/ 378722 h 940697"/>
              <a:gd name="connsiteX8" fmla="*/ 4486275 w 7629525"/>
              <a:gd name="connsiteY8" fmla="*/ 188222 h 940697"/>
              <a:gd name="connsiteX9" fmla="*/ 4981575 w 7629525"/>
              <a:gd name="connsiteY9" fmla="*/ 35822 h 940697"/>
              <a:gd name="connsiteX10" fmla="*/ 5600700 w 7629525"/>
              <a:gd name="connsiteY10" fmla="*/ 7247 h 940697"/>
              <a:gd name="connsiteX11" fmla="*/ 6200775 w 7629525"/>
              <a:gd name="connsiteY11" fmla="*/ 140597 h 940697"/>
              <a:gd name="connsiteX12" fmla="*/ 6648450 w 7629525"/>
              <a:gd name="connsiteY12" fmla="*/ 407297 h 940697"/>
              <a:gd name="connsiteX13" fmla="*/ 7067550 w 7629525"/>
              <a:gd name="connsiteY13" fmla="*/ 731147 h 940697"/>
              <a:gd name="connsiteX14" fmla="*/ 7629525 w 7629525"/>
              <a:gd name="connsiteY14" fmla="*/ 893072 h 940697"/>
              <a:gd name="connsiteX0" fmla="*/ 0 w 7629525"/>
              <a:gd name="connsiteY0" fmla="*/ 902597 h 940697"/>
              <a:gd name="connsiteX1" fmla="*/ 619125 w 7629525"/>
              <a:gd name="connsiteY1" fmla="*/ 940697 h 940697"/>
              <a:gd name="connsiteX2" fmla="*/ 1381125 w 7629525"/>
              <a:gd name="connsiteY2" fmla="*/ 931172 h 940697"/>
              <a:gd name="connsiteX3" fmla="*/ 2362200 w 7629525"/>
              <a:gd name="connsiteY3" fmla="*/ 912122 h 940697"/>
              <a:gd name="connsiteX4" fmla="*/ 3076575 w 7629525"/>
              <a:gd name="connsiteY4" fmla="*/ 883547 h 940697"/>
              <a:gd name="connsiteX5" fmla="*/ 3543300 w 7629525"/>
              <a:gd name="connsiteY5" fmla="*/ 778772 h 940697"/>
              <a:gd name="connsiteX6" fmla="*/ 3964959 w 7629525"/>
              <a:gd name="connsiteY6" fmla="*/ 539368 h 940697"/>
              <a:gd name="connsiteX7" fmla="*/ 4162425 w 7629525"/>
              <a:gd name="connsiteY7" fmla="*/ 378722 h 940697"/>
              <a:gd name="connsiteX8" fmla="*/ 4486275 w 7629525"/>
              <a:gd name="connsiteY8" fmla="*/ 188222 h 940697"/>
              <a:gd name="connsiteX9" fmla="*/ 4981575 w 7629525"/>
              <a:gd name="connsiteY9" fmla="*/ 35822 h 940697"/>
              <a:gd name="connsiteX10" fmla="*/ 5600700 w 7629525"/>
              <a:gd name="connsiteY10" fmla="*/ 7247 h 940697"/>
              <a:gd name="connsiteX11" fmla="*/ 6200775 w 7629525"/>
              <a:gd name="connsiteY11" fmla="*/ 140597 h 940697"/>
              <a:gd name="connsiteX12" fmla="*/ 6648450 w 7629525"/>
              <a:gd name="connsiteY12" fmla="*/ 407297 h 940697"/>
              <a:gd name="connsiteX13" fmla="*/ 7138797 w 7629525"/>
              <a:gd name="connsiteY13" fmla="*/ 693047 h 940697"/>
              <a:gd name="connsiteX14" fmla="*/ 7629525 w 7629525"/>
              <a:gd name="connsiteY14" fmla="*/ 893072 h 94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29525" h="940697">
                <a:moveTo>
                  <a:pt x="0" y="902597"/>
                </a:moveTo>
                <a:cubicBezTo>
                  <a:pt x="194469" y="919266"/>
                  <a:pt x="619125" y="940697"/>
                  <a:pt x="619125" y="940697"/>
                </a:cubicBezTo>
                <a:lnTo>
                  <a:pt x="1381125" y="931172"/>
                </a:lnTo>
                <a:lnTo>
                  <a:pt x="2362200" y="912122"/>
                </a:lnTo>
                <a:cubicBezTo>
                  <a:pt x="2644775" y="904185"/>
                  <a:pt x="2879725" y="905772"/>
                  <a:pt x="3076575" y="883547"/>
                </a:cubicBezTo>
                <a:cubicBezTo>
                  <a:pt x="3273425" y="861322"/>
                  <a:pt x="3395236" y="836135"/>
                  <a:pt x="3543300" y="778772"/>
                </a:cubicBezTo>
                <a:cubicBezTo>
                  <a:pt x="3691364" y="721409"/>
                  <a:pt x="3861772" y="606043"/>
                  <a:pt x="3964959" y="539368"/>
                </a:cubicBezTo>
                <a:cubicBezTo>
                  <a:pt x="4068146" y="472693"/>
                  <a:pt x="4075539" y="437246"/>
                  <a:pt x="4162425" y="378722"/>
                </a:cubicBezTo>
                <a:cubicBezTo>
                  <a:pt x="4249311" y="320198"/>
                  <a:pt x="4349750" y="245372"/>
                  <a:pt x="4486275" y="188222"/>
                </a:cubicBezTo>
                <a:cubicBezTo>
                  <a:pt x="4622800" y="131072"/>
                  <a:pt x="4795838" y="65984"/>
                  <a:pt x="4981575" y="35822"/>
                </a:cubicBezTo>
                <a:cubicBezTo>
                  <a:pt x="5167313" y="5659"/>
                  <a:pt x="5397500" y="-10215"/>
                  <a:pt x="5600700" y="7247"/>
                </a:cubicBezTo>
                <a:cubicBezTo>
                  <a:pt x="5803900" y="24709"/>
                  <a:pt x="6026150" y="73922"/>
                  <a:pt x="6200775" y="140597"/>
                </a:cubicBezTo>
                <a:cubicBezTo>
                  <a:pt x="6375400" y="207272"/>
                  <a:pt x="6492113" y="315222"/>
                  <a:pt x="6648450" y="407297"/>
                </a:cubicBezTo>
                <a:cubicBezTo>
                  <a:pt x="6804787" y="499372"/>
                  <a:pt x="6975285" y="612084"/>
                  <a:pt x="7138797" y="693047"/>
                </a:cubicBezTo>
                <a:cubicBezTo>
                  <a:pt x="7302310" y="774009"/>
                  <a:pt x="7392988" y="861322"/>
                  <a:pt x="7629525" y="893072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353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5496" y="44624"/>
            <a:ext cx="9073008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496" y="-27384"/>
            <a:ext cx="90730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ORÁLNÍ  HA</a:t>
            </a:r>
          </a:p>
        </p:txBody>
      </p:sp>
      <p:sp>
        <p:nvSpPr>
          <p:cNvPr id="44" name="Obdélník 43"/>
          <p:cNvSpPr/>
          <p:nvPr/>
        </p:nvSpPr>
        <p:spPr>
          <a:xfrm>
            <a:off x="251520" y="1218813"/>
            <a:ext cx="864096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Progest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eronní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účinky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Inhibice ovulace potlačením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LH;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Zahušťování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cervikálního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hlenu 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transport sperm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Možná inhibice kapacitace spermií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Omezení implantace - atrofie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endometriálních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žláz.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Estrogenní účinky zahrnují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Částečná inhibice ovulace - potlačení FSH a LH, v závislosti na dávce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Změna sekrecí a buněčných struktur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endometria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647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7028" y="31885"/>
            <a:ext cx="9081475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495" y="-40046"/>
            <a:ext cx="907300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BENEFITY  A  RIZIKA  HA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7" y="2428219"/>
            <a:ext cx="8640960" cy="381000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67687" y="924396"/>
            <a:ext cx="345638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snížení rizika vzniku celkové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rakoviny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12%: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 ovaria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 endometria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kolorektra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ovarialní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cysty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Akne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androgenní projevy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Úprava poruch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menstr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cyklu (dysmenorea,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polymenorea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 výskyt zánětlivé pánevní nemoci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Socioekonomické benefity (plánování rodičovství)</a:t>
            </a:r>
          </a:p>
          <a:p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323545" y="1432226"/>
            <a:ext cx="382045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Trombotická nemoc</a:t>
            </a:r>
          </a:p>
          <a:p>
            <a:pPr lvl="1"/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1-2/100t/rok vs. 2-4/100t/rok</a:t>
            </a:r>
          </a:p>
          <a:p>
            <a:pPr lvl="1"/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!vrozené poruchy koagulace!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rakovina prsů ? </a:t>
            </a:r>
          </a:p>
          <a:p>
            <a:pPr lvl="1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nejspíše nepatrně po dobu užívání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nemoci asociované s VTE a AT (infarkt myokardu, cévní mozková příhoda)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vzácně spouštěč migrén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lékové interakce (CYP450)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1E58B76-9DD2-48DB-82D2-C29445DE98FE}"/>
              </a:ext>
            </a:extLst>
          </p:cNvPr>
          <p:cNvSpPr txBox="1"/>
          <p:nvPr/>
        </p:nvSpPr>
        <p:spPr>
          <a:xfrm>
            <a:off x="323528" y="6238219"/>
            <a:ext cx="8485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je léčivo, které se nesmí užívat navzdory kontraindikacím </a:t>
            </a:r>
          </a:p>
        </p:txBody>
      </p:sp>
    </p:spTree>
    <p:extLst>
      <p:ext uri="{BB962C8B-B14F-4D97-AF65-F5344CB8AC3E}">
        <p14:creationId xmlns:p14="http://schemas.microsoft.com/office/powerpoint/2010/main" val="3266941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5496" y="44624"/>
            <a:ext cx="9073008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PROCESY  OPLODNĚNÍ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-36512" y="836712"/>
            <a:ext cx="9173590" cy="5373216"/>
            <a:chOff x="-36512" y="836712"/>
            <a:chExt cx="9173590" cy="5373216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75"/>
            <a:stretch/>
          </p:blipFill>
          <p:spPr>
            <a:xfrm flipH="1">
              <a:off x="3657599" y="1059666"/>
              <a:ext cx="5479479" cy="4710378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836712"/>
              <a:ext cx="3561478" cy="5373216"/>
            </a:xfrm>
            <a:prstGeom prst="rect">
              <a:avLst/>
            </a:prstGeom>
          </p:spPr>
        </p:pic>
        <p:sp>
          <p:nvSpPr>
            <p:cNvPr id="12" name="Obdélník 11"/>
            <p:cNvSpPr/>
            <p:nvPr/>
          </p:nvSpPr>
          <p:spPr>
            <a:xfrm>
              <a:off x="705385" y="980728"/>
              <a:ext cx="1058303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PRVNÍ POLÁRNÍ TĚLÍSKO</a:t>
              </a:r>
            </a:p>
          </p:txBody>
        </p:sp>
        <p:cxnSp>
          <p:nvCxnSpPr>
            <p:cNvPr id="13" name="Přímá spojnice 12"/>
            <p:cNvCxnSpPr/>
            <p:nvPr/>
          </p:nvCxnSpPr>
          <p:spPr>
            <a:xfrm flipH="1">
              <a:off x="1130246" y="1143449"/>
              <a:ext cx="118920" cy="3913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bdélník 13"/>
            <p:cNvSpPr/>
            <p:nvPr/>
          </p:nvSpPr>
          <p:spPr>
            <a:xfrm>
              <a:off x="155605" y="1988840"/>
              <a:ext cx="67197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GRANULÓZNÍ</a:t>
              </a:r>
            </a:p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BUŇKY</a:t>
              </a:r>
            </a:p>
          </p:txBody>
        </p:sp>
        <p:cxnSp>
          <p:nvCxnSpPr>
            <p:cNvPr id="15" name="Přímá spojnice 14"/>
            <p:cNvCxnSpPr/>
            <p:nvPr/>
          </p:nvCxnSpPr>
          <p:spPr>
            <a:xfrm flipH="1">
              <a:off x="597057" y="1859454"/>
              <a:ext cx="165834" cy="1643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bdélník 15"/>
            <p:cNvSpPr/>
            <p:nvPr/>
          </p:nvSpPr>
          <p:spPr>
            <a:xfrm>
              <a:off x="1230372" y="2176746"/>
              <a:ext cx="81144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ZONA PELLUCIDA</a:t>
              </a:r>
            </a:p>
          </p:txBody>
        </p:sp>
        <p:cxnSp>
          <p:nvCxnSpPr>
            <p:cNvPr id="17" name="Přímá spojnice 16"/>
            <p:cNvCxnSpPr/>
            <p:nvPr/>
          </p:nvCxnSpPr>
          <p:spPr>
            <a:xfrm flipH="1" flipV="1">
              <a:off x="1287258" y="2034072"/>
              <a:ext cx="150636" cy="192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bdélník 17"/>
            <p:cNvSpPr/>
            <p:nvPr/>
          </p:nvSpPr>
          <p:spPr>
            <a:xfrm>
              <a:off x="1606412" y="3607431"/>
              <a:ext cx="59824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OOPLAZMA</a:t>
              </a:r>
            </a:p>
          </p:txBody>
        </p:sp>
        <p:cxnSp>
          <p:nvCxnSpPr>
            <p:cNvPr id="19" name="Přímá spojnice 18"/>
            <p:cNvCxnSpPr/>
            <p:nvPr/>
          </p:nvCxnSpPr>
          <p:spPr>
            <a:xfrm flipH="1" flipV="1">
              <a:off x="1289022" y="3068961"/>
              <a:ext cx="616510" cy="5384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>
              <a:stCxn id="18" idx="2"/>
            </p:cNvCxnSpPr>
            <p:nvPr/>
          </p:nvCxnSpPr>
          <p:spPr>
            <a:xfrm flipH="1">
              <a:off x="1234536" y="3792097"/>
              <a:ext cx="670997" cy="500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bdélník 20"/>
            <p:cNvSpPr/>
            <p:nvPr/>
          </p:nvSpPr>
          <p:spPr>
            <a:xfrm>
              <a:off x="298727" y="4741048"/>
              <a:ext cx="572593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OOLEMMA</a:t>
              </a:r>
            </a:p>
          </p:txBody>
        </p:sp>
        <p:cxnSp>
          <p:nvCxnSpPr>
            <p:cNvPr id="22" name="Přímá spojnice 21"/>
            <p:cNvCxnSpPr/>
            <p:nvPr/>
          </p:nvCxnSpPr>
          <p:spPr>
            <a:xfrm flipH="1">
              <a:off x="597783" y="4437112"/>
              <a:ext cx="445825" cy="3569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bdélník 22"/>
            <p:cNvSpPr/>
            <p:nvPr/>
          </p:nvSpPr>
          <p:spPr>
            <a:xfrm>
              <a:off x="1982278" y="5041751"/>
              <a:ext cx="7841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DRUHÉ POLÁRNÍ</a:t>
              </a:r>
            </a:p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TĚLÍSKO</a:t>
              </a:r>
            </a:p>
          </p:txBody>
        </p:sp>
        <p:cxnSp>
          <p:nvCxnSpPr>
            <p:cNvPr id="24" name="Přímá spojnice 23"/>
            <p:cNvCxnSpPr/>
            <p:nvPr/>
          </p:nvCxnSpPr>
          <p:spPr>
            <a:xfrm>
              <a:off x="2464718" y="5210150"/>
              <a:ext cx="282699" cy="2015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ovéPole 24"/>
            <p:cNvSpPr txBox="1"/>
            <p:nvPr/>
          </p:nvSpPr>
          <p:spPr>
            <a:xfrm>
              <a:off x="2925341" y="4518645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MUŽSKÝ</a:t>
              </a:r>
            </a:p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PRONUKLEUS</a:t>
              </a:r>
            </a:p>
          </p:txBody>
        </p:sp>
        <p:cxnSp>
          <p:nvCxnSpPr>
            <p:cNvPr id="26" name="Přímá spojnice 25"/>
            <p:cNvCxnSpPr/>
            <p:nvPr/>
          </p:nvCxnSpPr>
          <p:spPr>
            <a:xfrm flipH="1" flipV="1">
              <a:off x="2915816" y="4427587"/>
              <a:ext cx="259669" cy="1252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ovéPole 26"/>
            <p:cNvSpPr txBox="1"/>
            <p:nvPr/>
          </p:nvSpPr>
          <p:spPr>
            <a:xfrm>
              <a:off x="2123728" y="4602548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ŽENSKÝ</a:t>
              </a:r>
            </a:p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PRONUKLEUS</a:t>
              </a:r>
            </a:p>
          </p:txBody>
        </p:sp>
        <p:cxnSp>
          <p:nvCxnSpPr>
            <p:cNvPr id="28" name="Přímá spojnice 27"/>
            <p:cNvCxnSpPr/>
            <p:nvPr/>
          </p:nvCxnSpPr>
          <p:spPr>
            <a:xfrm flipH="1">
              <a:off x="2483768" y="4461917"/>
              <a:ext cx="166711" cy="279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bdélník 28"/>
            <p:cNvSpPr/>
            <p:nvPr/>
          </p:nvSpPr>
          <p:spPr>
            <a:xfrm>
              <a:off x="2843808" y="1988840"/>
              <a:ext cx="965329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I. MITOTICKÉ DĚLENÍ</a:t>
              </a:r>
            </a:p>
          </p:txBody>
        </p:sp>
        <p:cxnSp>
          <p:nvCxnSpPr>
            <p:cNvPr id="30" name="Přímá spojnice 29"/>
            <p:cNvCxnSpPr>
              <a:stCxn id="29" idx="0"/>
            </p:cNvCxnSpPr>
            <p:nvPr/>
          </p:nvCxnSpPr>
          <p:spPr>
            <a:xfrm flipH="1" flipV="1">
              <a:off x="2843808" y="1772816"/>
              <a:ext cx="482665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bdélník 30"/>
            <p:cNvSpPr/>
            <p:nvPr/>
          </p:nvSpPr>
          <p:spPr>
            <a:xfrm>
              <a:off x="6372200" y="5157192"/>
              <a:ext cx="476412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FIMBRIE</a:t>
              </a:r>
            </a:p>
          </p:txBody>
        </p:sp>
        <p:sp>
          <p:nvSpPr>
            <p:cNvPr id="32" name="Obdélník 31"/>
            <p:cNvSpPr/>
            <p:nvPr/>
          </p:nvSpPr>
          <p:spPr>
            <a:xfrm>
              <a:off x="3988346" y="5341858"/>
              <a:ext cx="625492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OPLODNĚNÍ</a:t>
              </a:r>
            </a:p>
          </p:txBody>
        </p:sp>
        <p:sp>
          <p:nvSpPr>
            <p:cNvPr id="33" name="Obdélník 32"/>
            <p:cNvSpPr/>
            <p:nvPr/>
          </p:nvSpPr>
          <p:spPr>
            <a:xfrm>
              <a:off x="3815189" y="3857930"/>
              <a:ext cx="684803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PRVNÍ DĚLENÍ</a:t>
              </a:r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6300192" y="3604374"/>
              <a:ext cx="505267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MORULA</a:t>
              </a:r>
            </a:p>
          </p:txBody>
        </p:sp>
        <p:sp>
          <p:nvSpPr>
            <p:cNvPr id="35" name="Obdélník 34"/>
            <p:cNvSpPr/>
            <p:nvPr/>
          </p:nvSpPr>
          <p:spPr>
            <a:xfrm>
              <a:off x="7020272" y="898451"/>
              <a:ext cx="691215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BLASTOCYSTA</a:t>
              </a:r>
            </a:p>
          </p:txBody>
        </p:sp>
        <p:sp>
          <p:nvSpPr>
            <p:cNvPr id="36" name="Obdélník 35"/>
            <p:cNvSpPr/>
            <p:nvPr/>
          </p:nvSpPr>
          <p:spPr>
            <a:xfrm>
              <a:off x="7365879" y="4523270"/>
              <a:ext cx="649537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IMPLANTACE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8375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43608" y="1196752"/>
            <a:ext cx="756084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TRANSPORTNÍ FUNKCE</a:t>
            </a:r>
          </a:p>
          <a:p>
            <a:pPr marL="1257300" lvl="2" indent="-342900">
              <a:buFont typeface="+mj-lt"/>
              <a:buAutoNum type="alphaLcPeriod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transport respiračních plynů</a:t>
            </a:r>
          </a:p>
          <a:p>
            <a:pPr marL="1257300" lvl="2" indent="-342900">
              <a:buFont typeface="+mj-lt"/>
              <a:buAutoNum type="alphaLcPeriod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transport a metabolismus sacharidů</a:t>
            </a:r>
          </a:p>
          <a:p>
            <a:pPr marL="1257300" lvl="2" indent="-342900">
              <a:buFont typeface="+mj-lt"/>
              <a:buAutoNum type="alphaLcPeriod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transport a metabolismus aminokyselin </a:t>
            </a:r>
          </a:p>
          <a:p>
            <a:pPr marL="1257300" lvl="2" indent="-342900">
              <a:buFont typeface="+mj-lt"/>
              <a:buAutoNum type="alphaLcPeriod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transport a metabolismus lipidů</a:t>
            </a:r>
          </a:p>
          <a:p>
            <a:pPr marL="1257300" lvl="2" indent="-342900">
              <a:buFont typeface="+mj-lt"/>
              <a:buAutoNum type="alphaLcPeriod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transport vody, minerálů a vitaminů</a:t>
            </a:r>
          </a:p>
          <a:p>
            <a:pPr marL="400050" indent="-4000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ENDOKRINNÍ FUNKCE</a:t>
            </a:r>
          </a:p>
          <a:p>
            <a:pPr marL="1257300" lvl="2" indent="-342900">
              <a:buFont typeface="+mj-lt"/>
              <a:buAutoNum type="alphaLcPeriod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Estrogeny</a:t>
            </a:r>
          </a:p>
          <a:p>
            <a:pPr marL="1257300" lvl="2" indent="-342900">
              <a:buFont typeface="+mj-lt"/>
              <a:buAutoNum type="alphaLcPeriod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Progesteron</a:t>
            </a:r>
          </a:p>
          <a:p>
            <a:pPr marL="1257300" lvl="2" indent="-342900">
              <a:buFont typeface="+mj-lt"/>
              <a:buAutoNum type="alphaLcPeriod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Lidský </a:t>
            </a:r>
            <a:r>
              <a:rPr lang="cs-CZ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choriongonadotropin</a:t>
            </a:r>
            <a:endParaRPr lang="cs-CZ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buFont typeface="+mj-lt"/>
              <a:buAutoNum type="alphaLcPeriod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Lidsky placentární </a:t>
            </a:r>
            <a:r>
              <a:rPr lang="cs-CZ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laktogen</a:t>
            </a:r>
            <a:endParaRPr lang="cs-CZ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buFont typeface="+mj-lt"/>
              <a:buAutoNum type="alphaLcPeriod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Faktory růstu (</a:t>
            </a:r>
            <a:r>
              <a:rPr lang="cs-CZ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epidermal</a:t>
            </a: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and insulin-</a:t>
            </a:r>
            <a:r>
              <a:rPr lang="cs-CZ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like</a:t>
            </a: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growth</a:t>
            </a: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factors</a:t>
            </a: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)</a:t>
            </a:r>
          </a:p>
          <a:p>
            <a:pPr marL="400050" indent="-4000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PROTEKTIVNÍ FUNKCE</a:t>
            </a:r>
          </a:p>
          <a:p>
            <a:pPr marL="1257300" lvl="2" indent="-342900">
              <a:buFont typeface="+mj-lt"/>
              <a:buAutoNum type="alphaLcPeriod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Cytochrom P450 (</a:t>
            </a:r>
            <a:r>
              <a:rPr lang="cs-CZ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xenobiotiky</a:t>
            </a: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)</a:t>
            </a:r>
          </a:p>
          <a:p>
            <a:pPr marL="1257300" lvl="2" indent="-342900">
              <a:buFont typeface="+mj-lt"/>
              <a:buAutoNum type="alphaLcPeriod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Pinocytóza (</a:t>
            </a:r>
            <a:r>
              <a:rPr lang="cs-CZ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IgG</a:t>
            </a: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)</a:t>
            </a:r>
          </a:p>
          <a:p>
            <a:pPr marL="1257300" lvl="2" indent="-342900">
              <a:buFont typeface="+mj-lt"/>
              <a:buAutoNum type="alphaLcPeriod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Bariera proti přenosu bakterií, virů atd.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55576" y="266351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cs-CZ" sz="4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5496" y="44624"/>
            <a:ext cx="9073008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FUNKCE PLACENTY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907976" y="418751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cs-CZ" sz="4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8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7766" y="35405"/>
            <a:ext cx="9080738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7766" y="10387"/>
            <a:ext cx="9080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TĚHOTENSKÉ  HORMONY</a:t>
            </a:r>
          </a:p>
        </p:txBody>
      </p:sp>
      <p:grpSp>
        <p:nvGrpSpPr>
          <p:cNvPr id="54" name="Группа 1"/>
          <p:cNvGrpSpPr/>
          <p:nvPr/>
        </p:nvGrpSpPr>
        <p:grpSpPr>
          <a:xfrm>
            <a:off x="683567" y="2048332"/>
            <a:ext cx="7589689" cy="3544084"/>
            <a:chOff x="683567" y="1484783"/>
            <a:chExt cx="7589689" cy="3544084"/>
          </a:xfrm>
        </p:grpSpPr>
        <p:sp>
          <p:nvSpPr>
            <p:cNvPr id="56" name="Volný tvar 55"/>
            <p:cNvSpPr/>
            <p:nvPr/>
          </p:nvSpPr>
          <p:spPr>
            <a:xfrm>
              <a:off x="683567" y="1484783"/>
              <a:ext cx="7589689" cy="3544084"/>
            </a:xfrm>
            <a:custGeom>
              <a:avLst/>
              <a:gdLst>
                <a:gd name="connsiteX0" fmla="*/ 0 w 7467600"/>
                <a:gd name="connsiteY0" fmla="*/ 3524851 h 3820126"/>
                <a:gd name="connsiteX1" fmla="*/ 533400 w 7467600"/>
                <a:gd name="connsiteY1" fmla="*/ 1896076 h 3820126"/>
                <a:gd name="connsiteX2" fmla="*/ 790575 w 7467600"/>
                <a:gd name="connsiteY2" fmla="*/ 1095976 h 3820126"/>
                <a:gd name="connsiteX3" fmla="*/ 1114425 w 7467600"/>
                <a:gd name="connsiteY3" fmla="*/ 219676 h 3820126"/>
                <a:gd name="connsiteX4" fmla="*/ 1447800 w 7467600"/>
                <a:gd name="connsiteY4" fmla="*/ 601 h 3820126"/>
                <a:gd name="connsiteX5" fmla="*/ 1695450 w 7467600"/>
                <a:gd name="connsiteY5" fmla="*/ 181576 h 3820126"/>
                <a:gd name="connsiteX6" fmla="*/ 2028825 w 7467600"/>
                <a:gd name="connsiteY6" fmla="*/ 867376 h 3820126"/>
                <a:gd name="connsiteX7" fmla="*/ 2371725 w 7467600"/>
                <a:gd name="connsiteY7" fmla="*/ 1810351 h 3820126"/>
                <a:gd name="connsiteX8" fmla="*/ 2619375 w 7467600"/>
                <a:gd name="connsiteY8" fmla="*/ 2562826 h 3820126"/>
                <a:gd name="connsiteX9" fmla="*/ 2886075 w 7467600"/>
                <a:gd name="connsiteY9" fmla="*/ 2943826 h 3820126"/>
                <a:gd name="connsiteX10" fmla="*/ 3486150 w 7467600"/>
                <a:gd name="connsiteY10" fmla="*/ 3162901 h 3820126"/>
                <a:gd name="connsiteX11" fmla="*/ 4286250 w 7467600"/>
                <a:gd name="connsiteY11" fmla="*/ 3334351 h 3820126"/>
                <a:gd name="connsiteX12" fmla="*/ 5162550 w 7467600"/>
                <a:gd name="connsiteY12" fmla="*/ 3448651 h 3820126"/>
                <a:gd name="connsiteX13" fmla="*/ 6048375 w 7467600"/>
                <a:gd name="connsiteY13" fmla="*/ 3477226 h 3820126"/>
                <a:gd name="connsiteX14" fmla="*/ 6829425 w 7467600"/>
                <a:gd name="connsiteY14" fmla="*/ 3486751 h 3820126"/>
                <a:gd name="connsiteX15" fmla="*/ 7191375 w 7467600"/>
                <a:gd name="connsiteY15" fmla="*/ 3496276 h 3820126"/>
                <a:gd name="connsiteX16" fmla="*/ 7467600 w 7467600"/>
                <a:gd name="connsiteY16" fmla="*/ 3820126 h 3820126"/>
                <a:gd name="connsiteX0" fmla="*/ 0 w 7191375"/>
                <a:gd name="connsiteY0" fmla="*/ 3530600 h 3530600"/>
                <a:gd name="connsiteX1" fmla="*/ 533400 w 7191375"/>
                <a:gd name="connsiteY1" fmla="*/ 1901825 h 3530600"/>
                <a:gd name="connsiteX2" fmla="*/ 790575 w 7191375"/>
                <a:gd name="connsiteY2" fmla="*/ 1101725 h 3530600"/>
                <a:gd name="connsiteX3" fmla="*/ 1114425 w 7191375"/>
                <a:gd name="connsiteY3" fmla="*/ 225425 h 3530600"/>
                <a:gd name="connsiteX4" fmla="*/ 1447800 w 7191375"/>
                <a:gd name="connsiteY4" fmla="*/ 6350 h 3530600"/>
                <a:gd name="connsiteX5" fmla="*/ 1695450 w 7191375"/>
                <a:gd name="connsiteY5" fmla="*/ 187325 h 3530600"/>
                <a:gd name="connsiteX6" fmla="*/ 2028825 w 7191375"/>
                <a:gd name="connsiteY6" fmla="*/ 873125 h 3530600"/>
                <a:gd name="connsiteX7" fmla="*/ 2371725 w 7191375"/>
                <a:gd name="connsiteY7" fmla="*/ 1816100 h 3530600"/>
                <a:gd name="connsiteX8" fmla="*/ 2619375 w 7191375"/>
                <a:gd name="connsiteY8" fmla="*/ 2568575 h 3530600"/>
                <a:gd name="connsiteX9" fmla="*/ 2886075 w 7191375"/>
                <a:gd name="connsiteY9" fmla="*/ 2949575 h 3530600"/>
                <a:gd name="connsiteX10" fmla="*/ 3486150 w 7191375"/>
                <a:gd name="connsiteY10" fmla="*/ 3168650 h 3530600"/>
                <a:gd name="connsiteX11" fmla="*/ 4286250 w 7191375"/>
                <a:gd name="connsiteY11" fmla="*/ 3340100 h 3530600"/>
                <a:gd name="connsiteX12" fmla="*/ 5162550 w 7191375"/>
                <a:gd name="connsiteY12" fmla="*/ 3454400 h 3530600"/>
                <a:gd name="connsiteX13" fmla="*/ 6048375 w 7191375"/>
                <a:gd name="connsiteY13" fmla="*/ 3482975 h 3530600"/>
                <a:gd name="connsiteX14" fmla="*/ 6829425 w 7191375"/>
                <a:gd name="connsiteY14" fmla="*/ 3492500 h 3530600"/>
                <a:gd name="connsiteX15" fmla="*/ 7191375 w 7191375"/>
                <a:gd name="connsiteY15" fmla="*/ 3502025 h 3530600"/>
                <a:gd name="connsiteX0" fmla="*/ 0 w 6829425"/>
                <a:gd name="connsiteY0" fmla="*/ 3530600 h 3530600"/>
                <a:gd name="connsiteX1" fmla="*/ 533400 w 6829425"/>
                <a:gd name="connsiteY1" fmla="*/ 1901825 h 3530600"/>
                <a:gd name="connsiteX2" fmla="*/ 790575 w 6829425"/>
                <a:gd name="connsiteY2" fmla="*/ 1101725 h 3530600"/>
                <a:gd name="connsiteX3" fmla="*/ 1114425 w 6829425"/>
                <a:gd name="connsiteY3" fmla="*/ 225425 h 3530600"/>
                <a:gd name="connsiteX4" fmla="*/ 1447800 w 6829425"/>
                <a:gd name="connsiteY4" fmla="*/ 6350 h 3530600"/>
                <a:gd name="connsiteX5" fmla="*/ 1695450 w 6829425"/>
                <a:gd name="connsiteY5" fmla="*/ 187325 h 3530600"/>
                <a:gd name="connsiteX6" fmla="*/ 2028825 w 6829425"/>
                <a:gd name="connsiteY6" fmla="*/ 873125 h 3530600"/>
                <a:gd name="connsiteX7" fmla="*/ 2371725 w 6829425"/>
                <a:gd name="connsiteY7" fmla="*/ 1816100 h 3530600"/>
                <a:gd name="connsiteX8" fmla="*/ 2619375 w 6829425"/>
                <a:gd name="connsiteY8" fmla="*/ 2568575 h 3530600"/>
                <a:gd name="connsiteX9" fmla="*/ 2886075 w 6829425"/>
                <a:gd name="connsiteY9" fmla="*/ 2949575 h 3530600"/>
                <a:gd name="connsiteX10" fmla="*/ 3486150 w 6829425"/>
                <a:gd name="connsiteY10" fmla="*/ 3168650 h 3530600"/>
                <a:gd name="connsiteX11" fmla="*/ 4286250 w 6829425"/>
                <a:gd name="connsiteY11" fmla="*/ 3340100 h 3530600"/>
                <a:gd name="connsiteX12" fmla="*/ 5162550 w 6829425"/>
                <a:gd name="connsiteY12" fmla="*/ 3454400 h 3530600"/>
                <a:gd name="connsiteX13" fmla="*/ 6048375 w 6829425"/>
                <a:gd name="connsiteY13" fmla="*/ 3482975 h 3530600"/>
                <a:gd name="connsiteX14" fmla="*/ 6829425 w 6829425"/>
                <a:gd name="connsiteY14" fmla="*/ 3492500 h 3530600"/>
                <a:gd name="connsiteX0" fmla="*/ 0 w 6048375"/>
                <a:gd name="connsiteY0" fmla="*/ 3530600 h 3530600"/>
                <a:gd name="connsiteX1" fmla="*/ 533400 w 6048375"/>
                <a:gd name="connsiteY1" fmla="*/ 1901825 h 3530600"/>
                <a:gd name="connsiteX2" fmla="*/ 790575 w 6048375"/>
                <a:gd name="connsiteY2" fmla="*/ 1101725 h 3530600"/>
                <a:gd name="connsiteX3" fmla="*/ 1114425 w 6048375"/>
                <a:gd name="connsiteY3" fmla="*/ 225425 h 3530600"/>
                <a:gd name="connsiteX4" fmla="*/ 1447800 w 6048375"/>
                <a:gd name="connsiteY4" fmla="*/ 6350 h 3530600"/>
                <a:gd name="connsiteX5" fmla="*/ 1695450 w 6048375"/>
                <a:gd name="connsiteY5" fmla="*/ 187325 h 3530600"/>
                <a:gd name="connsiteX6" fmla="*/ 2028825 w 6048375"/>
                <a:gd name="connsiteY6" fmla="*/ 873125 h 3530600"/>
                <a:gd name="connsiteX7" fmla="*/ 2371725 w 6048375"/>
                <a:gd name="connsiteY7" fmla="*/ 1816100 h 3530600"/>
                <a:gd name="connsiteX8" fmla="*/ 2619375 w 6048375"/>
                <a:gd name="connsiteY8" fmla="*/ 2568575 h 3530600"/>
                <a:gd name="connsiteX9" fmla="*/ 2886075 w 6048375"/>
                <a:gd name="connsiteY9" fmla="*/ 2949575 h 3530600"/>
                <a:gd name="connsiteX10" fmla="*/ 3486150 w 6048375"/>
                <a:gd name="connsiteY10" fmla="*/ 3168650 h 3530600"/>
                <a:gd name="connsiteX11" fmla="*/ 4286250 w 6048375"/>
                <a:gd name="connsiteY11" fmla="*/ 3340100 h 3530600"/>
                <a:gd name="connsiteX12" fmla="*/ 5162550 w 6048375"/>
                <a:gd name="connsiteY12" fmla="*/ 3454400 h 3530600"/>
                <a:gd name="connsiteX13" fmla="*/ 6048375 w 6048375"/>
                <a:gd name="connsiteY13" fmla="*/ 3482975 h 3530600"/>
                <a:gd name="connsiteX0" fmla="*/ 0 w 6192689"/>
                <a:gd name="connsiteY0" fmla="*/ 3530600 h 3546657"/>
                <a:gd name="connsiteX1" fmla="*/ 533400 w 6192689"/>
                <a:gd name="connsiteY1" fmla="*/ 1901825 h 3546657"/>
                <a:gd name="connsiteX2" fmla="*/ 790575 w 6192689"/>
                <a:gd name="connsiteY2" fmla="*/ 1101725 h 3546657"/>
                <a:gd name="connsiteX3" fmla="*/ 1114425 w 6192689"/>
                <a:gd name="connsiteY3" fmla="*/ 225425 h 3546657"/>
                <a:gd name="connsiteX4" fmla="*/ 1447800 w 6192689"/>
                <a:gd name="connsiteY4" fmla="*/ 6350 h 3546657"/>
                <a:gd name="connsiteX5" fmla="*/ 1695450 w 6192689"/>
                <a:gd name="connsiteY5" fmla="*/ 187325 h 3546657"/>
                <a:gd name="connsiteX6" fmla="*/ 2028825 w 6192689"/>
                <a:gd name="connsiteY6" fmla="*/ 873125 h 3546657"/>
                <a:gd name="connsiteX7" fmla="*/ 2371725 w 6192689"/>
                <a:gd name="connsiteY7" fmla="*/ 1816100 h 3546657"/>
                <a:gd name="connsiteX8" fmla="*/ 2619375 w 6192689"/>
                <a:gd name="connsiteY8" fmla="*/ 2568575 h 3546657"/>
                <a:gd name="connsiteX9" fmla="*/ 2886075 w 6192689"/>
                <a:gd name="connsiteY9" fmla="*/ 2949575 h 3546657"/>
                <a:gd name="connsiteX10" fmla="*/ 3486150 w 6192689"/>
                <a:gd name="connsiteY10" fmla="*/ 3168650 h 3546657"/>
                <a:gd name="connsiteX11" fmla="*/ 4286250 w 6192689"/>
                <a:gd name="connsiteY11" fmla="*/ 3340100 h 3546657"/>
                <a:gd name="connsiteX12" fmla="*/ 5162550 w 6192689"/>
                <a:gd name="connsiteY12" fmla="*/ 3454400 h 3546657"/>
                <a:gd name="connsiteX13" fmla="*/ 6192689 w 6192689"/>
                <a:gd name="connsiteY13" fmla="*/ 3546657 h 3546657"/>
                <a:gd name="connsiteX0" fmla="*/ 0 w 6726089"/>
                <a:gd name="connsiteY0" fmla="*/ 3524852 h 3549376"/>
                <a:gd name="connsiteX1" fmla="*/ 533400 w 6726089"/>
                <a:gd name="connsiteY1" fmla="*/ 1896077 h 3549376"/>
                <a:gd name="connsiteX2" fmla="*/ 790575 w 6726089"/>
                <a:gd name="connsiteY2" fmla="*/ 1095977 h 3549376"/>
                <a:gd name="connsiteX3" fmla="*/ 1114425 w 6726089"/>
                <a:gd name="connsiteY3" fmla="*/ 219677 h 3549376"/>
                <a:gd name="connsiteX4" fmla="*/ 1447800 w 6726089"/>
                <a:gd name="connsiteY4" fmla="*/ 602 h 3549376"/>
                <a:gd name="connsiteX5" fmla="*/ 1695450 w 6726089"/>
                <a:gd name="connsiteY5" fmla="*/ 181577 h 3549376"/>
                <a:gd name="connsiteX6" fmla="*/ 2028825 w 6726089"/>
                <a:gd name="connsiteY6" fmla="*/ 867377 h 3549376"/>
                <a:gd name="connsiteX7" fmla="*/ 2371725 w 6726089"/>
                <a:gd name="connsiteY7" fmla="*/ 1810352 h 3549376"/>
                <a:gd name="connsiteX8" fmla="*/ 2619375 w 6726089"/>
                <a:gd name="connsiteY8" fmla="*/ 2562827 h 3549376"/>
                <a:gd name="connsiteX9" fmla="*/ 2886075 w 6726089"/>
                <a:gd name="connsiteY9" fmla="*/ 2943827 h 3549376"/>
                <a:gd name="connsiteX10" fmla="*/ 3486150 w 6726089"/>
                <a:gd name="connsiteY10" fmla="*/ 3162902 h 3549376"/>
                <a:gd name="connsiteX11" fmla="*/ 4286250 w 6726089"/>
                <a:gd name="connsiteY11" fmla="*/ 3334352 h 3549376"/>
                <a:gd name="connsiteX12" fmla="*/ 5162550 w 6726089"/>
                <a:gd name="connsiteY12" fmla="*/ 3448652 h 3549376"/>
                <a:gd name="connsiteX13" fmla="*/ 6726089 w 6726089"/>
                <a:gd name="connsiteY13" fmla="*/ 3549376 h 3549376"/>
                <a:gd name="connsiteX0" fmla="*/ 0 w 6751489"/>
                <a:gd name="connsiteY0" fmla="*/ 3524852 h 3524852"/>
                <a:gd name="connsiteX1" fmla="*/ 533400 w 6751489"/>
                <a:gd name="connsiteY1" fmla="*/ 1896077 h 3524852"/>
                <a:gd name="connsiteX2" fmla="*/ 790575 w 6751489"/>
                <a:gd name="connsiteY2" fmla="*/ 1095977 h 3524852"/>
                <a:gd name="connsiteX3" fmla="*/ 1114425 w 6751489"/>
                <a:gd name="connsiteY3" fmla="*/ 219677 h 3524852"/>
                <a:gd name="connsiteX4" fmla="*/ 1447800 w 6751489"/>
                <a:gd name="connsiteY4" fmla="*/ 602 h 3524852"/>
                <a:gd name="connsiteX5" fmla="*/ 1695450 w 6751489"/>
                <a:gd name="connsiteY5" fmla="*/ 181577 h 3524852"/>
                <a:gd name="connsiteX6" fmla="*/ 2028825 w 6751489"/>
                <a:gd name="connsiteY6" fmla="*/ 867377 h 3524852"/>
                <a:gd name="connsiteX7" fmla="*/ 2371725 w 6751489"/>
                <a:gd name="connsiteY7" fmla="*/ 1810352 h 3524852"/>
                <a:gd name="connsiteX8" fmla="*/ 2619375 w 6751489"/>
                <a:gd name="connsiteY8" fmla="*/ 2562827 h 3524852"/>
                <a:gd name="connsiteX9" fmla="*/ 2886075 w 6751489"/>
                <a:gd name="connsiteY9" fmla="*/ 2943827 h 3524852"/>
                <a:gd name="connsiteX10" fmla="*/ 3486150 w 6751489"/>
                <a:gd name="connsiteY10" fmla="*/ 3162902 h 3524852"/>
                <a:gd name="connsiteX11" fmla="*/ 4286250 w 6751489"/>
                <a:gd name="connsiteY11" fmla="*/ 3334352 h 3524852"/>
                <a:gd name="connsiteX12" fmla="*/ 5162550 w 6751489"/>
                <a:gd name="connsiteY12" fmla="*/ 3448652 h 3524852"/>
                <a:gd name="connsiteX13" fmla="*/ 6751489 w 6751489"/>
                <a:gd name="connsiteY13" fmla="*/ 3515509 h 3524852"/>
                <a:gd name="connsiteX0" fmla="*/ 0 w 7589689"/>
                <a:gd name="connsiteY0" fmla="*/ 3524852 h 3544084"/>
                <a:gd name="connsiteX1" fmla="*/ 533400 w 7589689"/>
                <a:gd name="connsiteY1" fmla="*/ 1896077 h 3544084"/>
                <a:gd name="connsiteX2" fmla="*/ 790575 w 7589689"/>
                <a:gd name="connsiteY2" fmla="*/ 1095977 h 3544084"/>
                <a:gd name="connsiteX3" fmla="*/ 1114425 w 7589689"/>
                <a:gd name="connsiteY3" fmla="*/ 219677 h 3544084"/>
                <a:gd name="connsiteX4" fmla="*/ 1447800 w 7589689"/>
                <a:gd name="connsiteY4" fmla="*/ 602 h 3544084"/>
                <a:gd name="connsiteX5" fmla="*/ 1695450 w 7589689"/>
                <a:gd name="connsiteY5" fmla="*/ 181577 h 3544084"/>
                <a:gd name="connsiteX6" fmla="*/ 2028825 w 7589689"/>
                <a:gd name="connsiteY6" fmla="*/ 867377 h 3544084"/>
                <a:gd name="connsiteX7" fmla="*/ 2371725 w 7589689"/>
                <a:gd name="connsiteY7" fmla="*/ 1810352 h 3544084"/>
                <a:gd name="connsiteX8" fmla="*/ 2619375 w 7589689"/>
                <a:gd name="connsiteY8" fmla="*/ 2562827 h 3544084"/>
                <a:gd name="connsiteX9" fmla="*/ 2886075 w 7589689"/>
                <a:gd name="connsiteY9" fmla="*/ 2943827 h 3544084"/>
                <a:gd name="connsiteX10" fmla="*/ 3486150 w 7589689"/>
                <a:gd name="connsiteY10" fmla="*/ 3162902 h 3544084"/>
                <a:gd name="connsiteX11" fmla="*/ 4286250 w 7589689"/>
                <a:gd name="connsiteY11" fmla="*/ 3334352 h 3544084"/>
                <a:gd name="connsiteX12" fmla="*/ 5162550 w 7589689"/>
                <a:gd name="connsiteY12" fmla="*/ 3448652 h 3544084"/>
                <a:gd name="connsiteX13" fmla="*/ 7589689 w 7589689"/>
                <a:gd name="connsiteY13" fmla="*/ 3544084 h 354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89689" h="3544084">
                  <a:moveTo>
                    <a:pt x="0" y="3524852"/>
                  </a:moveTo>
                  <a:lnTo>
                    <a:pt x="533400" y="1896077"/>
                  </a:lnTo>
                  <a:cubicBezTo>
                    <a:pt x="665162" y="1491265"/>
                    <a:pt x="693738" y="1375377"/>
                    <a:pt x="790575" y="1095977"/>
                  </a:cubicBezTo>
                  <a:cubicBezTo>
                    <a:pt x="887412" y="816577"/>
                    <a:pt x="1004888" y="402239"/>
                    <a:pt x="1114425" y="219677"/>
                  </a:cubicBezTo>
                  <a:cubicBezTo>
                    <a:pt x="1223962" y="37115"/>
                    <a:pt x="1350963" y="6952"/>
                    <a:pt x="1447800" y="602"/>
                  </a:cubicBezTo>
                  <a:cubicBezTo>
                    <a:pt x="1544637" y="-5748"/>
                    <a:pt x="1598613" y="37115"/>
                    <a:pt x="1695450" y="181577"/>
                  </a:cubicBezTo>
                  <a:cubicBezTo>
                    <a:pt x="1792287" y="326039"/>
                    <a:pt x="1916113" y="595914"/>
                    <a:pt x="2028825" y="867377"/>
                  </a:cubicBezTo>
                  <a:cubicBezTo>
                    <a:pt x="2141538" y="1138839"/>
                    <a:pt x="2273300" y="1527777"/>
                    <a:pt x="2371725" y="1810352"/>
                  </a:cubicBezTo>
                  <a:cubicBezTo>
                    <a:pt x="2470150" y="2092927"/>
                    <a:pt x="2533650" y="2373915"/>
                    <a:pt x="2619375" y="2562827"/>
                  </a:cubicBezTo>
                  <a:cubicBezTo>
                    <a:pt x="2705100" y="2751739"/>
                    <a:pt x="2741613" y="2843814"/>
                    <a:pt x="2886075" y="2943827"/>
                  </a:cubicBezTo>
                  <a:cubicBezTo>
                    <a:pt x="3030538" y="3043839"/>
                    <a:pt x="3252788" y="3097815"/>
                    <a:pt x="3486150" y="3162902"/>
                  </a:cubicBezTo>
                  <a:cubicBezTo>
                    <a:pt x="3719512" y="3227989"/>
                    <a:pt x="4006850" y="3286727"/>
                    <a:pt x="4286250" y="3334352"/>
                  </a:cubicBezTo>
                  <a:cubicBezTo>
                    <a:pt x="4565650" y="3381977"/>
                    <a:pt x="4844810" y="3414226"/>
                    <a:pt x="5162550" y="3448652"/>
                  </a:cubicBezTo>
                  <a:cubicBezTo>
                    <a:pt x="5480290" y="3483078"/>
                    <a:pt x="7311877" y="3537734"/>
                    <a:pt x="7589689" y="3544084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985317" y="1558187"/>
              <a:ext cx="73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hCG</a:t>
              </a:r>
              <a:endParaRPr lang="cs-CZ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8" name="Přímá spojnice 57"/>
          <p:cNvCxnSpPr/>
          <p:nvPr/>
        </p:nvCxnSpPr>
        <p:spPr>
          <a:xfrm>
            <a:off x="683568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/>
          <p:cNvCxnSpPr/>
          <p:nvPr/>
        </p:nvCxnSpPr>
        <p:spPr>
          <a:xfrm flipV="1">
            <a:off x="683568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/>
          <p:cNvCxnSpPr/>
          <p:nvPr/>
        </p:nvCxnSpPr>
        <p:spPr>
          <a:xfrm>
            <a:off x="3040782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>
            <a:off x="5411713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>
            <a:off x="1459247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62"/>
          <p:cNvCxnSpPr/>
          <p:nvPr/>
        </p:nvCxnSpPr>
        <p:spPr>
          <a:xfrm>
            <a:off x="226774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63"/>
          <p:cNvCxnSpPr/>
          <p:nvPr/>
        </p:nvCxnSpPr>
        <p:spPr>
          <a:xfrm>
            <a:off x="382753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/>
          <p:cNvCxnSpPr/>
          <p:nvPr/>
        </p:nvCxnSpPr>
        <p:spPr>
          <a:xfrm>
            <a:off x="462915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/>
          <p:cNvCxnSpPr/>
          <p:nvPr/>
        </p:nvCxnSpPr>
        <p:spPr>
          <a:xfrm>
            <a:off x="6116935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/>
          <p:cNvCxnSpPr/>
          <p:nvPr/>
        </p:nvCxnSpPr>
        <p:spPr>
          <a:xfrm>
            <a:off x="6821016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67"/>
          <p:cNvCxnSpPr/>
          <p:nvPr/>
        </p:nvCxnSpPr>
        <p:spPr>
          <a:xfrm>
            <a:off x="7524328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>
            <a:off x="8263458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69"/>
          <p:cNvCxnSpPr/>
          <p:nvPr/>
        </p:nvCxnSpPr>
        <p:spPr>
          <a:xfrm flipV="1">
            <a:off x="683568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ovéPole 70"/>
          <p:cNvSpPr txBox="1"/>
          <p:nvPr/>
        </p:nvSpPr>
        <p:spPr>
          <a:xfrm>
            <a:off x="1585764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2" name="TextovéPole 71"/>
          <p:cNvSpPr txBox="1"/>
          <p:nvPr/>
        </p:nvSpPr>
        <p:spPr>
          <a:xfrm>
            <a:off x="399593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3" name="TextovéPole 72"/>
          <p:cNvSpPr txBox="1"/>
          <p:nvPr/>
        </p:nvSpPr>
        <p:spPr>
          <a:xfrm>
            <a:off x="6595108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4" name="TextovéPole 73"/>
          <p:cNvSpPr txBox="1"/>
          <p:nvPr/>
        </p:nvSpPr>
        <p:spPr>
          <a:xfrm>
            <a:off x="121619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5" name="TextovéPole 74"/>
          <p:cNvSpPr txBox="1"/>
          <p:nvPr/>
        </p:nvSpPr>
        <p:spPr>
          <a:xfrm>
            <a:off x="202050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6" name="TextovéPole 75"/>
          <p:cNvSpPr txBox="1"/>
          <p:nvPr/>
        </p:nvSpPr>
        <p:spPr>
          <a:xfrm>
            <a:off x="279354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77" name="TextovéPole 76"/>
          <p:cNvSpPr txBox="1"/>
          <p:nvPr/>
        </p:nvSpPr>
        <p:spPr>
          <a:xfrm>
            <a:off x="358982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78" name="TextovéPole 77"/>
          <p:cNvSpPr txBox="1"/>
          <p:nvPr/>
        </p:nvSpPr>
        <p:spPr>
          <a:xfrm>
            <a:off x="438455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79" name="TextovéPole 78"/>
          <p:cNvSpPr txBox="1"/>
          <p:nvPr/>
        </p:nvSpPr>
        <p:spPr>
          <a:xfrm>
            <a:off x="516711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80" name="TextovéPole 79"/>
          <p:cNvSpPr txBox="1"/>
          <p:nvPr/>
        </p:nvSpPr>
        <p:spPr>
          <a:xfrm>
            <a:off x="587502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81" name="TextovéPole 80"/>
          <p:cNvSpPr txBox="1"/>
          <p:nvPr/>
        </p:nvSpPr>
        <p:spPr>
          <a:xfrm>
            <a:off x="6576058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82" name="TextovéPole 81"/>
          <p:cNvSpPr txBox="1"/>
          <p:nvPr/>
        </p:nvSpPr>
        <p:spPr>
          <a:xfrm>
            <a:off x="728661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83" name="TextovéPole 82"/>
          <p:cNvSpPr txBox="1"/>
          <p:nvPr/>
        </p:nvSpPr>
        <p:spPr>
          <a:xfrm>
            <a:off x="802574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84" name="Přímá spojnice 83"/>
          <p:cNvCxnSpPr/>
          <p:nvPr/>
        </p:nvCxnSpPr>
        <p:spPr>
          <a:xfrm>
            <a:off x="5411713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84"/>
          <p:cNvCxnSpPr/>
          <p:nvPr/>
        </p:nvCxnSpPr>
        <p:spPr>
          <a:xfrm>
            <a:off x="3040782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ovéPole 85"/>
          <p:cNvSpPr txBox="1"/>
          <p:nvPr/>
        </p:nvSpPr>
        <p:spPr>
          <a:xfrm rot="16200000">
            <a:off x="-908505" y="3144103"/>
            <a:ext cx="274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Koncentrace hormonů v plazmě matky</a:t>
            </a:r>
          </a:p>
        </p:txBody>
      </p:sp>
      <p:cxnSp>
        <p:nvCxnSpPr>
          <p:cNvPr id="87" name="Přímá spojovací čára 54"/>
          <p:cNvCxnSpPr/>
          <p:nvPr/>
        </p:nvCxnSpPr>
        <p:spPr>
          <a:xfrm rot="5400000" flipH="1" flipV="1">
            <a:off x="6177442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ovéPole 87"/>
          <p:cNvSpPr txBox="1"/>
          <p:nvPr/>
        </p:nvSpPr>
        <p:spPr>
          <a:xfrm>
            <a:off x="3213081" y="1277466"/>
            <a:ext cx="5232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glykoproteinový hormon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vzniká v </a:t>
            </a:r>
            <a:r>
              <a:rPr lang="cs-CZ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syncytiotrofoblastu</a:t>
            </a:r>
            <a:endParaRPr lang="cs-CZ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může být určen v krvi již 6. den po početí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není absolutně specifický pro těhotenství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účinek na varlata plodu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↓ - </a:t>
            </a: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mimoděložní těhotenství, mrtvý </a:t>
            </a:r>
            <a:r>
              <a:rPr lang="en-US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plod</a:t>
            </a:r>
            <a:endParaRPr lang="cs-CZ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↑ - </a:t>
            </a: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mnohočetné těhotenství a diagnostika </a:t>
            </a:r>
            <a:r>
              <a:rPr lang="cs-CZ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trisomie</a:t>
            </a:r>
            <a:r>
              <a:rPr lang="en-US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21 - </a:t>
            </a: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Downův syndrom</a:t>
            </a:r>
          </a:p>
        </p:txBody>
      </p:sp>
    </p:spTree>
    <p:extLst>
      <p:ext uri="{BB962C8B-B14F-4D97-AF65-F5344CB8AC3E}">
        <p14:creationId xmlns:p14="http://schemas.microsoft.com/office/powerpoint/2010/main" val="400863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6"/>
          <p:cNvSpPr/>
          <p:nvPr/>
        </p:nvSpPr>
        <p:spPr>
          <a:xfrm>
            <a:off x="13366" y="27252"/>
            <a:ext cx="9095138" cy="1313516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HYPOTALAMUS - HYPOFÝZA - GONÁDY</a:t>
            </a: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423BD747-B9B7-48C0-8CA1-B017AD1D835F}"/>
              </a:ext>
            </a:extLst>
          </p:cNvPr>
          <p:cNvGrpSpPr/>
          <p:nvPr/>
        </p:nvGrpSpPr>
        <p:grpSpPr>
          <a:xfrm>
            <a:off x="415637" y="1526746"/>
            <a:ext cx="8312727" cy="5286630"/>
            <a:chOff x="415637" y="1526746"/>
            <a:chExt cx="8312727" cy="5286630"/>
          </a:xfrm>
        </p:grpSpPr>
        <p:grpSp>
          <p:nvGrpSpPr>
            <p:cNvPr id="19" name="Skupina 18">
              <a:extLst>
                <a:ext uri="{FF2B5EF4-FFF2-40B4-BE49-F238E27FC236}">
                  <a16:creationId xmlns:a16="http://schemas.microsoft.com/office/drawing/2014/main" id="{00CF9F8C-090D-4ED9-976C-1952C0F2AB44}"/>
                </a:ext>
              </a:extLst>
            </p:cNvPr>
            <p:cNvGrpSpPr/>
            <p:nvPr/>
          </p:nvGrpSpPr>
          <p:grpSpPr>
            <a:xfrm>
              <a:off x="415637" y="1526746"/>
              <a:ext cx="8312727" cy="5286630"/>
              <a:chOff x="415637" y="1526746"/>
              <a:chExt cx="8312727" cy="5286630"/>
            </a:xfrm>
          </p:grpSpPr>
          <p:grpSp>
            <p:nvGrpSpPr>
              <p:cNvPr id="18" name="Skupina 17">
                <a:extLst>
                  <a:ext uri="{FF2B5EF4-FFF2-40B4-BE49-F238E27FC236}">
                    <a16:creationId xmlns:a16="http://schemas.microsoft.com/office/drawing/2014/main" id="{9D3F9D0D-24AA-4C52-B447-2163DD3BAF86}"/>
                  </a:ext>
                </a:extLst>
              </p:cNvPr>
              <p:cNvGrpSpPr/>
              <p:nvPr/>
            </p:nvGrpSpPr>
            <p:grpSpPr>
              <a:xfrm>
                <a:off x="415637" y="1526746"/>
                <a:ext cx="8312727" cy="5286630"/>
                <a:chOff x="415637" y="1526746"/>
                <a:chExt cx="8312727" cy="5286630"/>
              </a:xfrm>
            </p:grpSpPr>
            <p:grpSp>
              <p:nvGrpSpPr>
                <p:cNvPr id="17" name="Skupina 16">
                  <a:extLst>
                    <a:ext uri="{FF2B5EF4-FFF2-40B4-BE49-F238E27FC236}">
                      <a16:creationId xmlns:a16="http://schemas.microsoft.com/office/drawing/2014/main" id="{11D97492-0324-4A51-8365-B213C3DCBDFE}"/>
                    </a:ext>
                  </a:extLst>
                </p:cNvPr>
                <p:cNvGrpSpPr/>
                <p:nvPr/>
              </p:nvGrpSpPr>
              <p:grpSpPr>
                <a:xfrm>
                  <a:off x="415637" y="1526746"/>
                  <a:ext cx="8312727" cy="5286630"/>
                  <a:chOff x="415637" y="1526746"/>
                  <a:chExt cx="8312727" cy="5286630"/>
                </a:xfrm>
              </p:grpSpPr>
              <p:pic>
                <p:nvPicPr>
                  <p:cNvPr id="4" name="Obrázek 3"/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8E4DF"/>
                      </a:clrFrom>
                      <a:clrTo>
                        <a:srgbClr val="F8E4D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15637" y="1526746"/>
                    <a:ext cx="8312727" cy="5286630"/>
                  </a:xfrm>
                  <a:prstGeom prst="rect">
                    <a:avLst/>
                  </a:prstGeom>
                </p:spPr>
              </p:pic>
              <p:grpSp>
                <p:nvGrpSpPr>
                  <p:cNvPr id="16" name="Skupina 15">
                    <a:extLst>
                      <a:ext uri="{FF2B5EF4-FFF2-40B4-BE49-F238E27FC236}">
                        <a16:creationId xmlns:a16="http://schemas.microsoft.com/office/drawing/2014/main" id="{21F74D85-C6BC-492F-80FC-5C9D8E44F7C0}"/>
                      </a:ext>
                    </a:extLst>
                  </p:cNvPr>
                  <p:cNvGrpSpPr/>
                  <p:nvPr/>
                </p:nvGrpSpPr>
                <p:grpSpPr>
                  <a:xfrm>
                    <a:off x="3707904" y="1526746"/>
                    <a:ext cx="4094178" cy="4053979"/>
                    <a:chOff x="3707904" y="1526746"/>
                    <a:chExt cx="4094178" cy="4053979"/>
                  </a:xfrm>
                </p:grpSpPr>
                <p:sp>
                  <p:nvSpPr>
                    <p:cNvPr id="7" name="Obdélník 6">
                      <a:extLst>
                        <a:ext uri="{FF2B5EF4-FFF2-40B4-BE49-F238E27FC236}">
                          <a16:creationId xmlns:a16="http://schemas.microsoft.com/office/drawing/2014/main" id="{5E6E821C-8010-4988-AF00-FA57D214F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07904" y="1526746"/>
                      <a:ext cx="2094203" cy="40011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8" name="Obdélník 7">
                      <a:extLst>
                        <a:ext uri="{FF2B5EF4-FFF2-40B4-BE49-F238E27FC236}">
                          <a16:creationId xmlns:a16="http://schemas.microsoft.com/office/drawing/2014/main" id="{468C1CB1-0D1A-4009-AC43-772F0092C8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76322" y="3443415"/>
                      <a:ext cx="2157659" cy="29982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9" name="Obdélník 8">
                      <a:extLst>
                        <a:ext uri="{FF2B5EF4-FFF2-40B4-BE49-F238E27FC236}">
                          <a16:creationId xmlns:a16="http://schemas.microsoft.com/office/drawing/2014/main" id="{CC9FFE85-8F53-46FE-9796-3F61333AEC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12865" y="5236476"/>
                      <a:ext cx="874305" cy="28527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0" name="Obdélník 9">
                      <a:extLst>
                        <a:ext uri="{FF2B5EF4-FFF2-40B4-BE49-F238E27FC236}">
                          <a16:creationId xmlns:a16="http://schemas.microsoft.com/office/drawing/2014/main" id="{29F44A84-6651-4736-A525-E1DAB8024A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64247" y="5201030"/>
                      <a:ext cx="493523" cy="37969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1" name="Obdélník 10">
                      <a:extLst>
                        <a:ext uri="{FF2B5EF4-FFF2-40B4-BE49-F238E27FC236}">
                          <a16:creationId xmlns:a16="http://schemas.microsoft.com/office/drawing/2014/main" id="{35690E8E-138F-431D-BEE3-F57CD76D1D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82177" y="3418054"/>
                      <a:ext cx="493523" cy="37969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2" name="Obdélník 11">
                      <a:extLst>
                        <a:ext uri="{FF2B5EF4-FFF2-40B4-BE49-F238E27FC236}">
                          <a16:creationId xmlns:a16="http://schemas.microsoft.com/office/drawing/2014/main" id="{B412E0CB-0F8E-4154-9FDB-EAA40F6222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62423" y="1555096"/>
                      <a:ext cx="493523" cy="37969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pic>
                  <p:nvPicPr>
                    <p:cNvPr id="13" name="Obrázek 12">
                      <a:extLst>
                        <a:ext uri="{FF2B5EF4-FFF2-40B4-BE49-F238E27FC236}">
                          <a16:creationId xmlns:a16="http://schemas.microsoft.com/office/drawing/2014/main" id="{18FBA9E2-5044-4741-B330-20E6447A9FD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clrChange>
                        <a:clrFrom>
                          <a:srgbClr val="F8E4DF"/>
                        </a:clrFrom>
                        <a:clrTo>
                          <a:srgbClr val="F8E4D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72522" t="2483" r="15975" b="92069"/>
                    <a:stretch/>
                  </p:blipFill>
                  <p:spPr>
                    <a:xfrm>
                      <a:off x="6845457" y="1657263"/>
                      <a:ext cx="956206" cy="28803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" name="Obrázek 13">
                      <a:extLst>
                        <a:ext uri="{FF2B5EF4-FFF2-40B4-BE49-F238E27FC236}">
                          <a16:creationId xmlns:a16="http://schemas.microsoft.com/office/drawing/2014/main" id="{8D934F4D-BAEC-4B09-9152-0DFE457A7C6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72522" t="2483" r="15975" b="92069"/>
                    <a:stretch/>
                  </p:blipFill>
                  <p:spPr>
                    <a:xfrm>
                      <a:off x="6836314" y="3482150"/>
                      <a:ext cx="965768" cy="29091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" name="Obrázek 14">
                      <a:extLst>
                        <a:ext uri="{FF2B5EF4-FFF2-40B4-BE49-F238E27FC236}">
                          <a16:creationId xmlns:a16="http://schemas.microsoft.com/office/drawing/2014/main" id="{4CD84F6D-DD47-4A9A-BD56-21B4D8717A5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72522" t="2483" r="15975" b="92069"/>
                    <a:stretch/>
                  </p:blipFill>
                  <p:spPr>
                    <a:xfrm>
                      <a:off x="6804248" y="5278574"/>
                      <a:ext cx="965768" cy="290912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2" name="Obdélník 1">
                  <a:extLst>
                    <a:ext uri="{FF2B5EF4-FFF2-40B4-BE49-F238E27FC236}">
                      <a16:creationId xmlns:a16="http://schemas.microsoft.com/office/drawing/2014/main" id="{CC14448E-4A8B-46D7-B727-E0F0A3D25587}"/>
                    </a:ext>
                  </a:extLst>
                </p:cNvPr>
                <p:cNvSpPr/>
                <p:nvPr/>
              </p:nvSpPr>
              <p:spPr>
                <a:xfrm>
                  <a:off x="3773941" y="1571371"/>
                  <a:ext cx="2094203" cy="40011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r>
                    <a:rPr lang="cs-CZ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HYPOTALAMUS</a:t>
                  </a:r>
                  <a:endParaRPr lang="cs-CZ" sz="2000" dirty="0"/>
                </a:p>
              </p:txBody>
            </p:sp>
          </p:grpSp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DEAD6F32-C355-4814-A36C-395706D0D74F}"/>
                  </a:ext>
                </a:extLst>
              </p:cNvPr>
              <p:cNvSpPr/>
              <p:nvPr/>
            </p:nvSpPr>
            <p:spPr>
              <a:xfrm>
                <a:off x="3546470" y="3388930"/>
                <a:ext cx="2454251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cs-CZ" sz="2000" b="1" dirty="0">
                    <a:effectLst>
                      <a:outerShdw blurRad="50800" dist="38100" dir="18900000" algn="bl" rotWithShape="0">
                        <a:schemeClr val="tx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ADENOHYPOFÝZA</a:t>
                </a:r>
                <a:endParaRPr lang="cs-CZ" sz="2000" dirty="0"/>
              </a:p>
            </p:txBody>
          </p:sp>
        </p:grp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6F23E974-8AD2-4DD7-AABA-AACED4F4A0A2}"/>
                </a:ext>
              </a:extLst>
            </p:cNvPr>
            <p:cNvSpPr/>
            <p:nvPr/>
          </p:nvSpPr>
          <p:spPr>
            <a:xfrm>
              <a:off x="4190809" y="5189130"/>
              <a:ext cx="1326004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cs-CZ" sz="2000" b="1" dirty="0"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GONÁDY</a:t>
              </a:r>
              <a:endParaRPr lang="cs-CZ" sz="2000" dirty="0"/>
            </a:p>
          </p:txBody>
        </p:sp>
      </p:grpSp>
      <p:sp>
        <p:nvSpPr>
          <p:cNvPr id="21" name="Obdélník 20">
            <a:extLst>
              <a:ext uri="{FF2B5EF4-FFF2-40B4-BE49-F238E27FC236}">
                <a16:creationId xmlns:a16="http://schemas.microsoft.com/office/drawing/2014/main" id="{5936F3F9-6614-42B8-93D0-DA6736AA9D3A}"/>
              </a:ext>
            </a:extLst>
          </p:cNvPr>
          <p:cNvSpPr/>
          <p:nvPr/>
        </p:nvSpPr>
        <p:spPr>
          <a:xfrm>
            <a:off x="3781080" y="6278369"/>
            <a:ext cx="2160240" cy="427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195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5496" y="44624"/>
            <a:ext cx="9073008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-574139" y="-10450"/>
            <a:ext cx="9923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40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LIDSKÝ CHORIONGONADOTROPIN</a:t>
            </a:r>
          </a:p>
          <a:p>
            <a:endParaRPr lang="cs-CZ" sz="4000" b="1" dirty="0">
              <a:solidFill>
                <a:srgbClr val="663300"/>
              </a:solidFill>
              <a:effectLst>
                <a:outerShdw blurRad="50800" dist="38100" dir="18900000" algn="bl" rotWithShape="0">
                  <a:schemeClr val="tx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Skupina 34"/>
          <p:cNvGrpSpPr/>
          <p:nvPr/>
        </p:nvGrpSpPr>
        <p:grpSpPr>
          <a:xfrm>
            <a:off x="179512" y="1453425"/>
            <a:ext cx="2016224" cy="1008112"/>
            <a:chOff x="179512" y="1412776"/>
            <a:chExt cx="2016224" cy="1008112"/>
          </a:xfrm>
        </p:grpSpPr>
        <p:sp>
          <p:nvSpPr>
            <p:cNvPr id="36" name="Ovál 35"/>
            <p:cNvSpPr/>
            <p:nvPr/>
          </p:nvSpPr>
          <p:spPr>
            <a:xfrm>
              <a:off x="179512" y="1412776"/>
              <a:ext cx="2016224" cy="100811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cmpd="sng">
              <a:solidFill>
                <a:schemeClr val="accent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Obdélník 53"/>
            <p:cNvSpPr/>
            <p:nvPr/>
          </p:nvSpPr>
          <p:spPr>
            <a:xfrm>
              <a:off x="179512" y="1772816"/>
              <a:ext cx="19337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SYNCYTIOTROFOBLAST</a:t>
              </a:r>
            </a:p>
          </p:txBody>
        </p:sp>
      </p:grpSp>
      <p:grpSp>
        <p:nvGrpSpPr>
          <p:cNvPr id="56" name="Skupina 55"/>
          <p:cNvGrpSpPr/>
          <p:nvPr/>
        </p:nvGrpSpPr>
        <p:grpSpPr>
          <a:xfrm>
            <a:off x="4788024" y="1463734"/>
            <a:ext cx="2292478" cy="987495"/>
            <a:chOff x="5580112" y="4673752"/>
            <a:chExt cx="2063233" cy="987495"/>
          </a:xfrm>
        </p:grpSpPr>
        <p:grpSp>
          <p:nvGrpSpPr>
            <p:cNvPr id="57" name="Skupina 56"/>
            <p:cNvGrpSpPr/>
            <p:nvPr/>
          </p:nvGrpSpPr>
          <p:grpSpPr>
            <a:xfrm>
              <a:off x="5580112" y="4673752"/>
              <a:ext cx="1708689" cy="987495"/>
              <a:chOff x="4644007" y="1585792"/>
              <a:chExt cx="2501544" cy="987495"/>
            </a:xfrm>
          </p:grpSpPr>
          <p:sp>
            <p:nvSpPr>
              <p:cNvPr id="59" name="Ovál 58"/>
              <p:cNvSpPr/>
              <p:nvPr/>
            </p:nvSpPr>
            <p:spPr>
              <a:xfrm>
                <a:off x="5012433" y="1585792"/>
                <a:ext cx="2133118" cy="98749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cmpd="sng">
                <a:solidFill>
                  <a:schemeClr val="tx2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60" name="Skupina 59"/>
              <p:cNvGrpSpPr/>
              <p:nvPr/>
            </p:nvGrpSpPr>
            <p:grpSpPr>
              <a:xfrm>
                <a:off x="4644007" y="1792357"/>
                <a:ext cx="975135" cy="628448"/>
                <a:chOff x="4211959" y="3059251"/>
                <a:chExt cx="975135" cy="628448"/>
              </a:xfrm>
            </p:grpSpPr>
            <p:sp>
              <p:nvSpPr>
                <p:cNvPr id="61" name="Dvojitá šipka 60"/>
                <p:cNvSpPr/>
                <p:nvPr/>
              </p:nvSpPr>
              <p:spPr>
                <a:xfrm>
                  <a:off x="4211959" y="3073246"/>
                  <a:ext cx="975135" cy="550912"/>
                </a:xfrm>
                <a:prstGeom prst="chevron">
                  <a:avLst/>
                </a:prstGeom>
                <a:ln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TextovéPole 61"/>
                <p:cNvSpPr txBox="1"/>
                <p:nvPr/>
              </p:nvSpPr>
              <p:spPr>
                <a:xfrm rot="5400000">
                  <a:off x="4399234" y="3211263"/>
                  <a:ext cx="628448" cy="324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000" b="1" dirty="0">
                      <a:solidFill>
                        <a:schemeClr val="bg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LHCGR</a:t>
                  </a:r>
                </a:p>
              </p:txBody>
            </p:sp>
          </p:grpSp>
        </p:grpSp>
        <p:sp>
          <p:nvSpPr>
            <p:cNvPr id="58" name="Obdélník 57"/>
            <p:cNvSpPr/>
            <p:nvPr/>
          </p:nvSpPr>
          <p:spPr>
            <a:xfrm>
              <a:off x="5871684" y="5034575"/>
              <a:ext cx="177166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ŽLUTÉ TĚLÍSKO</a:t>
              </a:r>
            </a:p>
          </p:txBody>
        </p:sp>
      </p:grpSp>
      <p:grpSp>
        <p:nvGrpSpPr>
          <p:cNvPr id="63" name="Skupina 62"/>
          <p:cNvGrpSpPr/>
          <p:nvPr/>
        </p:nvGrpSpPr>
        <p:grpSpPr>
          <a:xfrm>
            <a:off x="4792326" y="2801545"/>
            <a:ext cx="1927469" cy="987495"/>
            <a:chOff x="5580112" y="4673752"/>
            <a:chExt cx="1734723" cy="987495"/>
          </a:xfrm>
        </p:grpSpPr>
        <p:grpSp>
          <p:nvGrpSpPr>
            <p:cNvPr id="64" name="Skupina 63"/>
            <p:cNvGrpSpPr/>
            <p:nvPr/>
          </p:nvGrpSpPr>
          <p:grpSpPr>
            <a:xfrm>
              <a:off x="5580112" y="4673752"/>
              <a:ext cx="1704819" cy="987495"/>
              <a:chOff x="4644007" y="1585792"/>
              <a:chExt cx="2495878" cy="987495"/>
            </a:xfrm>
          </p:grpSpPr>
          <p:sp>
            <p:nvSpPr>
              <p:cNvPr id="66" name="Ovál 65"/>
              <p:cNvSpPr/>
              <p:nvPr/>
            </p:nvSpPr>
            <p:spPr>
              <a:xfrm>
                <a:off x="5012433" y="1585792"/>
                <a:ext cx="2127452" cy="98749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cmpd="sng">
                <a:solidFill>
                  <a:schemeClr val="tx2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67" name="Skupina 66"/>
              <p:cNvGrpSpPr/>
              <p:nvPr/>
            </p:nvGrpSpPr>
            <p:grpSpPr>
              <a:xfrm>
                <a:off x="4644007" y="1792357"/>
                <a:ext cx="975135" cy="628448"/>
                <a:chOff x="4211959" y="3059251"/>
                <a:chExt cx="975135" cy="628448"/>
              </a:xfrm>
            </p:grpSpPr>
            <p:sp>
              <p:nvSpPr>
                <p:cNvPr id="68" name="Dvojitá šipka 67"/>
                <p:cNvSpPr/>
                <p:nvPr/>
              </p:nvSpPr>
              <p:spPr>
                <a:xfrm>
                  <a:off x="4211959" y="3073246"/>
                  <a:ext cx="975135" cy="550912"/>
                </a:xfrm>
                <a:prstGeom prst="chevron">
                  <a:avLst/>
                </a:prstGeom>
                <a:ln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TextovéPole 68"/>
                <p:cNvSpPr txBox="1"/>
                <p:nvPr/>
              </p:nvSpPr>
              <p:spPr>
                <a:xfrm rot="5400000">
                  <a:off x="4432874" y="3211263"/>
                  <a:ext cx="628448" cy="324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000" b="1" dirty="0">
                      <a:solidFill>
                        <a:schemeClr val="bg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LHCGR</a:t>
                  </a:r>
                </a:p>
              </p:txBody>
            </p:sp>
          </p:grpSp>
        </p:grpSp>
        <p:sp>
          <p:nvSpPr>
            <p:cNvPr id="65" name="Obdélník 64"/>
            <p:cNvSpPr/>
            <p:nvPr/>
          </p:nvSpPr>
          <p:spPr>
            <a:xfrm>
              <a:off x="6170367" y="5026191"/>
              <a:ext cx="114446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LEIOMYOCYTY</a:t>
              </a:r>
            </a:p>
          </p:txBody>
        </p:sp>
      </p:grpSp>
      <p:grpSp>
        <p:nvGrpSpPr>
          <p:cNvPr id="70" name="Skupina 69"/>
          <p:cNvGrpSpPr/>
          <p:nvPr/>
        </p:nvGrpSpPr>
        <p:grpSpPr>
          <a:xfrm>
            <a:off x="4792327" y="4097689"/>
            <a:ext cx="1894245" cy="987495"/>
            <a:chOff x="5580113" y="4673752"/>
            <a:chExt cx="1704821" cy="987495"/>
          </a:xfrm>
        </p:grpSpPr>
        <p:grpSp>
          <p:nvGrpSpPr>
            <p:cNvPr id="71" name="Skupina 70"/>
            <p:cNvGrpSpPr/>
            <p:nvPr/>
          </p:nvGrpSpPr>
          <p:grpSpPr>
            <a:xfrm>
              <a:off x="5580113" y="4673752"/>
              <a:ext cx="1704821" cy="987495"/>
              <a:chOff x="4644007" y="1585792"/>
              <a:chExt cx="2495880" cy="987495"/>
            </a:xfrm>
          </p:grpSpPr>
          <p:sp>
            <p:nvSpPr>
              <p:cNvPr id="73" name="Ovál 72"/>
              <p:cNvSpPr/>
              <p:nvPr/>
            </p:nvSpPr>
            <p:spPr>
              <a:xfrm>
                <a:off x="5012433" y="1585792"/>
                <a:ext cx="2127454" cy="98749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cmpd="sng">
                <a:solidFill>
                  <a:schemeClr val="tx2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74" name="Skupina 73"/>
              <p:cNvGrpSpPr/>
              <p:nvPr/>
            </p:nvGrpSpPr>
            <p:grpSpPr>
              <a:xfrm>
                <a:off x="4644007" y="1792356"/>
                <a:ext cx="975135" cy="628448"/>
                <a:chOff x="4211959" y="3059250"/>
                <a:chExt cx="975135" cy="628448"/>
              </a:xfrm>
            </p:grpSpPr>
            <p:sp>
              <p:nvSpPr>
                <p:cNvPr id="75" name="Dvojitá šipka 74"/>
                <p:cNvSpPr/>
                <p:nvPr/>
              </p:nvSpPr>
              <p:spPr>
                <a:xfrm>
                  <a:off x="4211959" y="3073246"/>
                  <a:ext cx="975135" cy="550912"/>
                </a:xfrm>
                <a:prstGeom prst="chevron">
                  <a:avLst/>
                </a:prstGeom>
                <a:ln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TextovéPole 75"/>
                <p:cNvSpPr txBox="1"/>
                <p:nvPr/>
              </p:nvSpPr>
              <p:spPr>
                <a:xfrm rot="5400000">
                  <a:off x="4483075" y="3258058"/>
                  <a:ext cx="62844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900" b="1" dirty="0">
                      <a:solidFill>
                        <a:schemeClr val="bg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LHCGR</a:t>
                  </a:r>
                </a:p>
              </p:txBody>
            </p:sp>
          </p:grpSp>
        </p:grpSp>
        <p:sp>
          <p:nvSpPr>
            <p:cNvPr id="72" name="Obdélník 71"/>
            <p:cNvSpPr/>
            <p:nvPr/>
          </p:nvSpPr>
          <p:spPr>
            <a:xfrm>
              <a:off x="6162404" y="4935933"/>
              <a:ext cx="10741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ENDOTELOVÉ</a:t>
              </a:r>
            </a:p>
            <a:p>
              <a:pPr algn="ctr"/>
              <a:r>
                <a:rPr lang="cs-CZ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BUŇKY</a:t>
              </a:r>
            </a:p>
          </p:txBody>
        </p:sp>
      </p:grpSp>
      <p:cxnSp>
        <p:nvCxnSpPr>
          <p:cNvPr id="77" name="Přímá spojnice se šipkou 76"/>
          <p:cNvCxnSpPr>
            <a:stCxn id="36" idx="6"/>
          </p:cNvCxnSpPr>
          <p:nvPr/>
        </p:nvCxnSpPr>
        <p:spPr>
          <a:xfrm>
            <a:off x="2195736" y="1957481"/>
            <a:ext cx="144016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Skupina 77"/>
          <p:cNvGrpSpPr/>
          <p:nvPr/>
        </p:nvGrpSpPr>
        <p:grpSpPr>
          <a:xfrm>
            <a:off x="4264918" y="1979315"/>
            <a:ext cx="576064" cy="2952561"/>
            <a:chOff x="4283968" y="1691283"/>
            <a:chExt cx="576064" cy="2952561"/>
          </a:xfrm>
        </p:grpSpPr>
        <p:cxnSp>
          <p:nvCxnSpPr>
            <p:cNvPr id="79" name="Přímá spojnice se šipkou 78"/>
            <p:cNvCxnSpPr/>
            <p:nvPr/>
          </p:nvCxnSpPr>
          <p:spPr>
            <a:xfrm>
              <a:off x="4283968" y="1691283"/>
              <a:ext cx="57606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Přímá spojnice se šipkou 79"/>
            <p:cNvCxnSpPr/>
            <p:nvPr/>
          </p:nvCxnSpPr>
          <p:spPr>
            <a:xfrm>
              <a:off x="4283968" y="1691283"/>
              <a:ext cx="576064" cy="13087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Přímá spojnice se šipkou 80"/>
            <p:cNvCxnSpPr>
              <a:stCxn id="83" idx="3"/>
            </p:cNvCxnSpPr>
            <p:nvPr/>
          </p:nvCxnSpPr>
          <p:spPr>
            <a:xfrm>
              <a:off x="4283968" y="1948190"/>
              <a:ext cx="568703" cy="26956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Obdélník 81"/>
          <p:cNvSpPr/>
          <p:nvPr/>
        </p:nvSpPr>
        <p:spPr>
          <a:xfrm>
            <a:off x="6736513" y="1743591"/>
            <a:ext cx="2371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INDUKCE PRODUKCE PROGESTERONU</a:t>
            </a:r>
          </a:p>
        </p:txBody>
      </p:sp>
      <p:sp>
        <p:nvSpPr>
          <p:cNvPr id="83" name="TextovéPole 82"/>
          <p:cNvSpPr txBox="1"/>
          <p:nvPr/>
        </p:nvSpPr>
        <p:spPr>
          <a:xfrm>
            <a:off x="3635896" y="1763524"/>
            <a:ext cx="64807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hCG</a:t>
            </a:r>
            <a:endParaRPr lang="cs-CZ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4" name="Dvojitá šipka 83"/>
          <p:cNvSpPr/>
          <p:nvPr/>
        </p:nvSpPr>
        <p:spPr>
          <a:xfrm rot="16200000">
            <a:off x="857114" y="2181436"/>
            <a:ext cx="648072" cy="550912"/>
          </a:xfrm>
          <a:prstGeom prst="chevron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5" name="TextovéPole 84"/>
          <p:cNvSpPr txBox="1"/>
          <p:nvPr/>
        </p:nvSpPr>
        <p:spPr>
          <a:xfrm>
            <a:off x="877168" y="2305447"/>
            <a:ext cx="628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LHCGR</a:t>
            </a:r>
          </a:p>
        </p:txBody>
      </p:sp>
      <p:cxnSp>
        <p:nvCxnSpPr>
          <p:cNvPr id="86" name="Přímá spojnice 85"/>
          <p:cNvCxnSpPr/>
          <p:nvPr/>
        </p:nvCxnSpPr>
        <p:spPr>
          <a:xfrm>
            <a:off x="2771800" y="1957481"/>
            <a:ext cx="0" cy="13648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Přímá spojnice 86"/>
          <p:cNvCxnSpPr/>
          <p:nvPr/>
        </p:nvCxnSpPr>
        <p:spPr>
          <a:xfrm>
            <a:off x="1191392" y="3303283"/>
            <a:ext cx="15804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Přímá spojnice se šipkou 87"/>
          <p:cNvCxnSpPr/>
          <p:nvPr/>
        </p:nvCxnSpPr>
        <p:spPr>
          <a:xfrm flipV="1">
            <a:off x="1194493" y="2597462"/>
            <a:ext cx="0" cy="7000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bdélník 88"/>
          <p:cNvSpPr/>
          <p:nvPr/>
        </p:nvSpPr>
        <p:spPr>
          <a:xfrm>
            <a:off x="6719794" y="4304253"/>
            <a:ext cx="2424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INDUKCE PLACENTÁRNÍ/DĚLOŽNÍ ANGIOGENEZE </a:t>
            </a:r>
          </a:p>
        </p:txBody>
      </p:sp>
      <p:sp>
        <p:nvSpPr>
          <p:cNvPr id="90" name="Obdélník 89"/>
          <p:cNvSpPr/>
          <p:nvPr/>
        </p:nvSpPr>
        <p:spPr>
          <a:xfrm>
            <a:off x="244502" y="3465874"/>
            <a:ext cx="2671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INDUKCE INVAZE TROFOBLASTU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INHIBICE APOPTOZY</a:t>
            </a:r>
          </a:p>
        </p:txBody>
      </p:sp>
      <p:sp>
        <p:nvSpPr>
          <p:cNvPr id="91" name="Obdélník 90"/>
          <p:cNvSpPr/>
          <p:nvPr/>
        </p:nvSpPr>
        <p:spPr>
          <a:xfrm>
            <a:off x="6736513" y="3068960"/>
            <a:ext cx="1723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UDRŽENÍ BUNĚK V KLIDOVÉM STAVU</a:t>
            </a:r>
          </a:p>
        </p:txBody>
      </p:sp>
    </p:spTree>
    <p:extLst>
      <p:ext uri="{BB962C8B-B14F-4D97-AF65-F5344CB8AC3E}">
        <p14:creationId xmlns:p14="http://schemas.microsoft.com/office/powerpoint/2010/main" val="2565410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5496" y="36157"/>
            <a:ext cx="9073008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8562" y="24936"/>
            <a:ext cx="9089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TĚHOTENSKÉ  HORMONY</a:t>
            </a:r>
          </a:p>
        </p:txBody>
      </p:sp>
      <p:cxnSp>
        <p:nvCxnSpPr>
          <p:cNvPr id="57" name="Přímá spojnice 56"/>
          <p:cNvCxnSpPr/>
          <p:nvPr/>
        </p:nvCxnSpPr>
        <p:spPr>
          <a:xfrm>
            <a:off x="683568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/>
          <p:cNvCxnSpPr/>
          <p:nvPr/>
        </p:nvCxnSpPr>
        <p:spPr>
          <a:xfrm flipV="1">
            <a:off x="683568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/>
          <p:cNvCxnSpPr/>
          <p:nvPr/>
        </p:nvCxnSpPr>
        <p:spPr>
          <a:xfrm>
            <a:off x="3040782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/>
          <p:cNvCxnSpPr/>
          <p:nvPr/>
        </p:nvCxnSpPr>
        <p:spPr>
          <a:xfrm>
            <a:off x="5411713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>
            <a:off x="1459247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>
            <a:off x="226774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62"/>
          <p:cNvCxnSpPr/>
          <p:nvPr/>
        </p:nvCxnSpPr>
        <p:spPr>
          <a:xfrm>
            <a:off x="382753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63"/>
          <p:cNvCxnSpPr/>
          <p:nvPr/>
        </p:nvCxnSpPr>
        <p:spPr>
          <a:xfrm>
            <a:off x="462915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/>
          <p:cNvCxnSpPr/>
          <p:nvPr/>
        </p:nvCxnSpPr>
        <p:spPr>
          <a:xfrm>
            <a:off x="6116935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/>
          <p:cNvCxnSpPr/>
          <p:nvPr/>
        </p:nvCxnSpPr>
        <p:spPr>
          <a:xfrm>
            <a:off x="6821016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/>
          <p:cNvCxnSpPr/>
          <p:nvPr/>
        </p:nvCxnSpPr>
        <p:spPr>
          <a:xfrm>
            <a:off x="7524328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67"/>
          <p:cNvCxnSpPr/>
          <p:nvPr/>
        </p:nvCxnSpPr>
        <p:spPr>
          <a:xfrm>
            <a:off x="8263458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 flipV="1">
            <a:off x="683568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ovéPole 69"/>
          <p:cNvSpPr txBox="1"/>
          <p:nvPr/>
        </p:nvSpPr>
        <p:spPr>
          <a:xfrm>
            <a:off x="1585764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399593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2" name="TextovéPole 71"/>
          <p:cNvSpPr txBox="1"/>
          <p:nvPr/>
        </p:nvSpPr>
        <p:spPr>
          <a:xfrm>
            <a:off x="6595108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3" name="TextovéPole 72"/>
          <p:cNvSpPr txBox="1"/>
          <p:nvPr/>
        </p:nvSpPr>
        <p:spPr>
          <a:xfrm>
            <a:off x="121619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4" name="TextovéPole 73"/>
          <p:cNvSpPr txBox="1"/>
          <p:nvPr/>
        </p:nvSpPr>
        <p:spPr>
          <a:xfrm>
            <a:off x="202050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5" name="TextovéPole 74"/>
          <p:cNvSpPr txBox="1"/>
          <p:nvPr/>
        </p:nvSpPr>
        <p:spPr>
          <a:xfrm>
            <a:off x="279354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76" name="TextovéPole 75"/>
          <p:cNvSpPr txBox="1"/>
          <p:nvPr/>
        </p:nvSpPr>
        <p:spPr>
          <a:xfrm>
            <a:off x="358982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77" name="TextovéPole 76"/>
          <p:cNvSpPr txBox="1"/>
          <p:nvPr/>
        </p:nvSpPr>
        <p:spPr>
          <a:xfrm>
            <a:off x="438455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78" name="TextovéPole 77"/>
          <p:cNvSpPr txBox="1"/>
          <p:nvPr/>
        </p:nvSpPr>
        <p:spPr>
          <a:xfrm>
            <a:off x="516711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79" name="TextovéPole 78"/>
          <p:cNvSpPr txBox="1"/>
          <p:nvPr/>
        </p:nvSpPr>
        <p:spPr>
          <a:xfrm>
            <a:off x="587502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80" name="TextovéPole 79"/>
          <p:cNvSpPr txBox="1"/>
          <p:nvPr/>
        </p:nvSpPr>
        <p:spPr>
          <a:xfrm>
            <a:off x="6576058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81" name="TextovéPole 80"/>
          <p:cNvSpPr txBox="1"/>
          <p:nvPr/>
        </p:nvSpPr>
        <p:spPr>
          <a:xfrm>
            <a:off x="728661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82" name="TextovéPole 81"/>
          <p:cNvSpPr txBox="1"/>
          <p:nvPr/>
        </p:nvSpPr>
        <p:spPr>
          <a:xfrm>
            <a:off x="802574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83" name="Přímá spojnice 82"/>
          <p:cNvCxnSpPr/>
          <p:nvPr/>
        </p:nvCxnSpPr>
        <p:spPr>
          <a:xfrm>
            <a:off x="5411713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83"/>
          <p:cNvCxnSpPr/>
          <p:nvPr/>
        </p:nvCxnSpPr>
        <p:spPr>
          <a:xfrm>
            <a:off x="3040782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/>
          <p:cNvSpPr txBox="1"/>
          <p:nvPr/>
        </p:nvSpPr>
        <p:spPr>
          <a:xfrm rot="16200000">
            <a:off x="-908505" y="3144103"/>
            <a:ext cx="274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Koncentrace hormonů v plazmě matky</a:t>
            </a:r>
          </a:p>
        </p:txBody>
      </p:sp>
      <p:cxnSp>
        <p:nvCxnSpPr>
          <p:cNvPr id="86" name="Přímá spojovací čára 54"/>
          <p:cNvCxnSpPr/>
          <p:nvPr/>
        </p:nvCxnSpPr>
        <p:spPr>
          <a:xfrm rot="5400000" flipH="1" flipV="1">
            <a:off x="6177442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Skupina 56"/>
          <p:cNvGrpSpPr/>
          <p:nvPr/>
        </p:nvGrpSpPr>
        <p:grpSpPr>
          <a:xfrm>
            <a:off x="695325" y="4211796"/>
            <a:ext cx="7581900" cy="1360329"/>
            <a:chOff x="695325" y="4211796"/>
            <a:chExt cx="7581900" cy="1360329"/>
          </a:xfrm>
        </p:grpSpPr>
        <p:sp>
          <p:nvSpPr>
            <p:cNvPr id="88" name="Volný tvar 87"/>
            <p:cNvSpPr/>
            <p:nvPr/>
          </p:nvSpPr>
          <p:spPr>
            <a:xfrm>
              <a:off x="695325" y="4552600"/>
              <a:ext cx="7581900" cy="1019525"/>
            </a:xfrm>
            <a:custGeom>
              <a:avLst/>
              <a:gdLst>
                <a:gd name="connsiteX0" fmla="*/ 0 w 7581900"/>
                <a:gd name="connsiteY0" fmla="*/ 1020762 h 1020762"/>
                <a:gd name="connsiteX1" fmla="*/ 352425 w 7581900"/>
                <a:gd name="connsiteY1" fmla="*/ 563562 h 1020762"/>
                <a:gd name="connsiteX2" fmla="*/ 790575 w 7581900"/>
                <a:gd name="connsiteY2" fmla="*/ 173037 h 1020762"/>
                <a:gd name="connsiteX3" fmla="*/ 1390650 w 7581900"/>
                <a:gd name="connsiteY3" fmla="*/ 1587 h 1020762"/>
                <a:gd name="connsiteX4" fmla="*/ 2257425 w 7581900"/>
                <a:gd name="connsiteY4" fmla="*/ 182562 h 1020762"/>
                <a:gd name="connsiteX5" fmla="*/ 7581900 w 7581900"/>
                <a:gd name="connsiteY5" fmla="*/ 1020762 h 1020762"/>
                <a:gd name="connsiteX6" fmla="*/ 7581900 w 7581900"/>
                <a:gd name="connsiteY6" fmla="*/ 1020762 h 1020762"/>
                <a:gd name="connsiteX7" fmla="*/ 7581900 w 7581900"/>
                <a:gd name="connsiteY7" fmla="*/ 1020762 h 1020762"/>
                <a:gd name="connsiteX0" fmla="*/ 0 w 7581900"/>
                <a:gd name="connsiteY0" fmla="*/ 1019299 h 1019299"/>
                <a:gd name="connsiteX1" fmla="*/ 352425 w 7581900"/>
                <a:gd name="connsiteY1" fmla="*/ 562099 h 1019299"/>
                <a:gd name="connsiteX2" fmla="*/ 790575 w 7581900"/>
                <a:gd name="connsiteY2" fmla="*/ 171574 h 1019299"/>
                <a:gd name="connsiteX3" fmla="*/ 1390650 w 7581900"/>
                <a:gd name="connsiteY3" fmla="*/ 124 h 1019299"/>
                <a:gd name="connsiteX4" fmla="*/ 2364507 w 7581900"/>
                <a:gd name="connsiteY4" fmla="*/ 172318 h 1019299"/>
                <a:gd name="connsiteX5" fmla="*/ 7581900 w 7581900"/>
                <a:gd name="connsiteY5" fmla="*/ 1019299 h 1019299"/>
                <a:gd name="connsiteX6" fmla="*/ 7581900 w 7581900"/>
                <a:gd name="connsiteY6" fmla="*/ 1019299 h 1019299"/>
                <a:gd name="connsiteX7" fmla="*/ 7581900 w 7581900"/>
                <a:gd name="connsiteY7" fmla="*/ 1019299 h 1019299"/>
                <a:gd name="connsiteX0" fmla="*/ 0 w 7581900"/>
                <a:gd name="connsiteY0" fmla="*/ 1019176 h 1019176"/>
                <a:gd name="connsiteX1" fmla="*/ 352425 w 7581900"/>
                <a:gd name="connsiteY1" fmla="*/ 561976 h 1019176"/>
                <a:gd name="connsiteX2" fmla="*/ 790575 w 7581900"/>
                <a:gd name="connsiteY2" fmla="*/ 171451 h 1019176"/>
                <a:gd name="connsiteX3" fmla="*/ 1390650 w 7581900"/>
                <a:gd name="connsiteY3" fmla="*/ 1 h 1019176"/>
                <a:gd name="connsiteX4" fmla="*/ 2364507 w 7581900"/>
                <a:gd name="connsiteY4" fmla="*/ 172195 h 1019176"/>
                <a:gd name="connsiteX5" fmla="*/ 3695700 w 7581900"/>
                <a:gd name="connsiteY5" fmla="*/ 381001 h 1019176"/>
                <a:gd name="connsiteX6" fmla="*/ 7581900 w 7581900"/>
                <a:gd name="connsiteY6" fmla="*/ 1019176 h 1019176"/>
                <a:gd name="connsiteX7" fmla="*/ 7581900 w 7581900"/>
                <a:gd name="connsiteY7" fmla="*/ 1019176 h 1019176"/>
                <a:gd name="connsiteX8" fmla="*/ 7581900 w 7581900"/>
                <a:gd name="connsiteY8" fmla="*/ 1019176 h 1019176"/>
                <a:gd name="connsiteX0" fmla="*/ 0 w 7581900"/>
                <a:gd name="connsiteY0" fmla="*/ 1019176 h 1019176"/>
                <a:gd name="connsiteX1" fmla="*/ 352425 w 7581900"/>
                <a:gd name="connsiteY1" fmla="*/ 561976 h 1019176"/>
                <a:gd name="connsiteX2" fmla="*/ 790575 w 7581900"/>
                <a:gd name="connsiteY2" fmla="*/ 171451 h 1019176"/>
                <a:gd name="connsiteX3" fmla="*/ 1390650 w 7581900"/>
                <a:gd name="connsiteY3" fmla="*/ 1 h 1019176"/>
                <a:gd name="connsiteX4" fmla="*/ 2364507 w 7581900"/>
                <a:gd name="connsiteY4" fmla="*/ 172195 h 1019176"/>
                <a:gd name="connsiteX5" fmla="*/ 3724275 w 7581900"/>
                <a:gd name="connsiteY5" fmla="*/ 733426 h 1019176"/>
                <a:gd name="connsiteX6" fmla="*/ 7581900 w 7581900"/>
                <a:gd name="connsiteY6" fmla="*/ 1019176 h 1019176"/>
                <a:gd name="connsiteX7" fmla="*/ 7581900 w 7581900"/>
                <a:gd name="connsiteY7" fmla="*/ 1019176 h 1019176"/>
                <a:gd name="connsiteX8" fmla="*/ 7581900 w 7581900"/>
                <a:gd name="connsiteY8" fmla="*/ 1019176 h 1019176"/>
                <a:gd name="connsiteX0" fmla="*/ 0 w 7581900"/>
                <a:gd name="connsiteY0" fmla="*/ 1019525 h 1019525"/>
                <a:gd name="connsiteX1" fmla="*/ 352425 w 7581900"/>
                <a:gd name="connsiteY1" fmla="*/ 562325 h 1019525"/>
                <a:gd name="connsiteX2" fmla="*/ 790575 w 7581900"/>
                <a:gd name="connsiteY2" fmla="*/ 171800 h 1019525"/>
                <a:gd name="connsiteX3" fmla="*/ 1390650 w 7581900"/>
                <a:gd name="connsiteY3" fmla="*/ 350 h 1019525"/>
                <a:gd name="connsiteX4" fmla="*/ 2459757 w 7581900"/>
                <a:gd name="connsiteY4" fmla="*/ 210644 h 1019525"/>
                <a:gd name="connsiteX5" fmla="*/ 3724275 w 7581900"/>
                <a:gd name="connsiteY5" fmla="*/ 733775 h 1019525"/>
                <a:gd name="connsiteX6" fmla="*/ 7581900 w 7581900"/>
                <a:gd name="connsiteY6" fmla="*/ 1019525 h 1019525"/>
                <a:gd name="connsiteX7" fmla="*/ 7581900 w 7581900"/>
                <a:gd name="connsiteY7" fmla="*/ 1019525 h 1019525"/>
                <a:gd name="connsiteX8" fmla="*/ 7581900 w 7581900"/>
                <a:gd name="connsiteY8" fmla="*/ 1019525 h 1019525"/>
                <a:gd name="connsiteX0" fmla="*/ 0 w 7581900"/>
                <a:gd name="connsiteY0" fmla="*/ 1019525 h 1019525"/>
                <a:gd name="connsiteX1" fmla="*/ 352425 w 7581900"/>
                <a:gd name="connsiteY1" fmla="*/ 562325 h 1019525"/>
                <a:gd name="connsiteX2" fmla="*/ 790575 w 7581900"/>
                <a:gd name="connsiteY2" fmla="*/ 171800 h 1019525"/>
                <a:gd name="connsiteX3" fmla="*/ 1390650 w 7581900"/>
                <a:gd name="connsiteY3" fmla="*/ 350 h 1019525"/>
                <a:gd name="connsiteX4" fmla="*/ 2459757 w 7581900"/>
                <a:gd name="connsiteY4" fmla="*/ 210644 h 1019525"/>
                <a:gd name="connsiteX5" fmla="*/ 3724275 w 7581900"/>
                <a:gd name="connsiteY5" fmla="*/ 733775 h 1019525"/>
                <a:gd name="connsiteX6" fmla="*/ 7581900 w 7581900"/>
                <a:gd name="connsiteY6" fmla="*/ 1019525 h 1019525"/>
                <a:gd name="connsiteX7" fmla="*/ 7581900 w 7581900"/>
                <a:gd name="connsiteY7" fmla="*/ 1019525 h 1019525"/>
                <a:gd name="connsiteX8" fmla="*/ 7581900 w 7581900"/>
                <a:gd name="connsiteY8" fmla="*/ 1019525 h 1019525"/>
                <a:gd name="connsiteX0" fmla="*/ 0 w 7581900"/>
                <a:gd name="connsiteY0" fmla="*/ 1019525 h 1019525"/>
                <a:gd name="connsiteX1" fmla="*/ 352425 w 7581900"/>
                <a:gd name="connsiteY1" fmla="*/ 562325 h 1019525"/>
                <a:gd name="connsiteX2" fmla="*/ 790575 w 7581900"/>
                <a:gd name="connsiteY2" fmla="*/ 171800 h 1019525"/>
                <a:gd name="connsiteX3" fmla="*/ 1390650 w 7581900"/>
                <a:gd name="connsiteY3" fmla="*/ 350 h 1019525"/>
                <a:gd name="connsiteX4" fmla="*/ 2459757 w 7581900"/>
                <a:gd name="connsiteY4" fmla="*/ 210644 h 1019525"/>
                <a:gd name="connsiteX5" fmla="*/ 3724275 w 7581900"/>
                <a:gd name="connsiteY5" fmla="*/ 733775 h 1019525"/>
                <a:gd name="connsiteX6" fmla="*/ 7581900 w 7581900"/>
                <a:gd name="connsiteY6" fmla="*/ 1019525 h 1019525"/>
                <a:gd name="connsiteX7" fmla="*/ 7581900 w 7581900"/>
                <a:gd name="connsiteY7" fmla="*/ 1019525 h 1019525"/>
                <a:gd name="connsiteX8" fmla="*/ 7581900 w 7581900"/>
                <a:gd name="connsiteY8" fmla="*/ 1019525 h 1019525"/>
                <a:gd name="connsiteX0" fmla="*/ 0 w 7581900"/>
                <a:gd name="connsiteY0" fmla="*/ 1019525 h 1019525"/>
                <a:gd name="connsiteX1" fmla="*/ 352425 w 7581900"/>
                <a:gd name="connsiteY1" fmla="*/ 562325 h 1019525"/>
                <a:gd name="connsiteX2" fmla="*/ 790575 w 7581900"/>
                <a:gd name="connsiteY2" fmla="*/ 171800 h 1019525"/>
                <a:gd name="connsiteX3" fmla="*/ 1390650 w 7581900"/>
                <a:gd name="connsiteY3" fmla="*/ 350 h 1019525"/>
                <a:gd name="connsiteX4" fmla="*/ 2459757 w 7581900"/>
                <a:gd name="connsiteY4" fmla="*/ 210644 h 1019525"/>
                <a:gd name="connsiteX5" fmla="*/ 3777029 w 7581900"/>
                <a:gd name="connsiteY5" fmla="*/ 601891 h 1019525"/>
                <a:gd name="connsiteX6" fmla="*/ 7581900 w 7581900"/>
                <a:gd name="connsiteY6" fmla="*/ 1019525 h 1019525"/>
                <a:gd name="connsiteX7" fmla="*/ 7581900 w 7581900"/>
                <a:gd name="connsiteY7" fmla="*/ 1019525 h 1019525"/>
                <a:gd name="connsiteX8" fmla="*/ 7581900 w 7581900"/>
                <a:gd name="connsiteY8" fmla="*/ 1019525 h 1019525"/>
                <a:gd name="connsiteX0" fmla="*/ 0 w 7581900"/>
                <a:gd name="connsiteY0" fmla="*/ 1019525 h 1019525"/>
                <a:gd name="connsiteX1" fmla="*/ 352425 w 7581900"/>
                <a:gd name="connsiteY1" fmla="*/ 562325 h 1019525"/>
                <a:gd name="connsiteX2" fmla="*/ 790575 w 7581900"/>
                <a:gd name="connsiteY2" fmla="*/ 171800 h 1019525"/>
                <a:gd name="connsiteX3" fmla="*/ 1390650 w 7581900"/>
                <a:gd name="connsiteY3" fmla="*/ 350 h 1019525"/>
                <a:gd name="connsiteX4" fmla="*/ 2459757 w 7581900"/>
                <a:gd name="connsiteY4" fmla="*/ 210644 h 1019525"/>
                <a:gd name="connsiteX5" fmla="*/ 3777029 w 7581900"/>
                <a:gd name="connsiteY5" fmla="*/ 601891 h 1019525"/>
                <a:gd name="connsiteX6" fmla="*/ 7581900 w 7581900"/>
                <a:gd name="connsiteY6" fmla="*/ 1019525 h 1019525"/>
                <a:gd name="connsiteX7" fmla="*/ 7581900 w 7581900"/>
                <a:gd name="connsiteY7" fmla="*/ 1019525 h 1019525"/>
                <a:gd name="connsiteX8" fmla="*/ 7581900 w 7581900"/>
                <a:gd name="connsiteY8" fmla="*/ 1019525 h 101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81900" h="1019525">
                  <a:moveTo>
                    <a:pt x="0" y="1019525"/>
                  </a:moveTo>
                  <a:cubicBezTo>
                    <a:pt x="110331" y="861568"/>
                    <a:pt x="220663" y="703612"/>
                    <a:pt x="352425" y="562325"/>
                  </a:cubicBezTo>
                  <a:cubicBezTo>
                    <a:pt x="484187" y="421038"/>
                    <a:pt x="617538" y="265463"/>
                    <a:pt x="790575" y="171800"/>
                  </a:cubicBezTo>
                  <a:cubicBezTo>
                    <a:pt x="963613" y="78138"/>
                    <a:pt x="1112453" y="-6124"/>
                    <a:pt x="1390650" y="350"/>
                  </a:cubicBezTo>
                  <a:cubicBezTo>
                    <a:pt x="1668847" y="6824"/>
                    <a:pt x="2085107" y="109044"/>
                    <a:pt x="2459757" y="210644"/>
                  </a:cubicBezTo>
                  <a:cubicBezTo>
                    <a:pt x="2928888" y="385021"/>
                    <a:pt x="3311561" y="462684"/>
                    <a:pt x="3777029" y="601891"/>
                  </a:cubicBezTo>
                  <a:lnTo>
                    <a:pt x="7581900" y="1019525"/>
                  </a:lnTo>
                  <a:lnTo>
                    <a:pt x="7581900" y="1019525"/>
                  </a:lnTo>
                  <a:lnTo>
                    <a:pt x="7581900" y="1019525"/>
                  </a:lnTo>
                </a:path>
              </a:pathLst>
            </a:cu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9" name="TextovéPole 88"/>
            <p:cNvSpPr txBox="1"/>
            <p:nvPr/>
          </p:nvSpPr>
          <p:spPr>
            <a:xfrm>
              <a:off x="1821929" y="4211796"/>
              <a:ext cx="73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RX</a:t>
              </a:r>
            </a:p>
          </p:txBody>
        </p:sp>
      </p:grpSp>
      <p:sp>
        <p:nvSpPr>
          <p:cNvPr id="90" name="TextovéPole 89"/>
          <p:cNvSpPr txBox="1"/>
          <p:nvPr/>
        </p:nvSpPr>
        <p:spPr>
          <a:xfrm>
            <a:off x="3226726" y="1340768"/>
            <a:ext cx="507337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proteinový hormon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heterodimer</a:t>
            </a: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,  dva peptidové řetězci 24 a 29 aminokyselin, spojené disulfidovými můstky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u lidí existují 3 druhy relaxinu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RLX</a:t>
            </a:r>
            <a:r>
              <a:rPr lang="cs-CZ" baseline="-250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1</a:t>
            </a: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a RLX</a:t>
            </a:r>
            <a:r>
              <a:rPr lang="cs-CZ" baseline="-250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– organy reprodukce a můžou být detekovány v systémovém oběhu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RLX</a:t>
            </a:r>
            <a:r>
              <a:rPr lang="cs-CZ" baseline="-250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3</a:t>
            </a: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– v mozkové tkáni a není cirkulujícím hormonem (regulace stresu a chuti k jídlu)</a:t>
            </a:r>
          </a:p>
        </p:txBody>
      </p:sp>
    </p:spTree>
    <p:extLst>
      <p:ext uri="{BB962C8B-B14F-4D97-AF65-F5344CB8AC3E}">
        <p14:creationId xmlns:p14="http://schemas.microsoft.com/office/powerpoint/2010/main" val="1143945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7028" y="27690"/>
            <a:ext cx="9081475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823" y="-1983"/>
            <a:ext cx="9102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RELAXIN</a:t>
            </a:r>
            <a:endParaRPr lang="cs-CZ" sz="4400" b="1" dirty="0">
              <a:solidFill>
                <a:srgbClr val="663300"/>
              </a:solidFill>
              <a:effectLst>
                <a:outerShdw blurRad="50800" dist="38100" dir="18900000" algn="bl" rotWithShape="0">
                  <a:schemeClr val="tx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Obrázek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11" y="759375"/>
            <a:ext cx="8604448" cy="598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64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7028" y="36157"/>
            <a:ext cx="9081475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823" y="2289"/>
            <a:ext cx="9102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TĚHOTENSKÉ  HORMONY</a:t>
            </a:r>
          </a:p>
        </p:txBody>
      </p:sp>
      <p:grpSp>
        <p:nvGrpSpPr>
          <p:cNvPr id="54" name="Skupina 53"/>
          <p:cNvGrpSpPr/>
          <p:nvPr/>
        </p:nvGrpSpPr>
        <p:grpSpPr>
          <a:xfrm>
            <a:off x="1908624" y="4575821"/>
            <a:ext cx="6340026" cy="1007724"/>
            <a:chOff x="1897991" y="3933056"/>
            <a:chExt cx="6340026" cy="1007724"/>
          </a:xfrm>
        </p:grpSpPr>
        <p:sp>
          <p:nvSpPr>
            <p:cNvPr id="56" name="Volný tvar 55"/>
            <p:cNvSpPr/>
            <p:nvPr/>
          </p:nvSpPr>
          <p:spPr>
            <a:xfrm>
              <a:off x="1897991" y="4265658"/>
              <a:ext cx="6315003" cy="675122"/>
            </a:xfrm>
            <a:custGeom>
              <a:avLst/>
              <a:gdLst>
                <a:gd name="connsiteX0" fmla="*/ 0 w 5193569"/>
                <a:gd name="connsiteY0" fmla="*/ 649242 h 649242"/>
                <a:gd name="connsiteX1" fmla="*/ 1466850 w 5193569"/>
                <a:gd name="connsiteY1" fmla="*/ 515892 h 649242"/>
                <a:gd name="connsiteX2" fmla="*/ 2638425 w 5193569"/>
                <a:gd name="connsiteY2" fmla="*/ 382542 h 649242"/>
                <a:gd name="connsiteX3" fmla="*/ 3390900 w 5193569"/>
                <a:gd name="connsiteY3" fmla="*/ 211092 h 649242"/>
                <a:gd name="connsiteX4" fmla="*/ 4200525 w 5193569"/>
                <a:gd name="connsiteY4" fmla="*/ 39642 h 649242"/>
                <a:gd name="connsiteX5" fmla="*/ 5038725 w 5193569"/>
                <a:gd name="connsiteY5" fmla="*/ 1542 h 649242"/>
                <a:gd name="connsiteX6" fmla="*/ 5191125 w 5193569"/>
                <a:gd name="connsiteY6" fmla="*/ 11067 h 649242"/>
                <a:gd name="connsiteX0" fmla="*/ 0 w 6315003"/>
                <a:gd name="connsiteY0" fmla="*/ 675122 h 675122"/>
                <a:gd name="connsiteX1" fmla="*/ 2588284 w 6315003"/>
                <a:gd name="connsiteY1" fmla="*/ 515892 h 675122"/>
                <a:gd name="connsiteX2" fmla="*/ 3759859 w 6315003"/>
                <a:gd name="connsiteY2" fmla="*/ 382542 h 675122"/>
                <a:gd name="connsiteX3" fmla="*/ 4512334 w 6315003"/>
                <a:gd name="connsiteY3" fmla="*/ 211092 h 675122"/>
                <a:gd name="connsiteX4" fmla="*/ 5321959 w 6315003"/>
                <a:gd name="connsiteY4" fmla="*/ 39642 h 675122"/>
                <a:gd name="connsiteX5" fmla="*/ 6160159 w 6315003"/>
                <a:gd name="connsiteY5" fmla="*/ 1542 h 675122"/>
                <a:gd name="connsiteX6" fmla="*/ 6312559 w 6315003"/>
                <a:gd name="connsiteY6" fmla="*/ 11067 h 67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15003" h="675122">
                  <a:moveTo>
                    <a:pt x="0" y="675122"/>
                  </a:moveTo>
                  <a:cubicBezTo>
                    <a:pt x="488950" y="630672"/>
                    <a:pt x="2099334" y="560342"/>
                    <a:pt x="2588284" y="515892"/>
                  </a:cubicBezTo>
                  <a:cubicBezTo>
                    <a:pt x="3028022" y="471442"/>
                    <a:pt x="3439184" y="433342"/>
                    <a:pt x="3759859" y="382542"/>
                  </a:cubicBezTo>
                  <a:cubicBezTo>
                    <a:pt x="4080534" y="331742"/>
                    <a:pt x="4512334" y="211092"/>
                    <a:pt x="4512334" y="211092"/>
                  </a:cubicBezTo>
                  <a:cubicBezTo>
                    <a:pt x="4772684" y="153942"/>
                    <a:pt x="5047322" y="74567"/>
                    <a:pt x="5321959" y="39642"/>
                  </a:cubicBezTo>
                  <a:cubicBezTo>
                    <a:pt x="5596596" y="4717"/>
                    <a:pt x="5995059" y="6304"/>
                    <a:pt x="6160159" y="1542"/>
                  </a:cubicBezTo>
                  <a:cubicBezTo>
                    <a:pt x="6325259" y="-3221"/>
                    <a:pt x="6318909" y="3923"/>
                    <a:pt x="6312559" y="11067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7585703" y="3933056"/>
              <a:ext cx="652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HCS</a:t>
              </a:r>
            </a:p>
          </p:txBody>
        </p:sp>
      </p:grpSp>
      <p:cxnSp>
        <p:nvCxnSpPr>
          <p:cNvPr id="58" name="Přímá spojnice 57"/>
          <p:cNvCxnSpPr/>
          <p:nvPr/>
        </p:nvCxnSpPr>
        <p:spPr>
          <a:xfrm>
            <a:off x="683568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/>
          <p:cNvCxnSpPr/>
          <p:nvPr/>
        </p:nvCxnSpPr>
        <p:spPr>
          <a:xfrm flipV="1">
            <a:off x="683568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/>
          <p:cNvCxnSpPr/>
          <p:nvPr/>
        </p:nvCxnSpPr>
        <p:spPr>
          <a:xfrm>
            <a:off x="3040782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>
            <a:off x="5411713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>
            <a:off x="1459247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62"/>
          <p:cNvCxnSpPr/>
          <p:nvPr/>
        </p:nvCxnSpPr>
        <p:spPr>
          <a:xfrm>
            <a:off x="226774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63"/>
          <p:cNvCxnSpPr/>
          <p:nvPr/>
        </p:nvCxnSpPr>
        <p:spPr>
          <a:xfrm>
            <a:off x="382753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/>
          <p:cNvCxnSpPr/>
          <p:nvPr/>
        </p:nvCxnSpPr>
        <p:spPr>
          <a:xfrm>
            <a:off x="462915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/>
          <p:cNvCxnSpPr/>
          <p:nvPr/>
        </p:nvCxnSpPr>
        <p:spPr>
          <a:xfrm>
            <a:off x="6116935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/>
          <p:cNvCxnSpPr/>
          <p:nvPr/>
        </p:nvCxnSpPr>
        <p:spPr>
          <a:xfrm>
            <a:off x="6821016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67"/>
          <p:cNvCxnSpPr/>
          <p:nvPr/>
        </p:nvCxnSpPr>
        <p:spPr>
          <a:xfrm>
            <a:off x="7524328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>
            <a:off x="8263458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69"/>
          <p:cNvCxnSpPr/>
          <p:nvPr/>
        </p:nvCxnSpPr>
        <p:spPr>
          <a:xfrm flipV="1">
            <a:off x="683568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ovéPole 70"/>
          <p:cNvSpPr txBox="1"/>
          <p:nvPr/>
        </p:nvSpPr>
        <p:spPr>
          <a:xfrm>
            <a:off x="1585764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2" name="TextovéPole 71"/>
          <p:cNvSpPr txBox="1"/>
          <p:nvPr/>
        </p:nvSpPr>
        <p:spPr>
          <a:xfrm>
            <a:off x="399593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3" name="TextovéPole 72"/>
          <p:cNvSpPr txBox="1"/>
          <p:nvPr/>
        </p:nvSpPr>
        <p:spPr>
          <a:xfrm>
            <a:off x="6595108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4" name="TextovéPole 73"/>
          <p:cNvSpPr txBox="1"/>
          <p:nvPr/>
        </p:nvSpPr>
        <p:spPr>
          <a:xfrm>
            <a:off x="121619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5" name="TextovéPole 74"/>
          <p:cNvSpPr txBox="1"/>
          <p:nvPr/>
        </p:nvSpPr>
        <p:spPr>
          <a:xfrm>
            <a:off x="202050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6" name="TextovéPole 75"/>
          <p:cNvSpPr txBox="1"/>
          <p:nvPr/>
        </p:nvSpPr>
        <p:spPr>
          <a:xfrm>
            <a:off x="279354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77" name="TextovéPole 76"/>
          <p:cNvSpPr txBox="1"/>
          <p:nvPr/>
        </p:nvSpPr>
        <p:spPr>
          <a:xfrm>
            <a:off x="358982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78" name="TextovéPole 77"/>
          <p:cNvSpPr txBox="1"/>
          <p:nvPr/>
        </p:nvSpPr>
        <p:spPr>
          <a:xfrm>
            <a:off x="438455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79" name="TextovéPole 78"/>
          <p:cNvSpPr txBox="1"/>
          <p:nvPr/>
        </p:nvSpPr>
        <p:spPr>
          <a:xfrm>
            <a:off x="516711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80" name="TextovéPole 79"/>
          <p:cNvSpPr txBox="1"/>
          <p:nvPr/>
        </p:nvSpPr>
        <p:spPr>
          <a:xfrm>
            <a:off x="587502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81" name="TextovéPole 80"/>
          <p:cNvSpPr txBox="1"/>
          <p:nvPr/>
        </p:nvSpPr>
        <p:spPr>
          <a:xfrm>
            <a:off x="6576058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82" name="TextovéPole 81"/>
          <p:cNvSpPr txBox="1"/>
          <p:nvPr/>
        </p:nvSpPr>
        <p:spPr>
          <a:xfrm>
            <a:off x="728661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83" name="TextovéPole 82"/>
          <p:cNvSpPr txBox="1"/>
          <p:nvPr/>
        </p:nvSpPr>
        <p:spPr>
          <a:xfrm>
            <a:off x="802574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84" name="Přímá spojnice 83"/>
          <p:cNvCxnSpPr/>
          <p:nvPr/>
        </p:nvCxnSpPr>
        <p:spPr>
          <a:xfrm>
            <a:off x="5411713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84"/>
          <p:cNvCxnSpPr/>
          <p:nvPr/>
        </p:nvCxnSpPr>
        <p:spPr>
          <a:xfrm>
            <a:off x="3040782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ovéPole 85"/>
          <p:cNvSpPr txBox="1"/>
          <p:nvPr/>
        </p:nvSpPr>
        <p:spPr>
          <a:xfrm rot="16200000">
            <a:off x="-908505" y="3144103"/>
            <a:ext cx="274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Koncentrace hormonů v plazmě matky</a:t>
            </a:r>
          </a:p>
        </p:txBody>
      </p:sp>
      <p:cxnSp>
        <p:nvCxnSpPr>
          <p:cNvPr id="87" name="Přímá spojovací čára 54"/>
          <p:cNvCxnSpPr/>
          <p:nvPr/>
        </p:nvCxnSpPr>
        <p:spPr>
          <a:xfrm rot="5400000" flipH="1" flipV="1">
            <a:off x="6177442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ovéPole 87"/>
          <p:cNvSpPr txBox="1"/>
          <p:nvPr/>
        </p:nvSpPr>
        <p:spPr>
          <a:xfrm>
            <a:off x="683568" y="764704"/>
            <a:ext cx="7590761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i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lidský placentární </a:t>
            </a:r>
            <a:r>
              <a:rPr lang="cs-CZ" i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laktogen</a:t>
            </a:r>
            <a:r>
              <a:rPr lang="cs-CZ" i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(</a:t>
            </a:r>
            <a:r>
              <a:rPr lang="cs-CZ" i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hPL</a:t>
            </a:r>
            <a:r>
              <a:rPr lang="cs-CZ" i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)</a:t>
            </a:r>
            <a:endParaRPr lang="cs-CZ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polypeptidový hormon odvozený od genu kódujícího 5 proteinů (růstový hormon hypofýzy, placentární růstový hormon a tři </a:t>
            </a:r>
            <a:r>
              <a:rPr lang="cs-CZ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laktogeny</a:t>
            </a: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vzniká v </a:t>
            </a:r>
            <a:r>
              <a:rPr lang="cs-CZ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syncytiotrofoblastu</a:t>
            </a:r>
            <a:endParaRPr lang="cs-CZ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na 85% je podobny GH-N ale má nízkou afinitu k GH-N receptoru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na 17% je podobny PRL, ale má vyšší afinitu k PRL receptoru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množství produkovaného </a:t>
            </a:r>
            <a:r>
              <a:rPr lang="cs-CZ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hCS</a:t>
            </a:r>
            <a:r>
              <a:rPr lang="cs-CZ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je úměrné velikosti placenty</a:t>
            </a:r>
          </a:p>
        </p:txBody>
      </p:sp>
    </p:spTree>
    <p:extLst>
      <p:ext uri="{BB962C8B-B14F-4D97-AF65-F5344CB8AC3E}">
        <p14:creationId xmlns:p14="http://schemas.microsoft.com/office/powerpoint/2010/main" val="1016620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7028" y="36157"/>
            <a:ext cx="9081475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-758264" y="2289"/>
            <a:ext cx="10012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CHORIOVÝ SOMATOMAMOTROPIN</a:t>
            </a:r>
          </a:p>
          <a:p>
            <a:pPr algn="ctr"/>
            <a:endParaRPr lang="cs-CZ" sz="4000" b="1" dirty="0">
              <a:solidFill>
                <a:srgbClr val="663300"/>
              </a:solidFill>
              <a:effectLst>
                <a:outerShdw blurRad="50800" dist="38100" dir="18900000" algn="bl" rotWithShape="0">
                  <a:schemeClr val="tx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bdélník 53"/>
          <p:cNvSpPr/>
          <p:nvPr/>
        </p:nvSpPr>
        <p:spPr>
          <a:xfrm>
            <a:off x="179512" y="1268760"/>
            <a:ext cx="864096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 počátku těhotenství: přispívá k nárůstu hmotnosti a k akumulaci zásob tuku (hyperfagie, zvýšený příjem glukózy)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 třetím trimestru: způsobuje zvýšenou lipolýzu a mobilizaci tuku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snižuje citlivost na inzulín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působí retenci dusíku, draslíku a vápníku, lipolýzu a pokles utilizace glukózy v těhotenství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stimuluje uvolňování parathormonu a kortizolu (vliv na produkci estrogenů)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podporuje vývoj prsu</a:t>
            </a:r>
          </a:p>
        </p:txBody>
      </p:sp>
    </p:spTree>
    <p:extLst>
      <p:ext uri="{BB962C8B-B14F-4D97-AF65-F5344CB8AC3E}">
        <p14:creationId xmlns:p14="http://schemas.microsoft.com/office/powerpoint/2010/main" val="1514484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Skupina 53"/>
          <p:cNvGrpSpPr/>
          <p:nvPr/>
        </p:nvGrpSpPr>
        <p:grpSpPr>
          <a:xfrm>
            <a:off x="18561" y="19223"/>
            <a:ext cx="9089942" cy="769441"/>
            <a:chOff x="18561" y="19223"/>
            <a:chExt cx="9089942" cy="769441"/>
          </a:xfrm>
        </p:grpSpPr>
        <p:sp>
          <p:nvSpPr>
            <p:cNvPr id="56" name="Obdélník 55"/>
            <p:cNvSpPr/>
            <p:nvPr/>
          </p:nvSpPr>
          <p:spPr>
            <a:xfrm>
              <a:off x="27028" y="44624"/>
              <a:ext cx="9081475" cy="648072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18561" y="19223"/>
              <a:ext cx="908994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400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TĚHOTENSKÉ  HORMONY</a:t>
              </a:r>
            </a:p>
          </p:txBody>
        </p:sp>
      </p:grpSp>
      <p:cxnSp>
        <p:nvCxnSpPr>
          <p:cNvPr id="58" name="Přímá spojnice 57"/>
          <p:cNvCxnSpPr/>
          <p:nvPr/>
        </p:nvCxnSpPr>
        <p:spPr>
          <a:xfrm>
            <a:off x="683568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/>
          <p:cNvCxnSpPr/>
          <p:nvPr/>
        </p:nvCxnSpPr>
        <p:spPr>
          <a:xfrm flipV="1">
            <a:off x="683568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/>
          <p:cNvCxnSpPr/>
          <p:nvPr/>
        </p:nvCxnSpPr>
        <p:spPr>
          <a:xfrm>
            <a:off x="3040782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>
            <a:off x="5411713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>
            <a:off x="1459247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62"/>
          <p:cNvCxnSpPr/>
          <p:nvPr/>
        </p:nvCxnSpPr>
        <p:spPr>
          <a:xfrm>
            <a:off x="226774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63"/>
          <p:cNvCxnSpPr/>
          <p:nvPr/>
        </p:nvCxnSpPr>
        <p:spPr>
          <a:xfrm>
            <a:off x="382753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/>
          <p:cNvCxnSpPr/>
          <p:nvPr/>
        </p:nvCxnSpPr>
        <p:spPr>
          <a:xfrm>
            <a:off x="462915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/>
          <p:cNvCxnSpPr/>
          <p:nvPr/>
        </p:nvCxnSpPr>
        <p:spPr>
          <a:xfrm>
            <a:off x="6116935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/>
          <p:cNvCxnSpPr/>
          <p:nvPr/>
        </p:nvCxnSpPr>
        <p:spPr>
          <a:xfrm>
            <a:off x="6821016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67"/>
          <p:cNvCxnSpPr/>
          <p:nvPr/>
        </p:nvCxnSpPr>
        <p:spPr>
          <a:xfrm>
            <a:off x="7524328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>
            <a:off x="8263458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69"/>
          <p:cNvCxnSpPr/>
          <p:nvPr/>
        </p:nvCxnSpPr>
        <p:spPr>
          <a:xfrm flipV="1">
            <a:off x="683568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ovéPole 70"/>
          <p:cNvSpPr txBox="1"/>
          <p:nvPr/>
        </p:nvSpPr>
        <p:spPr>
          <a:xfrm>
            <a:off x="1585764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2" name="TextovéPole 71"/>
          <p:cNvSpPr txBox="1"/>
          <p:nvPr/>
        </p:nvSpPr>
        <p:spPr>
          <a:xfrm>
            <a:off x="399593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3" name="TextovéPole 72"/>
          <p:cNvSpPr txBox="1"/>
          <p:nvPr/>
        </p:nvSpPr>
        <p:spPr>
          <a:xfrm>
            <a:off x="6595108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4" name="TextovéPole 73"/>
          <p:cNvSpPr txBox="1"/>
          <p:nvPr/>
        </p:nvSpPr>
        <p:spPr>
          <a:xfrm>
            <a:off x="121619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5" name="TextovéPole 74"/>
          <p:cNvSpPr txBox="1"/>
          <p:nvPr/>
        </p:nvSpPr>
        <p:spPr>
          <a:xfrm>
            <a:off x="202050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6" name="TextovéPole 75"/>
          <p:cNvSpPr txBox="1"/>
          <p:nvPr/>
        </p:nvSpPr>
        <p:spPr>
          <a:xfrm>
            <a:off x="279354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77" name="TextovéPole 76"/>
          <p:cNvSpPr txBox="1"/>
          <p:nvPr/>
        </p:nvSpPr>
        <p:spPr>
          <a:xfrm>
            <a:off x="358982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78" name="TextovéPole 77"/>
          <p:cNvSpPr txBox="1"/>
          <p:nvPr/>
        </p:nvSpPr>
        <p:spPr>
          <a:xfrm>
            <a:off x="438455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79" name="TextovéPole 78"/>
          <p:cNvSpPr txBox="1"/>
          <p:nvPr/>
        </p:nvSpPr>
        <p:spPr>
          <a:xfrm>
            <a:off x="516711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80" name="TextovéPole 79"/>
          <p:cNvSpPr txBox="1"/>
          <p:nvPr/>
        </p:nvSpPr>
        <p:spPr>
          <a:xfrm>
            <a:off x="587502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81" name="TextovéPole 80"/>
          <p:cNvSpPr txBox="1"/>
          <p:nvPr/>
        </p:nvSpPr>
        <p:spPr>
          <a:xfrm>
            <a:off x="6576058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82" name="TextovéPole 81"/>
          <p:cNvSpPr txBox="1"/>
          <p:nvPr/>
        </p:nvSpPr>
        <p:spPr>
          <a:xfrm>
            <a:off x="728661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83" name="TextovéPole 82"/>
          <p:cNvSpPr txBox="1"/>
          <p:nvPr/>
        </p:nvSpPr>
        <p:spPr>
          <a:xfrm>
            <a:off x="802574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84" name="Přímá spojnice 83"/>
          <p:cNvCxnSpPr/>
          <p:nvPr/>
        </p:nvCxnSpPr>
        <p:spPr>
          <a:xfrm>
            <a:off x="5411713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84"/>
          <p:cNvCxnSpPr/>
          <p:nvPr/>
        </p:nvCxnSpPr>
        <p:spPr>
          <a:xfrm>
            <a:off x="3040782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ovéPole 85"/>
          <p:cNvSpPr txBox="1"/>
          <p:nvPr/>
        </p:nvSpPr>
        <p:spPr>
          <a:xfrm rot="16200000">
            <a:off x="-908505" y="3144103"/>
            <a:ext cx="274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Koncentrace hormonů v plazmě matky</a:t>
            </a:r>
          </a:p>
        </p:txBody>
      </p:sp>
      <p:cxnSp>
        <p:nvCxnSpPr>
          <p:cNvPr id="87" name="Přímá spojovací čára 54"/>
          <p:cNvCxnSpPr/>
          <p:nvPr/>
        </p:nvCxnSpPr>
        <p:spPr>
          <a:xfrm rot="5400000" flipH="1" flipV="1">
            <a:off x="6177442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Skupina 87"/>
          <p:cNvGrpSpPr/>
          <p:nvPr/>
        </p:nvGrpSpPr>
        <p:grpSpPr>
          <a:xfrm>
            <a:off x="685800" y="3438525"/>
            <a:ext cx="7846962" cy="2143125"/>
            <a:chOff x="685800" y="3438525"/>
            <a:chExt cx="7846962" cy="2143125"/>
          </a:xfrm>
        </p:grpSpPr>
        <p:sp>
          <p:nvSpPr>
            <p:cNvPr id="89" name="Полилиния 3"/>
            <p:cNvSpPr/>
            <p:nvPr/>
          </p:nvSpPr>
          <p:spPr>
            <a:xfrm>
              <a:off x="685800" y="3438525"/>
              <a:ext cx="7562850" cy="2143125"/>
            </a:xfrm>
            <a:custGeom>
              <a:avLst/>
              <a:gdLst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009650 w 2838450"/>
                <a:gd name="connsiteY2" fmla="*/ 1762125 h 2124075"/>
                <a:gd name="connsiteX3" fmla="*/ 1571625 w 2838450"/>
                <a:gd name="connsiteY3" fmla="*/ 1304925 h 2124075"/>
                <a:gd name="connsiteX4" fmla="*/ 2476500 w 2838450"/>
                <a:gd name="connsiteY4" fmla="*/ 32385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009650 w 2838450"/>
                <a:gd name="connsiteY2" fmla="*/ 1762125 h 2124075"/>
                <a:gd name="connsiteX3" fmla="*/ 1571625 w 2838450"/>
                <a:gd name="connsiteY3" fmla="*/ 1304925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009650 w 2838450"/>
                <a:gd name="connsiteY2" fmla="*/ 1762125 h 2124075"/>
                <a:gd name="connsiteX3" fmla="*/ 1800225 w 2838450"/>
                <a:gd name="connsiteY3" fmla="*/ 1428750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228725 w 2838450"/>
                <a:gd name="connsiteY2" fmla="*/ 1857375 h 2124075"/>
                <a:gd name="connsiteX3" fmla="*/ 1800225 w 2838450"/>
                <a:gd name="connsiteY3" fmla="*/ 1428750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95500 h 2124075"/>
                <a:gd name="connsiteX2" fmla="*/ 1228725 w 2838450"/>
                <a:gd name="connsiteY2" fmla="*/ 1857375 h 2124075"/>
                <a:gd name="connsiteX3" fmla="*/ 1800225 w 2838450"/>
                <a:gd name="connsiteY3" fmla="*/ 1428750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  <a:gd name="connsiteX0" fmla="*/ 0 w 2838450"/>
                <a:gd name="connsiteY0" fmla="*/ 2124075 h 2148413"/>
                <a:gd name="connsiteX1" fmla="*/ 552450 w 2838450"/>
                <a:gd name="connsiteY1" fmla="*/ 2133600 h 2148413"/>
                <a:gd name="connsiteX2" fmla="*/ 1228725 w 2838450"/>
                <a:gd name="connsiteY2" fmla="*/ 1857375 h 2148413"/>
                <a:gd name="connsiteX3" fmla="*/ 1800225 w 2838450"/>
                <a:gd name="connsiteY3" fmla="*/ 1428750 h 2148413"/>
                <a:gd name="connsiteX4" fmla="*/ 2419350 w 2838450"/>
                <a:gd name="connsiteY4" fmla="*/ 609600 h 2148413"/>
                <a:gd name="connsiteX5" fmla="*/ 2838450 w 2838450"/>
                <a:gd name="connsiteY5" fmla="*/ 0 h 2148413"/>
                <a:gd name="connsiteX0" fmla="*/ 0 w 7562850"/>
                <a:gd name="connsiteY0" fmla="*/ 2143125 h 2153397"/>
                <a:gd name="connsiteX1" fmla="*/ 5276850 w 7562850"/>
                <a:gd name="connsiteY1" fmla="*/ 2133600 h 2153397"/>
                <a:gd name="connsiteX2" fmla="*/ 5953125 w 7562850"/>
                <a:gd name="connsiteY2" fmla="*/ 1857375 h 2153397"/>
                <a:gd name="connsiteX3" fmla="*/ 6524625 w 7562850"/>
                <a:gd name="connsiteY3" fmla="*/ 1428750 h 2153397"/>
                <a:gd name="connsiteX4" fmla="*/ 7143750 w 7562850"/>
                <a:gd name="connsiteY4" fmla="*/ 609600 h 2153397"/>
                <a:gd name="connsiteX5" fmla="*/ 7562850 w 7562850"/>
                <a:gd name="connsiteY5" fmla="*/ 0 h 2153397"/>
                <a:gd name="connsiteX0" fmla="*/ 0 w 7562850"/>
                <a:gd name="connsiteY0" fmla="*/ 2143125 h 2153397"/>
                <a:gd name="connsiteX1" fmla="*/ 5276850 w 7562850"/>
                <a:gd name="connsiteY1" fmla="*/ 2133600 h 2153397"/>
                <a:gd name="connsiteX2" fmla="*/ 5953125 w 7562850"/>
                <a:gd name="connsiteY2" fmla="*/ 1857375 h 2153397"/>
                <a:gd name="connsiteX3" fmla="*/ 6524625 w 7562850"/>
                <a:gd name="connsiteY3" fmla="*/ 1428750 h 2153397"/>
                <a:gd name="connsiteX4" fmla="*/ 7143750 w 7562850"/>
                <a:gd name="connsiteY4" fmla="*/ 609600 h 2153397"/>
                <a:gd name="connsiteX5" fmla="*/ 7562850 w 7562850"/>
                <a:gd name="connsiteY5" fmla="*/ 0 h 2153397"/>
                <a:gd name="connsiteX0" fmla="*/ 0 w 7562850"/>
                <a:gd name="connsiteY0" fmla="*/ 2143125 h 2143125"/>
                <a:gd name="connsiteX1" fmla="*/ 5276850 w 7562850"/>
                <a:gd name="connsiteY1" fmla="*/ 2133600 h 2143125"/>
                <a:gd name="connsiteX2" fmla="*/ 5953125 w 7562850"/>
                <a:gd name="connsiteY2" fmla="*/ 1857375 h 2143125"/>
                <a:gd name="connsiteX3" fmla="*/ 6524625 w 7562850"/>
                <a:gd name="connsiteY3" fmla="*/ 1428750 h 2143125"/>
                <a:gd name="connsiteX4" fmla="*/ 7143750 w 7562850"/>
                <a:gd name="connsiteY4" fmla="*/ 609600 h 2143125"/>
                <a:gd name="connsiteX5" fmla="*/ 7562850 w 7562850"/>
                <a:gd name="connsiteY5" fmla="*/ 0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62850" h="2143125">
                  <a:moveTo>
                    <a:pt x="0" y="2143125"/>
                  </a:moveTo>
                  <a:cubicBezTo>
                    <a:pt x="196850" y="2125662"/>
                    <a:pt x="5160962" y="2124075"/>
                    <a:pt x="5276850" y="2133600"/>
                  </a:cubicBezTo>
                  <a:cubicBezTo>
                    <a:pt x="5392738" y="2143125"/>
                    <a:pt x="5907088" y="1889125"/>
                    <a:pt x="5953125" y="1857375"/>
                  </a:cubicBezTo>
                  <a:cubicBezTo>
                    <a:pt x="5999162" y="1825625"/>
                    <a:pt x="6326188" y="1636712"/>
                    <a:pt x="6524625" y="1428750"/>
                  </a:cubicBezTo>
                  <a:cubicBezTo>
                    <a:pt x="6723062" y="1220788"/>
                    <a:pt x="6970713" y="847725"/>
                    <a:pt x="7143750" y="609600"/>
                  </a:cubicBezTo>
                  <a:cubicBezTo>
                    <a:pt x="7316788" y="371475"/>
                    <a:pt x="7487444" y="53181"/>
                    <a:pt x="7562850" y="0"/>
                  </a:cubicBezTo>
                </a:path>
              </a:pathLst>
            </a:cu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TextBox 7"/>
            <p:cNvSpPr txBox="1"/>
            <p:nvPr/>
          </p:nvSpPr>
          <p:spPr>
            <a:xfrm>
              <a:off x="7763966" y="3995772"/>
              <a:ext cx="768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PROL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1" name="TextovéPole 90"/>
          <p:cNvSpPr txBox="1"/>
          <p:nvPr/>
        </p:nvSpPr>
        <p:spPr>
          <a:xfrm>
            <a:off x="789582" y="1574394"/>
            <a:ext cx="690987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peptidický hormon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produkován </a:t>
            </a:r>
            <a:r>
              <a:rPr lang="cs-CZ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mammotropními</a:t>
            </a: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buňkami adenohypofýzy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stimuluje rozvoj mléčné žlázy během gravidity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stimuluje mléčné žlázy k produkci mléka (laktace)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tlumí vyzrávání vajíčka</a:t>
            </a:r>
          </a:p>
        </p:txBody>
      </p:sp>
    </p:spTree>
    <p:extLst>
      <p:ext uri="{BB962C8B-B14F-4D97-AF65-F5344CB8AC3E}">
        <p14:creationId xmlns:p14="http://schemas.microsoft.com/office/powerpoint/2010/main" val="3297579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Skupina 53"/>
          <p:cNvGrpSpPr/>
          <p:nvPr/>
        </p:nvGrpSpPr>
        <p:grpSpPr>
          <a:xfrm>
            <a:off x="18561" y="19223"/>
            <a:ext cx="9089942" cy="769441"/>
            <a:chOff x="18561" y="19223"/>
            <a:chExt cx="9089942" cy="769441"/>
          </a:xfrm>
        </p:grpSpPr>
        <p:sp>
          <p:nvSpPr>
            <p:cNvPr id="56" name="Obdélník 55"/>
            <p:cNvSpPr/>
            <p:nvPr/>
          </p:nvSpPr>
          <p:spPr>
            <a:xfrm>
              <a:off x="27028" y="44624"/>
              <a:ext cx="9081475" cy="648072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18561" y="19223"/>
              <a:ext cx="908994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400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TĚHOTENSKÉ  HORMONY</a:t>
              </a:r>
            </a:p>
          </p:txBody>
        </p:sp>
      </p:grpSp>
      <p:cxnSp>
        <p:nvCxnSpPr>
          <p:cNvPr id="58" name="Přímá spojnice 57"/>
          <p:cNvCxnSpPr/>
          <p:nvPr/>
        </p:nvCxnSpPr>
        <p:spPr>
          <a:xfrm>
            <a:off x="683568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/>
          <p:cNvCxnSpPr/>
          <p:nvPr/>
        </p:nvCxnSpPr>
        <p:spPr>
          <a:xfrm flipV="1">
            <a:off x="683568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/>
          <p:cNvCxnSpPr/>
          <p:nvPr/>
        </p:nvCxnSpPr>
        <p:spPr>
          <a:xfrm>
            <a:off x="3040782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>
            <a:off x="5411713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>
            <a:off x="1459247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62"/>
          <p:cNvCxnSpPr/>
          <p:nvPr/>
        </p:nvCxnSpPr>
        <p:spPr>
          <a:xfrm>
            <a:off x="226774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63"/>
          <p:cNvCxnSpPr/>
          <p:nvPr/>
        </p:nvCxnSpPr>
        <p:spPr>
          <a:xfrm>
            <a:off x="382753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/>
          <p:cNvCxnSpPr/>
          <p:nvPr/>
        </p:nvCxnSpPr>
        <p:spPr>
          <a:xfrm>
            <a:off x="462915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/>
          <p:cNvCxnSpPr/>
          <p:nvPr/>
        </p:nvCxnSpPr>
        <p:spPr>
          <a:xfrm>
            <a:off x="6116935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/>
          <p:cNvCxnSpPr/>
          <p:nvPr/>
        </p:nvCxnSpPr>
        <p:spPr>
          <a:xfrm>
            <a:off x="6821016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67"/>
          <p:cNvCxnSpPr/>
          <p:nvPr/>
        </p:nvCxnSpPr>
        <p:spPr>
          <a:xfrm>
            <a:off x="7524328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>
            <a:off x="8263458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69"/>
          <p:cNvCxnSpPr/>
          <p:nvPr/>
        </p:nvCxnSpPr>
        <p:spPr>
          <a:xfrm flipV="1">
            <a:off x="683568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ovéPole 70"/>
          <p:cNvSpPr txBox="1"/>
          <p:nvPr/>
        </p:nvSpPr>
        <p:spPr>
          <a:xfrm>
            <a:off x="1585764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2" name="TextovéPole 71"/>
          <p:cNvSpPr txBox="1"/>
          <p:nvPr/>
        </p:nvSpPr>
        <p:spPr>
          <a:xfrm>
            <a:off x="399593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3" name="TextovéPole 72"/>
          <p:cNvSpPr txBox="1"/>
          <p:nvPr/>
        </p:nvSpPr>
        <p:spPr>
          <a:xfrm>
            <a:off x="6595108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4" name="TextovéPole 73"/>
          <p:cNvSpPr txBox="1"/>
          <p:nvPr/>
        </p:nvSpPr>
        <p:spPr>
          <a:xfrm>
            <a:off x="121619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5" name="TextovéPole 74"/>
          <p:cNvSpPr txBox="1"/>
          <p:nvPr/>
        </p:nvSpPr>
        <p:spPr>
          <a:xfrm>
            <a:off x="202050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6" name="TextovéPole 75"/>
          <p:cNvSpPr txBox="1"/>
          <p:nvPr/>
        </p:nvSpPr>
        <p:spPr>
          <a:xfrm>
            <a:off x="279354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77" name="TextovéPole 76"/>
          <p:cNvSpPr txBox="1"/>
          <p:nvPr/>
        </p:nvSpPr>
        <p:spPr>
          <a:xfrm>
            <a:off x="358982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78" name="TextovéPole 77"/>
          <p:cNvSpPr txBox="1"/>
          <p:nvPr/>
        </p:nvSpPr>
        <p:spPr>
          <a:xfrm>
            <a:off x="438455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79" name="TextovéPole 78"/>
          <p:cNvSpPr txBox="1"/>
          <p:nvPr/>
        </p:nvSpPr>
        <p:spPr>
          <a:xfrm>
            <a:off x="516711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80" name="TextovéPole 79"/>
          <p:cNvSpPr txBox="1"/>
          <p:nvPr/>
        </p:nvSpPr>
        <p:spPr>
          <a:xfrm>
            <a:off x="587502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81" name="TextovéPole 80"/>
          <p:cNvSpPr txBox="1"/>
          <p:nvPr/>
        </p:nvSpPr>
        <p:spPr>
          <a:xfrm>
            <a:off x="6576058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82" name="TextovéPole 81"/>
          <p:cNvSpPr txBox="1"/>
          <p:nvPr/>
        </p:nvSpPr>
        <p:spPr>
          <a:xfrm>
            <a:off x="728661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83" name="TextovéPole 82"/>
          <p:cNvSpPr txBox="1"/>
          <p:nvPr/>
        </p:nvSpPr>
        <p:spPr>
          <a:xfrm>
            <a:off x="802574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84" name="Přímá spojnice 83"/>
          <p:cNvCxnSpPr/>
          <p:nvPr/>
        </p:nvCxnSpPr>
        <p:spPr>
          <a:xfrm>
            <a:off x="5411713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84"/>
          <p:cNvCxnSpPr/>
          <p:nvPr/>
        </p:nvCxnSpPr>
        <p:spPr>
          <a:xfrm>
            <a:off x="3040782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ovéPole 85"/>
          <p:cNvSpPr txBox="1"/>
          <p:nvPr/>
        </p:nvSpPr>
        <p:spPr>
          <a:xfrm rot="16200000">
            <a:off x="-908505" y="3144103"/>
            <a:ext cx="274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Koncentrace hormonů v plazmě matky</a:t>
            </a:r>
          </a:p>
        </p:txBody>
      </p:sp>
      <p:cxnSp>
        <p:nvCxnSpPr>
          <p:cNvPr id="87" name="Přímá spojovací čára 54"/>
          <p:cNvCxnSpPr/>
          <p:nvPr/>
        </p:nvCxnSpPr>
        <p:spPr>
          <a:xfrm rot="5400000" flipH="1" flipV="1">
            <a:off x="6177442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Skupina 87"/>
          <p:cNvGrpSpPr/>
          <p:nvPr/>
        </p:nvGrpSpPr>
        <p:grpSpPr>
          <a:xfrm>
            <a:off x="746902" y="4772026"/>
            <a:ext cx="7520797" cy="819416"/>
            <a:chOff x="746902" y="4772026"/>
            <a:chExt cx="7520797" cy="819416"/>
          </a:xfrm>
        </p:grpSpPr>
        <p:sp>
          <p:nvSpPr>
            <p:cNvPr id="89" name="Полилиния 10"/>
            <p:cNvSpPr/>
            <p:nvPr/>
          </p:nvSpPr>
          <p:spPr>
            <a:xfrm>
              <a:off x="746902" y="4772026"/>
              <a:ext cx="7520797" cy="819416"/>
            </a:xfrm>
            <a:custGeom>
              <a:avLst/>
              <a:gdLst>
                <a:gd name="connsiteX0" fmla="*/ 0 w 1447800"/>
                <a:gd name="connsiteY0" fmla="*/ 800100 h 800100"/>
                <a:gd name="connsiteX1" fmla="*/ 790575 w 1447800"/>
                <a:gd name="connsiteY1" fmla="*/ 733425 h 800100"/>
                <a:gd name="connsiteX2" fmla="*/ 1114425 w 1447800"/>
                <a:gd name="connsiteY2" fmla="*/ 542925 h 800100"/>
                <a:gd name="connsiteX3" fmla="*/ 1447800 w 1447800"/>
                <a:gd name="connsiteY3" fmla="*/ 0 h 800100"/>
                <a:gd name="connsiteX4" fmla="*/ 1447800 w 1447800"/>
                <a:gd name="connsiteY4" fmla="*/ 0 h 800100"/>
                <a:gd name="connsiteX5" fmla="*/ 1447800 w 1447800"/>
                <a:gd name="connsiteY5" fmla="*/ 0 h 800100"/>
                <a:gd name="connsiteX0" fmla="*/ 0 w 7520797"/>
                <a:gd name="connsiteY0" fmla="*/ 817353 h 817353"/>
                <a:gd name="connsiteX1" fmla="*/ 6863572 w 7520797"/>
                <a:gd name="connsiteY1" fmla="*/ 733425 h 817353"/>
                <a:gd name="connsiteX2" fmla="*/ 7187422 w 7520797"/>
                <a:gd name="connsiteY2" fmla="*/ 542925 h 817353"/>
                <a:gd name="connsiteX3" fmla="*/ 7520797 w 7520797"/>
                <a:gd name="connsiteY3" fmla="*/ 0 h 817353"/>
                <a:gd name="connsiteX4" fmla="*/ 7520797 w 7520797"/>
                <a:gd name="connsiteY4" fmla="*/ 0 h 817353"/>
                <a:gd name="connsiteX5" fmla="*/ 7520797 w 7520797"/>
                <a:gd name="connsiteY5" fmla="*/ 0 h 817353"/>
                <a:gd name="connsiteX0" fmla="*/ 0 w 7520797"/>
                <a:gd name="connsiteY0" fmla="*/ 817353 h 817353"/>
                <a:gd name="connsiteX1" fmla="*/ 6863572 w 7520797"/>
                <a:gd name="connsiteY1" fmla="*/ 733425 h 817353"/>
                <a:gd name="connsiteX2" fmla="*/ 7187422 w 7520797"/>
                <a:gd name="connsiteY2" fmla="*/ 542925 h 817353"/>
                <a:gd name="connsiteX3" fmla="*/ 7520797 w 7520797"/>
                <a:gd name="connsiteY3" fmla="*/ 0 h 817353"/>
                <a:gd name="connsiteX4" fmla="*/ 7520797 w 7520797"/>
                <a:gd name="connsiteY4" fmla="*/ 0 h 817353"/>
                <a:gd name="connsiteX5" fmla="*/ 7520797 w 7520797"/>
                <a:gd name="connsiteY5" fmla="*/ 0 h 817353"/>
                <a:gd name="connsiteX0" fmla="*/ 0 w 7520797"/>
                <a:gd name="connsiteY0" fmla="*/ 817353 h 817353"/>
                <a:gd name="connsiteX1" fmla="*/ 6863572 w 7520797"/>
                <a:gd name="connsiteY1" fmla="*/ 733425 h 817353"/>
                <a:gd name="connsiteX2" fmla="*/ 7187422 w 7520797"/>
                <a:gd name="connsiteY2" fmla="*/ 542925 h 817353"/>
                <a:gd name="connsiteX3" fmla="*/ 7520797 w 7520797"/>
                <a:gd name="connsiteY3" fmla="*/ 0 h 817353"/>
                <a:gd name="connsiteX4" fmla="*/ 7520797 w 7520797"/>
                <a:gd name="connsiteY4" fmla="*/ 0 h 817353"/>
                <a:gd name="connsiteX5" fmla="*/ 7520797 w 7520797"/>
                <a:gd name="connsiteY5" fmla="*/ 0 h 817353"/>
                <a:gd name="connsiteX0" fmla="*/ 0 w 7520797"/>
                <a:gd name="connsiteY0" fmla="*/ 817353 h 817353"/>
                <a:gd name="connsiteX1" fmla="*/ 6863572 w 7520797"/>
                <a:gd name="connsiteY1" fmla="*/ 733425 h 817353"/>
                <a:gd name="connsiteX2" fmla="*/ 7187422 w 7520797"/>
                <a:gd name="connsiteY2" fmla="*/ 542925 h 817353"/>
                <a:gd name="connsiteX3" fmla="*/ 7520797 w 7520797"/>
                <a:gd name="connsiteY3" fmla="*/ 0 h 817353"/>
                <a:gd name="connsiteX4" fmla="*/ 7520797 w 7520797"/>
                <a:gd name="connsiteY4" fmla="*/ 0 h 817353"/>
                <a:gd name="connsiteX5" fmla="*/ 7520797 w 7520797"/>
                <a:gd name="connsiteY5" fmla="*/ 0 h 817353"/>
                <a:gd name="connsiteX0" fmla="*/ 0 w 7520797"/>
                <a:gd name="connsiteY0" fmla="*/ 817353 h 817353"/>
                <a:gd name="connsiteX1" fmla="*/ 6863572 w 7520797"/>
                <a:gd name="connsiteY1" fmla="*/ 733425 h 817353"/>
                <a:gd name="connsiteX2" fmla="*/ 7187422 w 7520797"/>
                <a:gd name="connsiteY2" fmla="*/ 542925 h 817353"/>
                <a:gd name="connsiteX3" fmla="*/ 7520797 w 7520797"/>
                <a:gd name="connsiteY3" fmla="*/ 0 h 817353"/>
                <a:gd name="connsiteX4" fmla="*/ 7520797 w 7520797"/>
                <a:gd name="connsiteY4" fmla="*/ 0 h 817353"/>
                <a:gd name="connsiteX5" fmla="*/ 7520797 w 7520797"/>
                <a:gd name="connsiteY5" fmla="*/ 0 h 817353"/>
                <a:gd name="connsiteX0" fmla="*/ 0 w 7520797"/>
                <a:gd name="connsiteY0" fmla="*/ 817353 h 817353"/>
                <a:gd name="connsiteX1" fmla="*/ 6863572 w 7520797"/>
                <a:gd name="connsiteY1" fmla="*/ 733425 h 817353"/>
                <a:gd name="connsiteX2" fmla="*/ 7187422 w 7520797"/>
                <a:gd name="connsiteY2" fmla="*/ 542925 h 817353"/>
                <a:gd name="connsiteX3" fmla="*/ 7520797 w 7520797"/>
                <a:gd name="connsiteY3" fmla="*/ 0 h 817353"/>
                <a:gd name="connsiteX4" fmla="*/ 7520797 w 7520797"/>
                <a:gd name="connsiteY4" fmla="*/ 0 h 817353"/>
                <a:gd name="connsiteX5" fmla="*/ 7520797 w 7520797"/>
                <a:gd name="connsiteY5" fmla="*/ 0 h 817353"/>
                <a:gd name="connsiteX0" fmla="*/ 0 w 7520797"/>
                <a:gd name="connsiteY0" fmla="*/ 817353 h 819416"/>
                <a:gd name="connsiteX1" fmla="*/ 6777847 w 7520797"/>
                <a:gd name="connsiteY1" fmla="*/ 809625 h 819416"/>
                <a:gd name="connsiteX2" fmla="*/ 7187422 w 7520797"/>
                <a:gd name="connsiteY2" fmla="*/ 542925 h 819416"/>
                <a:gd name="connsiteX3" fmla="*/ 7520797 w 7520797"/>
                <a:gd name="connsiteY3" fmla="*/ 0 h 819416"/>
                <a:gd name="connsiteX4" fmla="*/ 7520797 w 7520797"/>
                <a:gd name="connsiteY4" fmla="*/ 0 h 819416"/>
                <a:gd name="connsiteX5" fmla="*/ 7520797 w 7520797"/>
                <a:gd name="connsiteY5" fmla="*/ 0 h 81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0797" h="819416">
                  <a:moveTo>
                    <a:pt x="0" y="817353"/>
                  </a:moveTo>
                  <a:cubicBezTo>
                    <a:pt x="302419" y="805446"/>
                    <a:pt x="6710272" y="833079"/>
                    <a:pt x="6777847" y="809625"/>
                  </a:cubicBezTo>
                  <a:cubicBezTo>
                    <a:pt x="6845422" y="786171"/>
                    <a:pt x="7063597" y="677862"/>
                    <a:pt x="7187422" y="542925"/>
                  </a:cubicBezTo>
                  <a:cubicBezTo>
                    <a:pt x="7311247" y="407988"/>
                    <a:pt x="7520797" y="0"/>
                    <a:pt x="7520797" y="0"/>
                  </a:cubicBezTo>
                  <a:lnTo>
                    <a:pt x="7520797" y="0"/>
                  </a:lnTo>
                  <a:lnTo>
                    <a:pt x="7520797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TextovéPole 89"/>
            <p:cNvSpPr txBox="1"/>
            <p:nvPr/>
          </p:nvSpPr>
          <p:spPr>
            <a:xfrm>
              <a:off x="7452320" y="5075892"/>
              <a:ext cx="706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OX</a:t>
              </a:r>
            </a:p>
          </p:txBody>
        </p:sp>
      </p:grpSp>
      <p:sp>
        <p:nvSpPr>
          <p:cNvPr id="91" name="TextovéPole 90"/>
          <p:cNvSpPr txBox="1"/>
          <p:nvPr/>
        </p:nvSpPr>
        <p:spPr>
          <a:xfrm>
            <a:off x="755576" y="1767007"/>
            <a:ext cx="79563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je peptidický hormon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syntetizuje se  v hypotalamu, uvolňován do krve z neurohypofýzy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ovlivňuje stah hladkého svalstva dělohy a její tonus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zprostředkovává let-</a:t>
            </a:r>
            <a:r>
              <a:rPr lang="cs-CZ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down</a:t>
            </a: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reflex (kontrakci </a:t>
            </a:r>
            <a:r>
              <a:rPr lang="cs-CZ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myoepitelových</a:t>
            </a: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buněk vývodů mléčné žlázy)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je uvolňován během orgasmu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pečovatelské a ochranitelské chování u mužů i u žen</a:t>
            </a:r>
          </a:p>
        </p:txBody>
      </p:sp>
    </p:spTree>
    <p:extLst>
      <p:ext uri="{BB962C8B-B14F-4D97-AF65-F5344CB8AC3E}">
        <p14:creationId xmlns:p14="http://schemas.microsoft.com/office/powerpoint/2010/main" val="3684887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Skupina 53"/>
          <p:cNvGrpSpPr/>
          <p:nvPr/>
        </p:nvGrpSpPr>
        <p:grpSpPr>
          <a:xfrm>
            <a:off x="18561" y="19223"/>
            <a:ext cx="9089942" cy="769441"/>
            <a:chOff x="18561" y="19223"/>
            <a:chExt cx="9089942" cy="769441"/>
          </a:xfrm>
        </p:grpSpPr>
        <p:sp>
          <p:nvSpPr>
            <p:cNvPr id="56" name="Obdélník 55"/>
            <p:cNvSpPr/>
            <p:nvPr/>
          </p:nvSpPr>
          <p:spPr>
            <a:xfrm>
              <a:off x="27028" y="44624"/>
              <a:ext cx="9081475" cy="648072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18561" y="19223"/>
              <a:ext cx="908994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400" b="1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OXYTOCIN A PGS</a:t>
              </a:r>
            </a:p>
          </p:txBody>
        </p:sp>
      </p:grpSp>
      <p:pic>
        <p:nvPicPr>
          <p:cNvPr id="39" name="Obrázek 3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38" y="1352020"/>
            <a:ext cx="5292080" cy="2854893"/>
          </a:xfrm>
          <a:prstGeom prst="rect">
            <a:avLst/>
          </a:prstGeom>
        </p:spPr>
      </p:pic>
      <p:pic>
        <p:nvPicPr>
          <p:cNvPr id="40" name="Obrázek 3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32" y="4594812"/>
            <a:ext cx="4824536" cy="2362580"/>
          </a:xfrm>
          <a:prstGeom prst="rect">
            <a:avLst/>
          </a:prstGeom>
        </p:spPr>
      </p:pic>
      <p:sp>
        <p:nvSpPr>
          <p:cNvPr id="41" name="Obdélník 40"/>
          <p:cNvSpPr/>
          <p:nvPr/>
        </p:nvSpPr>
        <p:spPr>
          <a:xfrm>
            <a:off x="251520" y="4149080"/>
            <a:ext cx="867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ÚČINEK PROSTAGLANDINŮ NA MYOMETRIUM A CERVIX PŘI PORODU</a:t>
            </a:r>
          </a:p>
        </p:txBody>
      </p:sp>
      <p:sp>
        <p:nvSpPr>
          <p:cNvPr id="42" name="Obdélník 41"/>
          <p:cNvSpPr/>
          <p:nvPr/>
        </p:nvSpPr>
        <p:spPr>
          <a:xfrm>
            <a:off x="251520" y="908720"/>
            <a:ext cx="867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VLIV OXYTOCINU NA KONTRAKCI MYOMETRIA</a:t>
            </a:r>
          </a:p>
        </p:txBody>
      </p:sp>
    </p:spTree>
    <p:extLst>
      <p:ext uri="{BB962C8B-B14F-4D97-AF65-F5344CB8AC3E}">
        <p14:creationId xmlns:p14="http://schemas.microsoft.com/office/powerpoint/2010/main" val="93506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18561" y="19223"/>
            <a:ext cx="9089942" cy="769441"/>
            <a:chOff x="18561" y="19223"/>
            <a:chExt cx="9089942" cy="769441"/>
          </a:xfrm>
        </p:grpSpPr>
        <p:sp>
          <p:nvSpPr>
            <p:cNvPr id="6" name="Obdélník 5"/>
            <p:cNvSpPr/>
            <p:nvPr/>
          </p:nvSpPr>
          <p:spPr>
            <a:xfrm>
              <a:off x="27028" y="44624"/>
              <a:ext cx="9081475" cy="648072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8561" y="19223"/>
              <a:ext cx="908994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400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TĚHOTENSKÉ  HORMONY</a:t>
              </a: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683569" y="2912429"/>
            <a:ext cx="7934646" cy="2659359"/>
            <a:chOff x="885826" y="1988840"/>
            <a:chExt cx="7934646" cy="2659359"/>
          </a:xfrm>
        </p:grpSpPr>
        <p:sp>
          <p:nvSpPr>
            <p:cNvPr id="33" name="Volný tvar 32"/>
            <p:cNvSpPr/>
            <p:nvPr/>
          </p:nvSpPr>
          <p:spPr>
            <a:xfrm>
              <a:off x="885826" y="2326224"/>
              <a:ext cx="7560840" cy="2321975"/>
            </a:xfrm>
            <a:custGeom>
              <a:avLst/>
              <a:gdLst>
                <a:gd name="connsiteX0" fmla="*/ 0 w 7381875"/>
                <a:gd name="connsiteY0" fmla="*/ 2260252 h 2260252"/>
                <a:gd name="connsiteX1" fmla="*/ 219075 w 7381875"/>
                <a:gd name="connsiteY1" fmla="*/ 1564927 h 2260252"/>
                <a:gd name="connsiteX2" fmla="*/ 447675 w 7381875"/>
                <a:gd name="connsiteY2" fmla="*/ 888652 h 2260252"/>
                <a:gd name="connsiteX3" fmla="*/ 485775 w 7381875"/>
                <a:gd name="connsiteY3" fmla="*/ 764827 h 2260252"/>
                <a:gd name="connsiteX4" fmla="*/ 552450 w 7381875"/>
                <a:gd name="connsiteY4" fmla="*/ 679102 h 2260252"/>
                <a:gd name="connsiteX5" fmla="*/ 685800 w 7381875"/>
                <a:gd name="connsiteY5" fmla="*/ 793402 h 2260252"/>
                <a:gd name="connsiteX6" fmla="*/ 809625 w 7381875"/>
                <a:gd name="connsiteY6" fmla="*/ 1145827 h 2260252"/>
                <a:gd name="connsiteX7" fmla="*/ 1047750 w 7381875"/>
                <a:gd name="connsiteY7" fmla="*/ 1717327 h 2260252"/>
                <a:gd name="connsiteX8" fmla="*/ 1381125 w 7381875"/>
                <a:gd name="connsiteY8" fmla="*/ 1745902 h 2260252"/>
                <a:gd name="connsiteX9" fmla="*/ 2495550 w 7381875"/>
                <a:gd name="connsiteY9" fmla="*/ 1488727 h 2260252"/>
                <a:gd name="connsiteX10" fmla="*/ 3981450 w 7381875"/>
                <a:gd name="connsiteY10" fmla="*/ 1126777 h 2260252"/>
                <a:gd name="connsiteX11" fmla="*/ 4657725 w 7381875"/>
                <a:gd name="connsiteY11" fmla="*/ 936277 h 2260252"/>
                <a:gd name="connsiteX12" fmla="*/ 5400675 w 7381875"/>
                <a:gd name="connsiteY12" fmla="*/ 593377 h 2260252"/>
                <a:gd name="connsiteX13" fmla="*/ 6296025 w 7381875"/>
                <a:gd name="connsiteY13" fmla="*/ 202852 h 2260252"/>
                <a:gd name="connsiteX14" fmla="*/ 6896100 w 7381875"/>
                <a:gd name="connsiteY14" fmla="*/ 12352 h 2260252"/>
                <a:gd name="connsiteX15" fmla="*/ 7200900 w 7381875"/>
                <a:gd name="connsiteY15" fmla="*/ 50452 h 2260252"/>
                <a:gd name="connsiteX16" fmla="*/ 7381875 w 7381875"/>
                <a:gd name="connsiteY16" fmla="*/ 307627 h 2260252"/>
                <a:gd name="connsiteX0" fmla="*/ 0 w 7560840"/>
                <a:gd name="connsiteY0" fmla="*/ 2275324 h 2275324"/>
                <a:gd name="connsiteX1" fmla="*/ 219075 w 7560840"/>
                <a:gd name="connsiteY1" fmla="*/ 1579999 h 2275324"/>
                <a:gd name="connsiteX2" fmla="*/ 447675 w 7560840"/>
                <a:gd name="connsiteY2" fmla="*/ 903724 h 2275324"/>
                <a:gd name="connsiteX3" fmla="*/ 485775 w 7560840"/>
                <a:gd name="connsiteY3" fmla="*/ 779899 h 2275324"/>
                <a:gd name="connsiteX4" fmla="*/ 552450 w 7560840"/>
                <a:gd name="connsiteY4" fmla="*/ 694174 h 2275324"/>
                <a:gd name="connsiteX5" fmla="*/ 685800 w 7560840"/>
                <a:gd name="connsiteY5" fmla="*/ 808474 h 2275324"/>
                <a:gd name="connsiteX6" fmla="*/ 809625 w 7560840"/>
                <a:gd name="connsiteY6" fmla="*/ 1160899 h 2275324"/>
                <a:gd name="connsiteX7" fmla="*/ 1047750 w 7560840"/>
                <a:gd name="connsiteY7" fmla="*/ 1732399 h 2275324"/>
                <a:gd name="connsiteX8" fmla="*/ 1381125 w 7560840"/>
                <a:gd name="connsiteY8" fmla="*/ 1760974 h 2275324"/>
                <a:gd name="connsiteX9" fmla="*/ 2495550 w 7560840"/>
                <a:gd name="connsiteY9" fmla="*/ 1503799 h 2275324"/>
                <a:gd name="connsiteX10" fmla="*/ 3981450 w 7560840"/>
                <a:gd name="connsiteY10" fmla="*/ 1141849 h 2275324"/>
                <a:gd name="connsiteX11" fmla="*/ 4657725 w 7560840"/>
                <a:gd name="connsiteY11" fmla="*/ 951349 h 2275324"/>
                <a:gd name="connsiteX12" fmla="*/ 5400675 w 7560840"/>
                <a:gd name="connsiteY12" fmla="*/ 608449 h 2275324"/>
                <a:gd name="connsiteX13" fmla="*/ 6296025 w 7560840"/>
                <a:gd name="connsiteY13" fmla="*/ 217924 h 2275324"/>
                <a:gd name="connsiteX14" fmla="*/ 6896100 w 7560840"/>
                <a:gd name="connsiteY14" fmla="*/ 27424 h 2275324"/>
                <a:gd name="connsiteX15" fmla="*/ 7200900 w 7560840"/>
                <a:gd name="connsiteY15" fmla="*/ 65524 h 2275324"/>
                <a:gd name="connsiteX16" fmla="*/ 7560840 w 7560840"/>
                <a:gd name="connsiteY16" fmla="*/ 420567 h 2275324"/>
                <a:gd name="connsiteX0" fmla="*/ 0 w 7560840"/>
                <a:gd name="connsiteY0" fmla="*/ 2295073 h 2295073"/>
                <a:gd name="connsiteX1" fmla="*/ 219075 w 7560840"/>
                <a:gd name="connsiteY1" fmla="*/ 1599748 h 2295073"/>
                <a:gd name="connsiteX2" fmla="*/ 447675 w 7560840"/>
                <a:gd name="connsiteY2" fmla="*/ 923473 h 2295073"/>
                <a:gd name="connsiteX3" fmla="*/ 485775 w 7560840"/>
                <a:gd name="connsiteY3" fmla="*/ 799648 h 2295073"/>
                <a:gd name="connsiteX4" fmla="*/ 552450 w 7560840"/>
                <a:gd name="connsiteY4" fmla="*/ 713923 h 2295073"/>
                <a:gd name="connsiteX5" fmla="*/ 685800 w 7560840"/>
                <a:gd name="connsiteY5" fmla="*/ 828223 h 2295073"/>
                <a:gd name="connsiteX6" fmla="*/ 809625 w 7560840"/>
                <a:gd name="connsiteY6" fmla="*/ 1180648 h 2295073"/>
                <a:gd name="connsiteX7" fmla="*/ 1047750 w 7560840"/>
                <a:gd name="connsiteY7" fmla="*/ 1752148 h 2295073"/>
                <a:gd name="connsiteX8" fmla="*/ 1381125 w 7560840"/>
                <a:gd name="connsiteY8" fmla="*/ 1780723 h 2295073"/>
                <a:gd name="connsiteX9" fmla="*/ 2495550 w 7560840"/>
                <a:gd name="connsiteY9" fmla="*/ 1523548 h 2295073"/>
                <a:gd name="connsiteX10" fmla="*/ 3981450 w 7560840"/>
                <a:gd name="connsiteY10" fmla="*/ 1161598 h 2295073"/>
                <a:gd name="connsiteX11" fmla="*/ 4657725 w 7560840"/>
                <a:gd name="connsiteY11" fmla="*/ 971098 h 2295073"/>
                <a:gd name="connsiteX12" fmla="*/ 5400675 w 7560840"/>
                <a:gd name="connsiteY12" fmla="*/ 628198 h 2295073"/>
                <a:gd name="connsiteX13" fmla="*/ 5976663 w 7560840"/>
                <a:gd name="connsiteY13" fmla="*/ 368308 h 2295073"/>
                <a:gd name="connsiteX14" fmla="*/ 6896100 w 7560840"/>
                <a:gd name="connsiteY14" fmla="*/ 47173 h 2295073"/>
                <a:gd name="connsiteX15" fmla="*/ 7200900 w 7560840"/>
                <a:gd name="connsiteY15" fmla="*/ 85273 h 2295073"/>
                <a:gd name="connsiteX16" fmla="*/ 7560840 w 7560840"/>
                <a:gd name="connsiteY16" fmla="*/ 440316 h 2295073"/>
                <a:gd name="connsiteX0" fmla="*/ 0 w 7560840"/>
                <a:gd name="connsiteY0" fmla="*/ 2333977 h 2333977"/>
                <a:gd name="connsiteX1" fmla="*/ 219075 w 7560840"/>
                <a:gd name="connsiteY1" fmla="*/ 1638652 h 2333977"/>
                <a:gd name="connsiteX2" fmla="*/ 447675 w 7560840"/>
                <a:gd name="connsiteY2" fmla="*/ 962377 h 2333977"/>
                <a:gd name="connsiteX3" fmla="*/ 485775 w 7560840"/>
                <a:gd name="connsiteY3" fmla="*/ 838552 h 2333977"/>
                <a:gd name="connsiteX4" fmla="*/ 552450 w 7560840"/>
                <a:gd name="connsiteY4" fmla="*/ 752827 h 2333977"/>
                <a:gd name="connsiteX5" fmla="*/ 685800 w 7560840"/>
                <a:gd name="connsiteY5" fmla="*/ 867127 h 2333977"/>
                <a:gd name="connsiteX6" fmla="*/ 809625 w 7560840"/>
                <a:gd name="connsiteY6" fmla="*/ 1219552 h 2333977"/>
                <a:gd name="connsiteX7" fmla="*/ 1047750 w 7560840"/>
                <a:gd name="connsiteY7" fmla="*/ 1791052 h 2333977"/>
                <a:gd name="connsiteX8" fmla="*/ 1381125 w 7560840"/>
                <a:gd name="connsiteY8" fmla="*/ 1819627 h 2333977"/>
                <a:gd name="connsiteX9" fmla="*/ 2495550 w 7560840"/>
                <a:gd name="connsiteY9" fmla="*/ 1562452 h 2333977"/>
                <a:gd name="connsiteX10" fmla="*/ 3981450 w 7560840"/>
                <a:gd name="connsiteY10" fmla="*/ 1200502 h 2333977"/>
                <a:gd name="connsiteX11" fmla="*/ 4657725 w 7560840"/>
                <a:gd name="connsiteY11" fmla="*/ 1010002 h 2333977"/>
                <a:gd name="connsiteX12" fmla="*/ 5400675 w 7560840"/>
                <a:gd name="connsiteY12" fmla="*/ 667102 h 2333977"/>
                <a:gd name="connsiteX13" fmla="*/ 5976663 w 7560840"/>
                <a:gd name="connsiteY13" fmla="*/ 407212 h 2333977"/>
                <a:gd name="connsiteX14" fmla="*/ 6552727 w 7560840"/>
                <a:gd name="connsiteY14" fmla="*/ 47173 h 2333977"/>
                <a:gd name="connsiteX15" fmla="*/ 7200900 w 7560840"/>
                <a:gd name="connsiteY15" fmla="*/ 124177 h 2333977"/>
                <a:gd name="connsiteX16" fmla="*/ 7560840 w 7560840"/>
                <a:gd name="connsiteY16" fmla="*/ 479220 h 2333977"/>
                <a:gd name="connsiteX0" fmla="*/ 0 w 7560840"/>
                <a:gd name="connsiteY0" fmla="*/ 2321975 h 2321975"/>
                <a:gd name="connsiteX1" fmla="*/ 219075 w 7560840"/>
                <a:gd name="connsiteY1" fmla="*/ 1626650 h 2321975"/>
                <a:gd name="connsiteX2" fmla="*/ 447675 w 7560840"/>
                <a:gd name="connsiteY2" fmla="*/ 950375 h 2321975"/>
                <a:gd name="connsiteX3" fmla="*/ 485775 w 7560840"/>
                <a:gd name="connsiteY3" fmla="*/ 826550 h 2321975"/>
                <a:gd name="connsiteX4" fmla="*/ 552450 w 7560840"/>
                <a:gd name="connsiteY4" fmla="*/ 740825 h 2321975"/>
                <a:gd name="connsiteX5" fmla="*/ 685800 w 7560840"/>
                <a:gd name="connsiteY5" fmla="*/ 855125 h 2321975"/>
                <a:gd name="connsiteX6" fmla="*/ 809625 w 7560840"/>
                <a:gd name="connsiteY6" fmla="*/ 1207550 h 2321975"/>
                <a:gd name="connsiteX7" fmla="*/ 1047750 w 7560840"/>
                <a:gd name="connsiteY7" fmla="*/ 1779050 h 2321975"/>
                <a:gd name="connsiteX8" fmla="*/ 1381125 w 7560840"/>
                <a:gd name="connsiteY8" fmla="*/ 1807625 h 2321975"/>
                <a:gd name="connsiteX9" fmla="*/ 2495550 w 7560840"/>
                <a:gd name="connsiteY9" fmla="*/ 1550450 h 2321975"/>
                <a:gd name="connsiteX10" fmla="*/ 3981450 w 7560840"/>
                <a:gd name="connsiteY10" fmla="*/ 1188500 h 2321975"/>
                <a:gd name="connsiteX11" fmla="*/ 4657725 w 7560840"/>
                <a:gd name="connsiteY11" fmla="*/ 998000 h 2321975"/>
                <a:gd name="connsiteX12" fmla="*/ 5400675 w 7560840"/>
                <a:gd name="connsiteY12" fmla="*/ 655100 h 2321975"/>
                <a:gd name="connsiteX13" fmla="*/ 5904655 w 7560840"/>
                <a:gd name="connsiteY13" fmla="*/ 323203 h 2321975"/>
                <a:gd name="connsiteX14" fmla="*/ 6552727 w 7560840"/>
                <a:gd name="connsiteY14" fmla="*/ 35171 h 2321975"/>
                <a:gd name="connsiteX15" fmla="*/ 7200900 w 7560840"/>
                <a:gd name="connsiteY15" fmla="*/ 112175 h 2321975"/>
                <a:gd name="connsiteX16" fmla="*/ 7560840 w 7560840"/>
                <a:gd name="connsiteY16" fmla="*/ 467218 h 2321975"/>
                <a:gd name="connsiteX0" fmla="*/ 0 w 7560840"/>
                <a:gd name="connsiteY0" fmla="*/ 2321975 h 2321975"/>
                <a:gd name="connsiteX1" fmla="*/ 219075 w 7560840"/>
                <a:gd name="connsiteY1" fmla="*/ 1626650 h 2321975"/>
                <a:gd name="connsiteX2" fmla="*/ 447675 w 7560840"/>
                <a:gd name="connsiteY2" fmla="*/ 950375 h 2321975"/>
                <a:gd name="connsiteX3" fmla="*/ 485775 w 7560840"/>
                <a:gd name="connsiteY3" fmla="*/ 826550 h 2321975"/>
                <a:gd name="connsiteX4" fmla="*/ 552450 w 7560840"/>
                <a:gd name="connsiteY4" fmla="*/ 740825 h 2321975"/>
                <a:gd name="connsiteX5" fmla="*/ 685800 w 7560840"/>
                <a:gd name="connsiteY5" fmla="*/ 855125 h 2321975"/>
                <a:gd name="connsiteX6" fmla="*/ 809625 w 7560840"/>
                <a:gd name="connsiteY6" fmla="*/ 1207550 h 2321975"/>
                <a:gd name="connsiteX7" fmla="*/ 1047750 w 7560840"/>
                <a:gd name="connsiteY7" fmla="*/ 1779050 h 2321975"/>
                <a:gd name="connsiteX8" fmla="*/ 1381125 w 7560840"/>
                <a:gd name="connsiteY8" fmla="*/ 1807625 h 2321975"/>
                <a:gd name="connsiteX9" fmla="*/ 2495550 w 7560840"/>
                <a:gd name="connsiteY9" fmla="*/ 1550450 h 2321975"/>
                <a:gd name="connsiteX10" fmla="*/ 3981450 w 7560840"/>
                <a:gd name="connsiteY10" fmla="*/ 1188500 h 2321975"/>
                <a:gd name="connsiteX11" fmla="*/ 4657725 w 7560840"/>
                <a:gd name="connsiteY11" fmla="*/ 998000 h 2321975"/>
                <a:gd name="connsiteX12" fmla="*/ 5256583 w 7560840"/>
                <a:gd name="connsiteY12" fmla="*/ 683243 h 2321975"/>
                <a:gd name="connsiteX13" fmla="*/ 5904655 w 7560840"/>
                <a:gd name="connsiteY13" fmla="*/ 323203 h 2321975"/>
                <a:gd name="connsiteX14" fmla="*/ 6552727 w 7560840"/>
                <a:gd name="connsiteY14" fmla="*/ 35171 h 2321975"/>
                <a:gd name="connsiteX15" fmla="*/ 7200900 w 7560840"/>
                <a:gd name="connsiteY15" fmla="*/ 112175 h 2321975"/>
                <a:gd name="connsiteX16" fmla="*/ 7560840 w 7560840"/>
                <a:gd name="connsiteY16" fmla="*/ 467218 h 232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560840" h="2321975">
                  <a:moveTo>
                    <a:pt x="0" y="2321975"/>
                  </a:moveTo>
                  <a:cubicBezTo>
                    <a:pt x="72231" y="2088612"/>
                    <a:pt x="144463" y="1855250"/>
                    <a:pt x="219075" y="1626650"/>
                  </a:cubicBezTo>
                  <a:cubicBezTo>
                    <a:pt x="293687" y="1398050"/>
                    <a:pt x="403225" y="1083725"/>
                    <a:pt x="447675" y="950375"/>
                  </a:cubicBezTo>
                  <a:cubicBezTo>
                    <a:pt x="492125" y="817025"/>
                    <a:pt x="468313" y="861475"/>
                    <a:pt x="485775" y="826550"/>
                  </a:cubicBezTo>
                  <a:cubicBezTo>
                    <a:pt x="503238" y="791625"/>
                    <a:pt x="519113" y="736063"/>
                    <a:pt x="552450" y="740825"/>
                  </a:cubicBezTo>
                  <a:cubicBezTo>
                    <a:pt x="585787" y="745587"/>
                    <a:pt x="642938" y="777338"/>
                    <a:pt x="685800" y="855125"/>
                  </a:cubicBezTo>
                  <a:cubicBezTo>
                    <a:pt x="728662" y="932912"/>
                    <a:pt x="749300" y="1053563"/>
                    <a:pt x="809625" y="1207550"/>
                  </a:cubicBezTo>
                  <a:cubicBezTo>
                    <a:pt x="869950" y="1361537"/>
                    <a:pt x="952500" y="1679038"/>
                    <a:pt x="1047750" y="1779050"/>
                  </a:cubicBezTo>
                  <a:cubicBezTo>
                    <a:pt x="1143000" y="1879062"/>
                    <a:pt x="1139825" y="1845725"/>
                    <a:pt x="1381125" y="1807625"/>
                  </a:cubicBezTo>
                  <a:cubicBezTo>
                    <a:pt x="1622425" y="1769525"/>
                    <a:pt x="2495550" y="1550450"/>
                    <a:pt x="2495550" y="1550450"/>
                  </a:cubicBezTo>
                  <a:lnTo>
                    <a:pt x="3981450" y="1188500"/>
                  </a:lnTo>
                  <a:cubicBezTo>
                    <a:pt x="4341812" y="1096425"/>
                    <a:pt x="4445203" y="1082209"/>
                    <a:pt x="4657725" y="998000"/>
                  </a:cubicBezTo>
                  <a:cubicBezTo>
                    <a:pt x="4870247" y="913791"/>
                    <a:pt x="5048761" y="795709"/>
                    <a:pt x="5256583" y="683243"/>
                  </a:cubicBezTo>
                  <a:cubicBezTo>
                    <a:pt x="5464405" y="570777"/>
                    <a:pt x="5688631" y="431215"/>
                    <a:pt x="5904655" y="323203"/>
                  </a:cubicBezTo>
                  <a:cubicBezTo>
                    <a:pt x="6120679" y="215191"/>
                    <a:pt x="6336686" y="70342"/>
                    <a:pt x="6552727" y="35171"/>
                  </a:cubicBezTo>
                  <a:cubicBezTo>
                    <a:pt x="6768768" y="0"/>
                    <a:pt x="7032881" y="40167"/>
                    <a:pt x="7200900" y="112175"/>
                  </a:cubicBezTo>
                  <a:cubicBezTo>
                    <a:pt x="7368919" y="184183"/>
                    <a:pt x="7510833" y="363236"/>
                    <a:pt x="7560840" y="467218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8108876" y="1988840"/>
              <a:ext cx="711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  <p:cxnSp>
        <p:nvCxnSpPr>
          <p:cNvPr id="3" name="Přímá spojnice 2"/>
          <p:cNvCxnSpPr/>
          <p:nvPr/>
        </p:nvCxnSpPr>
        <p:spPr>
          <a:xfrm>
            <a:off x="683568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683568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040782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5411713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459247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26774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382753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462915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6116935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821016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7524328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8263458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683568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1585764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99593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6595108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21619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202050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279354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358982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438455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516711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587502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6576058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728661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802574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51" name="Přímá spojnice 50"/>
          <p:cNvCxnSpPr/>
          <p:nvPr/>
        </p:nvCxnSpPr>
        <p:spPr>
          <a:xfrm>
            <a:off x="5411713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3040782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 rot="16200000">
            <a:off x="-908505" y="3144103"/>
            <a:ext cx="274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Koncentrace hormonů v plazmě matky</a:t>
            </a:r>
          </a:p>
        </p:txBody>
      </p:sp>
      <p:cxnSp>
        <p:nvCxnSpPr>
          <p:cNvPr id="55" name="Přímá spojovací čára 54"/>
          <p:cNvCxnSpPr/>
          <p:nvPr/>
        </p:nvCxnSpPr>
        <p:spPr>
          <a:xfrm rot="5400000" flipH="1" flipV="1">
            <a:off x="6177442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1187624" y="1628800"/>
            <a:ext cx="50119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(Progesteron)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snižuje tonus děložního svalu a reaktivitu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přispívá k vývoji embrya před implantací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působí také na mléčnou žlázu, v níž stimuluje růst žlázových lalůčků, a na hladké svalstvo ostatních orgánů</a:t>
            </a:r>
          </a:p>
        </p:txBody>
      </p:sp>
    </p:spTree>
    <p:extLst>
      <p:ext uri="{BB962C8B-B14F-4D97-AF65-F5344CB8AC3E}">
        <p14:creationId xmlns:p14="http://schemas.microsoft.com/office/powerpoint/2010/main" val="908849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Volný tvar 31"/>
          <p:cNvSpPr/>
          <p:nvPr/>
        </p:nvSpPr>
        <p:spPr>
          <a:xfrm>
            <a:off x="683569" y="1988840"/>
            <a:ext cx="7560840" cy="3587885"/>
          </a:xfrm>
          <a:custGeom>
            <a:avLst/>
            <a:gdLst>
              <a:gd name="connsiteX0" fmla="*/ 0 w 7362825"/>
              <a:gd name="connsiteY0" fmla="*/ 3571875 h 3571875"/>
              <a:gd name="connsiteX1" fmla="*/ 581025 w 7362825"/>
              <a:gd name="connsiteY1" fmla="*/ 3533775 h 3571875"/>
              <a:gd name="connsiteX2" fmla="*/ 1228725 w 7362825"/>
              <a:gd name="connsiteY2" fmla="*/ 3457575 h 3571875"/>
              <a:gd name="connsiteX3" fmla="*/ 1962150 w 7362825"/>
              <a:gd name="connsiteY3" fmla="*/ 3333750 h 3571875"/>
              <a:gd name="connsiteX4" fmla="*/ 2590800 w 7362825"/>
              <a:gd name="connsiteY4" fmla="*/ 3171825 h 3571875"/>
              <a:gd name="connsiteX5" fmla="*/ 3219450 w 7362825"/>
              <a:gd name="connsiteY5" fmla="*/ 2914650 h 3571875"/>
              <a:gd name="connsiteX6" fmla="*/ 4019550 w 7362825"/>
              <a:gd name="connsiteY6" fmla="*/ 2543175 h 3571875"/>
              <a:gd name="connsiteX7" fmla="*/ 4724400 w 7362825"/>
              <a:gd name="connsiteY7" fmla="*/ 2133600 h 3571875"/>
              <a:gd name="connsiteX8" fmla="*/ 5457825 w 7362825"/>
              <a:gd name="connsiteY8" fmla="*/ 1590675 h 3571875"/>
              <a:gd name="connsiteX9" fmla="*/ 6267450 w 7362825"/>
              <a:gd name="connsiteY9" fmla="*/ 933450 h 3571875"/>
              <a:gd name="connsiteX10" fmla="*/ 7362825 w 7362825"/>
              <a:gd name="connsiteY10" fmla="*/ 0 h 3571875"/>
              <a:gd name="connsiteX0" fmla="*/ 0 w 7560840"/>
              <a:gd name="connsiteY0" fmla="*/ 3587885 h 3587885"/>
              <a:gd name="connsiteX1" fmla="*/ 581025 w 7560840"/>
              <a:gd name="connsiteY1" fmla="*/ 3549785 h 3587885"/>
              <a:gd name="connsiteX2" fmla="*/ 1228725 w 7560840"/>
              <a:gd name="connsiteY2" fmla="*/ 3473585 h 3587885"/>
              <a:gd name="connsiteX3" fmla="*/ 1962150 w 7560840"/>
              <a:gd name="connsiteY3" fmla="*/ 3349760 h 3587885"/>
              <a:gd name="connsiteX4" fmla="*/ 2590800 w 7560840"/>
              <a:gd name="connsiteY4" fmla="*/ 3187835 h 3587885"/>
              <a:gd name="connsiteX5" fmla="*/ 3219450 w 7560840"/>
              <a:gd name="connsiteY5" fmla="*/ 2930660 h 3587885"/>
              <a:gd name="connsiteX6" fmla="*/ 4019550 w 7560840"/>
              <a:gd name="connsiteY6" fmla="*/ 2559185 h 3587885"/>
              <a:gd name="connsiteX7" fmla="*/ 4724400 w 7560840"/>
              <a:gd name="connsiteY7" fmla="*/ 2149610 h 3587885"/>
              <a:gd name="connsiteX8" fmla="*/ 5457825 w 7560840"/>
              <a:gd name="connsiteY8" fmla="*/ 1606685 h 3587885"/>
              <a:gd name="connsiteX9" fmla="*/ 6267450 w 7560840"/>
              <a:gd name="connsiteY9" fmla="*/ 949460 h 3587885"/>
              <a:gd name="connsiteX10" fmla="*/ 7560840 w 7560840"/>
              <a:gd name="connsiteY10" fmla="*/ 0 h 3587885"/>
              <a:gd name="connsiteX0" fmla="*/ 0 w 7560840"/>
              <a:gd name="connsiteY0" fmla="*/ 3587885 h 3587885"/>
              <a:gd name="connsiteX1" fmla="*/ 581025 w 7560840"/>
              <a:gd name="connsiteY1" fmla="*/ 3549785 h 3587885"/>
              <a:gd name="connsiteX2" fmla="*/ 1228725 w 7560840"/>
              <a:gd name="connsiteY2" fmla="*/ 3473585 h 3587885"/>
              <a:gd name="connsiteX3" fmla="*/ 1962150 w 7560840"/>
              <a:gd name="connsiteY3" fmla="*/ 3349760 h 3587885"/>
              <a:gd name="connsiteX4" fmla="*/ 2590800 w 7560840"/>
              <a:gd name="connsiteY4" fmla="*/ 3187835 h 3587885"/>
              <a:gd name="connsiteX5" fmla="*/ 3219450 w 7560840"/>
              <a:gd name="connsiteY5" fmla="*/ 2930660 h 3587885"/>
              <a:gd name="connsiteX6" fmla="*/ 4019550 w 7560840"/>
              <a:gd name="connsiteY6" fmla="*/ 2559185 h 3587885"/>
              <a:gd name="connsiteX7" fmla="*/ 4724400 w 7560840"/>
              <a:gd name="connsiteY7" fmla="*/ 2149610 h 3587885"/>
              <a:gd name="connsiteX8" fmla="*/ 5457825 w 7560840"/>
              <a:gd name="connsiteY8" fmla="*/ 1606685 h 3587885"/>
              <a:gd name="connsiteX9" fmla="*/ 6336703 w 7560840"/>
              <a:gd name="connsiteY9" fmla="*/ 936104 h 3587885"/>
              <a:gd name="connsiteX10" fmla="*/ 7560840 w 7560840"/>
              <a:gd name="connsiteY10" fmla="*/ 0 h 358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60840" h="3587885">
                <a:moveTo>
                  <a:pt x="0" y="3587885"/>
                </a:moveTo>
                <a:cubicBezTo>
                  <a:pt x="188119" y="3578360"/>
                  <a:pt x="376238" y="3568835"/>
                  <a:pt x="581025" y="3549785"/>
                </a:cubicBezTo>
                <a:cubicBezTo>
                  <a:pt x="785812" y="3530735"/>
                  <a:pt x="998538" y="3506922"/>
                  <a:pt x="1228725" y="3473585"/>
                </a:cubicBezTo>
                <a:cubicBezTo>
                  <a:pt x="1458913" y="3440247"/>
                  <a:pt x="1735138" y="3397385"/>
                  <a:pt x="1962150" y="3349760"/>
                </a:cubicBezTo>
                <a:cubicBezTo>
                  <a:pt x="2189162" y="3302135"/>
                  <a:pt x="2381250" y="3257685"/>
                  <a:pt x="2590800" y="3187835"/>
                </a:cubicBezTo>
                <a:cubicBezTo>
                  <a:pt x="2800350" y="3117985"/>
                  <a:pt x="2981325" y="3035435"/>
                  <a:pt x="3219450" y="2930660"/>
                </a:cubicBezTo>
                <a:cubicBezTo>
                  <a:pt x="3457575" y="2825885"/>
                  <a:pt x="3768725" y="2689360"/>
                  <a:pt x="4019550" y="2559185"/>
                </a:cubicBezTo>
                <a:cubicBezTo>
                  <a:pt x="4270375" y="2429010"/>
                  <a:pt x="4484688" y="2308360"/>
                  <a:pt x="4724400" y="2149610"/>
                </a:cubicBezTo>
                <a:cubicBezTo>
                  <a:pt x="4964112" y="1990860"/>
                  <a:pt x="5189108" y="1808936"/>
                  <a:pt x="5457825" y="1606685"/>
                </a:cubicBezTo>
                <a:cubicBezTo>
                  <a:pt x="5726542" y="1404434"/>
                  <a:pt x="5986201" y="1203885"/>
                  <a:pt x="6336703" y="936104"/>
                </a:cubicBezTo>
                <a:cubicBezTo>
                  <a:pt x="6687206" y="668323"/>
                  <a:pt x="7171902" y="334169"/>
                  <a:pt x="7560840" y="0"/>
                </a:cubicBezTo>
              </a:path>
            </a:pathLst>
          </a:custGeom>
          <a:noFill/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7308304" y="15475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683568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683568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040782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5411713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459247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26774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382753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462915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6116935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821016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7524328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8263458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683568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1585764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99593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6595108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21619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202050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279354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358982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438455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516711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587502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6576058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728661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802574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51" name="Přímá spojnice 50"/>
          <p:cNvCxnSpPr/>
          <p:nvPr/>
        </p:nvCxnSpPr>
        <p:spPr>
          <a:xfrm>
            <a:off x="5411713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3040782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 rot="16200000">
            <a:off x="-908505" y="3144103"/>
            <a:ext cx="274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Koncentrace hormonů v plazmě matky</a:t>
            </a:r>
          </a:p>
        </p:txBody>
      </p:sp>
      <p:cxnSp>
        <p:nvCxnSpPr>
          <p:cNvPr id="55" name="Přímá spojovací čára 54"/>
          <p:cNvCxnSpPr/>
          <p:nvPr/>
        </p:nvCxnSpPr>
        <p:spPr>
          <a:xfrm rot="5400000" flipH="1" flipV="1">
            <a:off x="6177442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827584" y="1646798"/>
            <a:ext cx="44115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(Estrogen)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estrogeny ovlivňují růst dělohy v těhotenství a společně s progesteronem růst mléčné žlázy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uvolňují pánevní vazy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jejich vysoké hladiny v krevním oběhu těhotné utlumí tvorbu hypofyzárních gonadotropinů stimulujících vaječníky – proto na vaječnících nezrají další folikuly a vynechají menstruační cykly.</a:t>
            </a:r>
          </a:p>
          <a:p>
            <a:pPr algn="just">
              <a:spcBef>
                <a:spcPts val="600"/>
              </a:spcBef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Skupina 53"/>
          <p:cNvGrpSpPr/>
          <p:nvPr/>
        </p:nvGrpSpPr>
        <p:grpSpPr>
          <a:xfrm>
            <a:off x="18561" y="19223"/>
            <a:ext cx="9089942" cy="769441"/>
            <a:chOff x="18561" y="19223"/>
            <a:chExt cx="9089942" cy="769441"/>
          </a:xfrm>
        </p:grpSpPr>
        <p:sp>
          <p:nvSpPr>
            <p:cNvPr id="56" name="Obdélník 55"/>
            <p:cNvSpPr/>
            <p:nvPr/>
          </p:nvSpPr>
          <p:spPr>
            <a:xfrm>
              <a:off x="27028" y="44624"/>
              <a:ext cx="9081475" cy="648072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18561" y="19223"/>
              <a:ext cx="908994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400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TĚHOTENSKÉ  HORMONY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7290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6"/>
          <p:cNvSpPr/>
          <p:nvPr/>
        </p:nvSpPr>
        <p:spPr>
          <a:xfrm>
            <a:off x="13366" y="27252"/>
            <a:ext cx="9095138" cy="1313516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HYPOTALAMUS - HYPOFÝZA - TESTES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8E4DF"/>
              </a:clrFrom>
              <a:clrTo>
                <a:srgbClr val="F8E4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526746"/>
            <a:ext cx="8312727" cy="52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14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83567" y="2042583"/>
            <a:ext cx="6192689" cy="3546657"/>
            <a:chOff x="683567" y="1479034"/>
            <a:chExt cx="6192689" cy="3546657"/>
          </a:xfrm>
        </p:grpSpPr>
        <p:sp>
          <p:nvSpPr>
            <p:cNvPr id="34" name="Volný tvar 33"/>
            <p:cNvSpPr/>
            <p:nvPr/>
          </p:nvSpPr>
          <p:spPr>
            <a:xfrm>
              <a:off x="683567" y="1479034"/>
              <a:ext cx="6192689" cy="3546657"/>
            </a:xfrm>
            <a:custGeom>
              <a:avLst/>
              <a:gdLst>
                <a:gd name="connsiteX0" fmla="*/ 0 w 7467600"/>
                <a:gd name="connsiteY0" fmla="*/ 3524851 h 3820126"/>
                <a:gd name="connsiteX1" fmla="*/ 533400 w 7467600"/>
                <a:gd name="connsiteY1" fmla="*/ 1896076 h 3820126"/>
                <a:gd name="connsiteX2" fmla="*/ 790575 w 7467600"/>
                <a:gd name="connsiteY2" fmla="*/ 1095976 h 3820126"/>
                <a:gd name="connsiteX3" fmla="*/ 1114425 w 7467600"/>
                <a:gd name="connsiteY3" fmla="*/ 219676 h 3820126"/>
                <a:gd name="connsiteX4" fmla="*/ 1447800 w 7467600"/>
                <a:gd name="connsiteY4" fmla="*/ 601 h 3820126"/>
                <a:gd name="connsiteX5" fmla="*/ 1695450 w 7467600"/>
                <a:gd name="connsiteY5" fmla="*/ 181576 h 3820126"/>
                <a:gd name="connsiteX6" fmla="*/ 2028825 w 7467600"/>
                <a:gd name="connsiteY6" fmla="*/ 867376 h 3820126"/>
                <a:gd name="connsiteX7" fmla="*/ 2371725 w 7467600"/>
                <a:gd name="connsiteY7" fmla="*/ 1810351 h 3820126"/>
                <a:gd name="connsiteX8" fmla="*/ 2619375 w 7467600"/>
                <a:gd name="connsiteY8" fmla="*/ 2562826 h 3820126"/>
                <a:gd name="connsiteX9" fmla="*/ 2886075 w 7467600"/>
                <a:gd name="connsiteY9" fmla="*/ 2943826 h 3820126"/>
                <a:gd name="connsiteX10" fmla="*/ 3486150 w 7467600"/>
                <a:gd name="connsiteY10" fmla="*/ 3162901 h 3820126"/>
                <a:gd name="connsiteX11" fmla="*/ 4286250 w 7467600"/>
                <a:gd name="connsiteY11" fmla="*/ 3334351 h 3820126"/>
                <a:gd name="connsiteX12" fmla="*/ 5162550 w 7467600"/>
                <a:gd name="connsiteY12" fmla="*/ 3448651 h 3820126"/>
                <a:gd name="connsiteX13" fmla="*/ 6048375 w 7467600"/>
                <a:gd name="connsiteY13" fmla="*/ 3477226 h 3820126"/>
                <a:gd name="connsiteX14" fmla="*/ 6829425 w 7467600"/>
                <a:gd name="connsiteY14" fmla="*/ 3486751 h 3820126"/>
                <a:gd name="connsiteX15" fmla="*/ 7191375 w 7467600"/>
                <a:gd name="connsiteY15" fmla="*/ 3496276 h 3820126"/>
                <a:gd name="connsiteX16" fmla="*/ 7467600 w 7467600"/>
                <a:gd name="connsiteY16" fmla="*/ 3820126 h 3820126"/>
                <a:gd name="connsiteX0" fmla="*/ 0 w 7191375"/>
                <a:gd name="connsiteY0" fmla="*/ 3530600 h 3530600"/>
                <a:gd name="connsiteX1" fmla="*/ 533400 w 7191375"/>
                <a:gd name="connsiteY1" fmla="*/ 1901825 h 3530600"/>
                <a:gd name="connsiteX2" fmla="*/ 790575 w 7191375"/>
                <a:gd name="connsiteY2" fmla="*/ 1101725 h 3530600"/>
                <a:gd name="connsiteX3" fmla="*/ 1114425 w 7191375"/>
                <a:gd name="connsiteY3" fmla="*/ 225425 h 3530600"/>
                <a:gd name="connsiteX4" fmla="*/ 1447800 w 7191375"/>
                <a:gd name="connsiteY4" fmla="*/ 6350 h 3530600"/>
                <a:gd name="connsiteX5" fmla="*/ 1695450 w 7191375"/>
                <a:gd name="connsiteY5" fmla="*/ 187325 h 3530600"/>
                <a:gd name="connsiteX6" fmla="*/ 2028825 w 7191375"/>
                <a:gd name="connsiteY6" fmla="*/ 873125 h 3530600"/>
                <a:gd name="connsiteX7" fmla="*/ 2371725 w 7191375"/>
                <a:gd name="connsiteY7" fmla="*/ 1816100 h 3530600"/>
                <a:gd name="connsiteX8" fmla="*/ 2619375 w 7191375"/>
                <a:gd name="connsiteY8" fmla="*/ 2568575 h 3530600"/>
                <a:gd name="connsiteX9" fmla="*/ 2886075 w 7191375"/>
                <a:gd name="connsiteY9" fmla="*/ 2949575 h 3530600"/>
                <a:gd name="connsiteX10" fmla="*/ 3486150 w 7191375"/>
                <a:gd name="connsiteY10" fmla="*/ 3168650 h 3530600"/>
                <a:gd name="connsiteX11" fmla="*/ 4286250 w 7191375"/>
                <a:gd name="connsiteY11" fmla="*/ 3340100 h 3530600"/>
                <a:gd name="connsiteX12" fmla="*/ 5162550 w 7191375"/>
                <a:gd name="connsiteY12" fmla="*/ 3454400 h 3530600"/>
                <a:gd name="connsiteX13" fmla="*/ 6048375 w 7191375"/>
                <a:gd name="connsiteY13" fmla="*/ 3482975 h 3530600"/>
                <a:gd name="connsiteX14" fmla="*/ 6829425 w 7191375"/>
                <a:gd name="connsiteY14" fmla="*/ 3492500 h 3530600"/>
                <a:gd name="connsiteX15" fmla="*/ 7191375 w 7191375"/>
                <a:gd name="connsiteY15" fmla="*/ 3502025 h 3530600"/>
                <a:gd name="connsiteX0" fmla="*/ 0 w 6829425"/>
                <a:gd name="connsiteY0" fmla="*/ 3530600 h 3530600"/>
                <a:gd name="connsiteX1" fmla="*/ 533400 w 6829425"/>
                <a:gd name="connsiteY1" fmla="*/ 1901825 h 3530600"/>
                <a:gd name="connsiteX2" fmla="*/ 790575 w 6829425"/>
                <a:gd name="connsiteY2" fmla="*/ 1101725 h 3530600"/>
                <a:gd name="connsiteX3" fmla="*/ 1114425 w 6829425"/>
                <a:gd name="connsiteY3" fmla="*/ 225425 h 3530600"/>
                <a:gd name="connsiteX4" fmla="*/ 1447800 w 6829425"/>
                <a:gd name="connsiteY4" fmla="*/ 6350 h 3530600"/>
                <a:gd name="connsiteX5" fmla="*/ 1695450 w 6829425"/>
                <a:gd name="connsiteY5" fmla="*/ 187325 h 3530600"/>
                <a:gd name="connsiteX6" fmla="*/ 2028825 w 6829425"/>
                <a:gd name="connsiteY6" fmla="*/ 873125 h 3530600"/>
                <a:gd name="connsiteX7" fmla="*/ 2371725 w 6829425"/>
                <a:gd name="connsiteY7" fmla="*/ 1816100 h 3530600"/>
                <a:gd name="connsiteX8" fmla="*/ 2619375 w 6829425"/>
                <a:gd name="connsiteY8" fmla="*/ 2568575 h 3530600"/>
                <a:gd name="connsiteX9" fmla="*/ 2886075 w 6829425"/>
                <a:gd name="connsiteY9" fmla="*/ 2949575 h 3530600"/>
                <a:gd name="connsiteX10" fmla="*/ 3486150 w 6829425"/>
                <a:gd name="connsiteY10" fmla="*/ 3168650 h 3530600"/>
                <a:gd name="connsiteX11" fmla="*/ 4286250 w 6829425"/>
                <a:gd name="connsiteY11" fmla="*/ 3340100 h 3530600"/>
                <a:gd name="connsiteX12" fmla="*/ 5162550 w 6829425"/>
                <a:gd name="connsiteY12" fmla="*/ 3454400 h 3530600"/>
                <a:gd name="connsiteX13" fmla="*/ 6048375 w 6829425"/>
                <a:gd name="connsiteY13" fmla="*/ 3482975 h 3530600"/>
                <a:gd name="connsiteX14" fmla="*/ 6829425 w 6829425"/>
                <a:gd name="connsiteY14" fmla="*/ 3492500 h 3530600"/>
                <a:gd name="connsiteX0" fmla="*/ 0 w 6048375"/>
                <a:gd name="connsiteY0" fmla="*/ 3530600 h 3530600"/>
                <a:gd name="connsiteX1" fmla="*/ 533400 w 6048375"/>
                <a:gd name="connsiteY1" fmla="*/ 1901825 h 3530600"/>
                <a:gd name="connsiteX2" fmla="*/ 790575 w 6048375"/>
                <a:gd name="connsiteY2" fmla="*/ 1101725 h 3530600"/>
                <a:gd name="connsiteX3" fmla="*/ 1114425 w 6048375"/>
                <a:gd name="connsiteY3" fmla="*/ 225425 h 3530600"/>
                <a:gd name="connsiteX4" fmla="*/ 1447800 w 6048375"/>
                <a:gd name="connsiteY4" fmla="*/ 6350 h 3530600"/>
                <a:gd name="connsiteX5" fmla="*/ 1695450 w 6048375"/>
                <a:gd name="connsiteY5" fmla="*/ 187325 h 3530600"/>
                <a:gd name="connsiteX6" fmla="*/ 2028825 w 6048375"/>
                <a:gd name="connsiteY6" fmla="*/ 873125 h 3530600"/>
                <a:gd name="connsiteX7" fmla="*/ 2371725 w 6048375"/>
                <a:gd name="connsiteY7" fmla="*/ 1816100 h 3530600"/>
                <a:gd name="connsiteX8" fmla="*/ 2619375 w 6048375"/>
                <a:gd name="connsiteY8" fmla="*/ 2568575 h 3530600"/>
                <a:gd name="connsiteX9" fmla="*/ 2886075 w 6048375"/>
                <a:gd name="connsiteY9" fmla="*/ 2949575 h 3530600"/>
                <a:gd name="connsiteX10" fmla="*/ 3486150 w 6048375"/>
                <a:gd name="connsiteY10" fmla="*/ 3168650 h 3530600"/>
                <a:gd name="connsiteX11" fmla="*/ 4286250 w 6048375"/>
                <a:gd name="connsiteY11" fmla="*/ 3340100 h 3530600"/>
                <a:gd name="connsiteX12" fmla="*/ 5162550 w 6048375"/>
                <a:gd name="connsiteY12" fmla="*/ 3454400 h 3530600"/>
                <a:gd name="connsiteX13" fmla="*/ 6048375 w 6048375"/>
                <a:gd name="connsiteY13" fmla="*/ 3482975 h 3530600"/>
                <a:gd name="connsiteX0" fmla="*/ 0 w 6192689"/>
                <a:gd name="connsiteY0" fmla="*/ 3530600 h 3546657"/>
                <a:gd name="connsiteX1" fmla="*/ 533400 w 6192689"/>
                <a:gd name="connsiteY1" fmla="*/ 1901825 h 3546657"/>
                <a:gd name="connsiteX2" fmla="*/ 790575 w 6192689"/>
                <a:gd name="connsiteY2" fmla="*/ 1101725 h 3546657"/>
                <a:gd name="connsiteX3" fmla="*/ 1114425 w 6192689"/>
                <a:gd name="connsiteY3" fmla="*/ 225425 h 3546657"/>
                <a:gd name="connsiteX4" fmla="*/ 1447800 w 6192689"/>
                <a:gd name="connsiteY4" fmla="*/ 6350 h 3546657"/>
                <a:gd name="connsiteX5" fmla="*/ 1695450 w 6192689"/>
                <a:gd name="connsiteY5" fmla="*/ 187325 h 3546657"/>
                <a:gd name="connsiteX6" fmla="*/ 2028825 w 6192689"/>
                <a:gd name="connsiteY6" fmla="*/ 873125 h 3546657"/>
                <a:gd name="connsiteX7" fmla="*/ 2371725 w 6192689"/>
                <a:gd name="connsiteY7" fmla="*/ 1816100 h 3546657"/>
                <a:gd name="connsiteX8" fmla="*/ 2619375 w 6192689"/>
                <a:gd name="connsiteY8" fmla="*/ 2568575 h 3546657"/>
                <a:gd name="connsiteX9" fmla="*/ 2886075 w 6192689"/>
                <a:gd name="connsiteY9" fmla="*/ 2949575 h 3546657"/>
                <a:gd name="connsiteX10" fmla="*/ 3486150 w 6192689"/>
                <a:gd name="connsiteY10" fmla="*/ 3168650 h 3546657"/>
                <a:gd name="connsiteX11" fmla="*/ 4286250 w 6192689"/>
                <a:gd name="connsiteY11" fmla="*/ 3340100 h 3546657"/>
                <a:gd name="connsiteX12" fmla="*/ 5162550 w 6192689"/>
                <a:gd name="connsiteY12" fmla="*/ 3454400 h 3546657"/>
                <a:gd name="connsiteX13" fmla="*/ 6192689 w 6192689"/>
                <a:gd name="connsiteY13" fmla="*/ 3546657 h 354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2689" h="3546657">
                  <a:moveTo>
                    <a:pt x="0" y="3530600"/>
                  </a:moveTo>
                  <a:lnTo>
                    <a:pt x="533400" y="1901825"/>
                  </a:lnTo>
                  <a:cubicBezTo>
                    <a:pt x="665162" y="1497013"/>
                    <a:pt x="693738" y="1381125"/>
                    <a:pt x="790575" y="1101725"/>
                  </a:cubicBezTo>
                  <a:cubicBezTo>
                    <a:pt x="887412" y="822325"/>
                    <a:pt x="1004888" y="407987"/>
                    <a:pt x="1114425" y="225425"/>
                  </a:cubicBezTo>
                  <a:cubicBezTo>
                    <a:pt x="1223962" y="42863"/>
                    <a:pt x="1350963" y="12700"/>
                    <a:pt x="1447800" y="6350"/>
                  </a:cubicBezTo>
                  <a:cubicBezTo>
                    <a:pt x="1544637" y="0"/>
                    <a:pt x="1598613" y="42863"/>
                    <a:pt x="1695450" y="187325"/>
                  </a:cubicBezTo>
                  <a:cubicBezTo>
                    <a:pt x="1792287" y="331787"/>
                    <a:pt x="1916113" y="601662"/>
                    <a:pt x="2028825" y="873125"/>
                  </a:cubicBezTo>
                  <a:cubicBezTo>
                    <a:pt x="2141538" y="1144587"/>
                    <a:pt x="2273300" y="1533525"/>
                    <a:pt x="2371725" y="1816100"/>
                  </a:cubicBezTo>
                  <a:cubicBezTo>
                    <a:pt x="2470150" y="2098675"/>
                    <a:pt x="2533650" y="2379663"/>
                    <a:pt x="2619375" y="2568575"/>
                  </a:cubicBezTo>
                  <a:cubicBezTo>
                    <a:pt x="2705100" y="2757487"/>
                    <a:pt x="2741613" y="2849562"/>
                    <a:pt x="2886075" y="2949575"/>
                  </a:cubicBezTo>
                  <a:cubicBezTo>
                    <a:pt x="3030538" y="3049587"/>
                    <a:pt x="3252788" y="3103563"/>
                    <a:pt x="3486150" y="3168650"/>
                  </a:cubicBezTo>
                  <a:cubicBezTo>
                    <a:pt x="3719512" y="3233737"/>
                    <a:pt x="4006850" y="3292475"/>
                    <a:pt x="4286250" y="3340100"/>
                  </a:cubicBezTo>
                  <a:cubicBezTo>
                    <a:pt x="4565650" y="3387725"/>
                    <a:pt x="4844810" y="3419974"/>
                    <a:pt x="5162550" y="3454400"/>
                  </a:cubicBezTo>
                  <a:cubicBezTo>
                    <a:pt x="5480290" y="3488826"/>
                    <a:pt x="5914877" y="3540307"/>
                    <a:pt x="6192689" y="3546657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985317" y="1558187"/>
              <a:ext cx="73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HCG</a:t>
              </a: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683569" y="2912429"/>
            <a:ext cx="7934646" cy="2659359"/>
            <a:chOff x="885826" y="1988840"/>
            <a:chExt cx="7934646" cy="2659359"/>
          </a:xfrm>
        </p:grpSpPr>
        <p:sp>
          <p:nvSpPr>
            <p:cNvPr id="33" name="Volný tvar 32"/>
            <p:cNvSpPr/>
            <p:nvPr/>
          </p:nvSpPr>
          <p:spPr>
            <a:xfrm>
              <a:off x="885826" y="2326224"/>
              <a:ext cx="7560840" cy="2321975"/>
            </a:xfrm>
            <a:custGeom>
              <a:avLst/>
              <a:gdLst>
                <a:gd name="connsiteX0" fmla="*/ 0 w 7381875"/>
                <a:gd name="connsiteY0" fmla="*/ 2260252 h 2260252"/>
                <a:gd name="connsiteX1" fmla="*/ 219075 w 7381875"/>
                <a:gd name="connsiteY1" fmla="*/ 1564927 h 2260252"/>
                <a:gd name="connsiteX2" fmla="*/ 447675 w 7381875"/>
                <a:gd name="connsiteY2" fmla="*/ 888652 h 2260252"/>
                <a:gd name="connsiteX3" fmla="*/ 485775 w 7381875"/>
                <a:gd name="connsiteY3" fmla="*/ 764827 h 2260252"/>
                <a:gd name="connsiteX4" fmla="*/ 552450 w 7381875"/>
                <a:gd name="connsiteY4" fmla="*/ 679102 h 2260252"/>
                <a:gd name="connsiteX5" fmla="*/ 685800 w 7381875"/>
                <a:gd name="connsiteY5" fmla="*/ 793402 h 2260252"/>
                <a:gd name="connsiteX6" fmla="*/ 809625 w 7381875"/>
                <a:gd name="connsiteY6" fmla="*/ 1145827 h 2260252"/>
                <a:gd name="connsiteX7" fmla="*/ 1047750 w 7381875"/>
                <a:gd name="connsiteY7" fmla="*/ 1717327 h 2260252"/>
                <a:gd name="connsiteX8" fmla="*/ 1381125 w 7381875"/>
                <a:gd name="connsiteY8" fmla="*/ 1745902 h 2260252"/>
                <a:gd name="connsiteX9" fmla="*/ 2495550 w 7381875"/>
                <a:gd name="connsiteY9" fmla="*/ 1488727 h 2260252"/>
                <a:gd name="connsiteX10" fmla="*/ 3981450 w 7381875"/>
                <a:gd name="connsiteY10" fmla="*/ 1126777 h 2260252"/>
                <a:gd name="connsiteX11" fmla="*/ 4657725 w 7381875"/>
                <a:gd name="connsiteY11" fmla="*/ 936277 h 2260252"/>
                <a:gd name="connsiteX12" fmla="*/ 5400675 w 7381875"/>
                <a:gd name="connsiteY12" fmla="*/ 593377 h 2260252"/>
                <a:gd name="connsiteX13" fmla="*/ 6296025 w 7381875"/>
                <a:gd name="connsiteY13" fmla="*/ 202852 h 2260252"/>
                <a:gd name="connsiteX14" fmla="*/ 6896100 w 7381875"/>
                <a:gd name="connsiteY14" fmla="*/ 12352 h 2260252"/>
                <a:gd name="connsiteX15" fmla="*/ 7200900 w 7381875"/>
                <a:gd name="connsiteY15" fmla="*/ 50452 h 2260252"/>
                <a:gd name="connsiteX16" fmla="*/ 7381875 w 7381875"/>
                <a:gd name="connsiteY16" fmla="*/ 307627 h 2260252"/>
                <a:gd name="connsiteX0" fmla="*/ 0 w 7560840"/>
                <a:gd name="connsiteY0" fmla="*/ 2275324 h 2275324"/>
                <a:gd name="connsiteX1" fmla="*/ 219075 w 7560840"/>
                <a:gd name="connsiteY1" fmla="*/ 1579999 h 2275324"/>
                <a:gd name="connsiteX2" fmla="*/ 447675 w 7560840"/>
                <a:gd name="connsiteY2" fmla="*/ 903724 h 2275324"/>
                <a:gd name="connsiteX3" fmla="*/ 485775 w 7560840"/>
                <a:gd name="connsiteY3" fmla="*/ 779899 h 2275324"/>
                <a:gd name="connsiteX4" fmla="*/ 552450 w 7560840"/>
                <a:gd name="connsiteY4" fmla="*/ 694174 h 2275324"/>
                <a:gd name="connsiteX5" fmla="*/ 685800 w 7560840"/>
                <a:gd name="connsiteY5" fmla="*/ 808474 h 2275324"/>
                <a:gd name="connsiteX6" fmla="*/ 809625 w 7560840"/>
                <a:gd name="connsiteY6" fmla="*/ 1160899 h 2275324"/>
                <a:gd name="connsiteX7" fmla="*/ 1047750 w 7560840"/>
                <a:gd name="connsiteY7" fmla="*/ 1732399 h 2275324"/>
                <a:gd name="connsiteX8" fmla="*/ 1381125 w 7560840"/>
                <a:gd name="connsiteY8" fmla="*/ 1760974 h 2275324"/>
                <a:gd name="connsiteX9" fmla="*/ 2495550 w 7560840"/>
                <a:gd name="connsiteY9" fmla="*/ 1503799 h 2275324"/>
                <a:gd name="connsiteX10" fmla="*/ 3981450 w 7560840"/>
                <a:gd name="connsiteY10" fmla="*/ 1141849 h 2275324"/>
                <a:gd name="connsiteX11" fmla="*/ 4657725 w 7560840"/>
                <a:gd name="connsiteY11" fmla="*/ 951349 h 2275324"/>
                <a:gd name="connsiteX12" fmla="*/ 5400675 w 7560840"/>
                <a:gd name="connsiteY12" fmla="*/ 608449 h 2275324"/>
                <a:gd name="connsiteX13" fmla="*/ 6296025 w 7560840"/>
                <a:gd name="connsiteY13" fmla="*/ 217924 h 2275324"/>
                <a:gd name="connsiteX14" fmla="*/ 6896100 w 7560840"/>
                <a:gd name="connsiteY14" fmla="*/ 27424 h 2275324"/>
                <a:gd name="connsiteX15" fmla="*/ 7200900 w 7560840"/>
                <a:gd name="connsiteY15" fmla="*/ 65524 h 2275324"/>
                <a:gd name="connsiteX16" fmla="*/ 7560840 w 7560840"/>
                <a:gd name="connsiteY16" fmla="*/ 420567 h 2275324"/>
                <a:gd name="connsiteX0" fmla="*/ 0 w 7560840"/>
                <a:gd name="connsiteY0" fmla="*/ 2295073 h 2295073"/>
                <a:gd name="connsiteX1" fmla="*/ 219075 w 7560840"/>
                <a:gd name="connsiteY1" fmla="*/ 1599748 h 2295073"/>
                <a:gd name="connsiteX2" fmla="*/ 447675 w 7560840"/>
                <a:gd name="connsiteY2" fmla="*/ 923473 h 2295073"/>
                <a:gd name="connsiteX3" fmla="*/ 485775 w 7560840"/>
                <a:gd name="connsiteY3" fmla="*/ 799648 h 2295073"/>
                <a:gd name="connsiteX4" fmla="*/ 552450 w 7560840"/>
                <a:gd name="connsiteY4" fmla="*/ 713923 h 2295073"/>
                <a:gd name="connsiteX5" fmla="*/ 685800 w 7560840"/>
                <a:gd name="connsiteY5" fmla="*/ 828223 h 2295073"/>
                <a:gd name="connsiteX6" fmla="*/ 809625 w 7560840"/>
                <a:gd name="connsiteY6" fmla="*/ 1180648 h 2295073"/>
                <a:gd name="connsiteX7" fmla="*/ 1047750 w 7560840"/>
                <a:gd name="connsiteY7" fmla="*/ 1752148 h 2295073"/>
                <a:gd name="connsiteX8" fmla="*/ 1381125 w 7560840"/>
                <a:gd name="connsiteY8" fmla="*/ 1780723 h 2295073"/>
                <a:gd name="connsiteX9" fmla="*/ 2495550 w 7560840"/>
                <a:gd name="connsiteY9" fmla="*/ 1523548 h 2295073"/>
                <a:gd name="connsiteX10" fmla="*/ 3981450 w 7560840"/>
                <a:gd name="connsiteY10" fmla="*/ 1161598 h 2295073"/>
                <a:gd name="connsiteX11" fmla="*/ 4657725 w 7560840"/>
                <a:gd name="connsiteY11" fmla="*/ 971098 h 2295073"/>
                <a:gd name="connsiteX12" fmla="*/ 5400675 w 7560840"/>
                <a:gd name="connsiteY12" fmla="*/ 628198 h 2295073"/>
                <a:gd name="connsiteX13" fmla="*/ 5976663 w 7560840"/>
                <a:gd name="connsiteY13" fmla="*/ 368308 h 2295073"/>
                <a:gd name="connsiteX14" fmla="*/ 6896100 w 7560840"/>
                <a:gd name="connsiteY14" fmla="*/ 47173 h 2295073"/>
                <a:gd name="connsiteX15" fmla="*/ 7200900 w 7560840"/>
                <a:gd name="connsiteY15" fmla="*/ 85273 h 2295073"/>
                <a:gd name="connsiteX16" fmla="*/ 7560840 w 7560840"/>
                <a:gd name="connsiteY16" fmla="*/ 440316 h 2295073"/>
                <a:gd name="connsiteX0" fmla="*/ 0 w 7560840"/>
                <a:gd name="connsiteY0" fmla="*/ 2333977 h 2333977"/>
                <a:gd name="connsiteX1" fmla="*/ 219075 w 7560840"/>
                <a:gd name="connsiteY1" fmla="*/ 1638652 h 2333977"/>
                <a:gd name="connsiteX2" fmla="*/ 447675 w 7560840"/>
                <a:gd name="connsiteY2" fmla="*/ 962377 h 2333977"/>
                <a:gd name="connsiteX3" fmla="*/ 485775 w 7560840"/>
                <a:gd name="connsiteY3" fmla="*/ 838552 h 2333977"/>
                <a:gd name="connsiteX4" fmla="*/ 552450 w 7560840"/>
                <a:gd name="connsiteY4" fmla="*/ 752827 h 2333977"/>
                <a:gd name="connsiteX5" fmla="*/ 685800 w 7560840"/>
                <a:gd name="connsiteY5" fmla="*/ 867127 h 2333977"/>
                <a:gd name="connsiteX6" fmla="*/ 809625 w 7560840"/>
                <a:gd name="connsiteY6" fmla="*/ 1219552 h 2333977"/>
                <a:gd name="connsiteX7" fmla="*/ 1047750 w 7560840"/>
                <a:gd name="connsiteY7" fmla="*/ 1791052 h 2333977"/>
                <a:gd name="connsiteX8" fmla="*/ 1381125 w 7560840"/>
                <a:gd name="connsiteY8" fmla="*/ 1819627 h 2333977"/>
                <a:gd name="connsiteX9" fmla="*/ 2495550 w 7560840"/>
                <a:gd name="connsiteY9" fmla="*/ 1562452 h 2333977"/>
                <a:gd name="connsiteX10" fmla="*/ 3981450 w 7560840"/>
                <a:gd name="connsiteY10" fmla="*/ 1200502 h 2333977"/>
                <a:gd name="connsiteX11" fmla="*/ 4657725 w 7560840"/>
                <a:gd name="connsiteY11" fmla="*/ 1010002 h 2333977"/>
                <a:gd name="connsiteX12" fmla="*/ 5400675 w 7560840"/>
                <a:gd name="connsiteY12" fmla="*/ 667102 h 2333977"/>
                <a:gd name="connsiteX13" fmla="*/ 5976663 w 7560840"/>
                <a:gd name="connsiteY13" fmla="*/ 407212 h 2333977"/>
                <a:gd name="connsiteX14" fmla="*/ 6552727 w 7560840"/>
                <a:gd name="connsiteY14" fmla="*/ 47173 h 2333977"/>
                <a:gd name="connsiteX15" fmla="*/ 7200900 w 7560840"/>
                <a:gd name="connsiteY15" fmla="*/ 124177 h 2333977"/>
                <a:gd name="connsiteX16" fmla="*/ 7560840 w 7560840"/>
                <a:gd name="connsiteY16" fmla="*/ 479220 h 2333977"/>
                <a:gd name="connsiteX0" fmla="*/ 0 w 7560840"/>
                <a:gd name="connsiteY0" fmla="*/ 2321975 h 2321975"/>
                <a:gd name="connsiteX1" fmla="*/ 219075 w 7560840"/>
                <a:gd name="connsiteY1" fmla="*/ 1626650 h 2321975"/>
                <a:gd name="connsiteX2" fmla="*/ 447675 w 7560840"/>
                <a:gd name="connsiteY2" fmla="*/ 950375 h 2321975"/>
                <a:gd name="connsiteX3" fmla="*/ 485775 w 7560840"/>
                <a:gd name="connsiteY3" fmla="*/ 826550 h 2321975"/>
                <a:gd name="connsiteX4" fmla="*/ 552450 w 7560840"/>
                <a:gd name="connsiteY4" fmla="*/ 740825 h 2321975"/>
                <a:gd name="connsiteX5" fmla="*/ 685800 w 7560840"/>
                <a:gd name="connsiteY5" fmla="*/ 855125 h 2321975"/>
                <a:gd name="connsiteX6" fmla="*/ 809625 w 7560840"/>
                <a:gd name="connsiteY6" fmla="*/ 1207550 h 2321975"/>
                <a:gd name="connsiteX7" fmla="*/ 1047750 w 7560840"/>
                <a:gd name="connsiteY7" fmla="*/ 1779050 h 2321975"/>
                <a:gd name="connsiteX8" fmla="*/ 1381125 w 7560840"/>
                <a:gd name="connsiteY8" fmla="*/ 1807625 h 2321975"/>
                <a:gd name="connsiteX9" fmla="*/ 2495550 w 7560840"/>
                <a:gd name="connsiteY9" fmla="*/ 1550450 h 2321975"/>
                <a:gd name="connsiteX10" fmla="*/ 3981450 w 7560840"/>
                <a:gd name="connsiteY10" fmla="*/ 1188500 h 2321975"/>
                <a:gd name="connsiteX11" fmla="*/ 4657725 w 7560840"/>
                <a:gd name="connsiteY11" fmla="*/ 998000 h 2321975"/>
                <a:gd name="connsiteX12" fmla="*/ 5400675 w 7560840"/>
                <a:gd name="connsiteY12" fmla="*/ 655100 h 2321975"/>
                <a:gd name="connsiteX13" fmla="*/ 5904655 w 7560840"/>
                <a:gd name="connsiteY13" fmla="*/ 323203 h 2321975"/>
                <a:gd name="connsiteX14" fmla="*/ 6552727 w 7560840"/>
                <a:gd name="connsiteY14" fmla="*/ 35171 h 2321975"/>
                <a:gd name="connsiteX15" fmla="*/ 7200900 w 7560840"/>
                <a:gd name="connsiteY15" fmla="*/ 112175 h 2321975"/>
                <a:gd name="connsiteX16" fmla="*/ 7560840 w 7560840"/>
                <a:gd name="connsiteY16" fmla="*/ 467218 h 2321975"/>
                <a:gd name="connsiteX0" fmla="*/ 0 w 7560840"/>
                <a:gd name="connsiteY0" fmla="*/ 2321975 h 2321975"/>
                <a:gd name="connsiteX1" fmla="*/ 219075 w 7560840"/>
                <a:gd name="connsiteY1" fmla="*/ 1626650 h 2321975"/>
                <a:gd name="connsiteX2" fmla="*/ 447675 w 7560840"/>
                <a:gd name="connsiteY2" fmla="*/ 950375 h 2321975"/>
                <a:gd name="connsiteX3" fmla="*/ 485775 w 7560840"/>
                <a:gd name="connsiteY3" fmla="*/ 826550 h 2321975"/>
                <a:gd name="connsiteX4" fmla="*/ 552450 w 7560840"/>
                <a:gd name="connsiteY4" fmla="*/ 740825 h 2321975"/>
                <a:gd name="connsiteX5" fmla="*/ 685800 w 7560840"/>
                <a:gd name="connsiteY5" fmla="*/ 855125 h 2321975"/>
                <a:gd name="connsiteX6" fmla="*/ 809625 w 7560840"/>
                <a:gd name="connsiteY6" fmla="*/ 1207550 h 2321975"/>
                <a:gd name="connsiteX7" fmla="*/ 1047750 w 7560840"/>
                <a:gd name="connsiteY7" fmla="*/ 1779050 h 2321975"/>
                <a:gd name="connsiteX8" fmla="*/ 1381125 w 7560840"/>
                <a:gd name="connsiteY8" fmla="*/ 1807625 h 2321975"/>
                <a:gd name="connsiteX9" fmla="*/ 2495550 w 7560840"/>
                <a:gd name="connsiteY9" fmla="*/ 1550450 h 2321975"/>
                <a:gd name="connsiteX10" fmla="*/ 3981450 w 7560840"/>
                <a:gd name="connsiteY10" fmla="*/ 1188500 h 2321975"/>
                <a:gd name="connsiteX11" fmla="*/ 4657725 w 7560840"/>
                <a:gd name="connsiteY11" fmla="*/ 998000 h 2321975"/>
                <a:gd name="connsiteX12" fmla="*/ 5256583 w 7560840"/>
                <a:gd name="connsiteY12" fmla="*/ 683243 h 2321975"/>
                <a:gd name="connsiteX13" fmla="*/ 5904655 w 7560840"/>
                <a:gd name="connsiteY13" fmla="*/ 323203 h 2321975"/>
                <a:gd name="connsiteX14" fmla="*/ 6552727 w 7560840"/>
                <a:gd name="connsiteY14" fmla="*/ 35171 h 2321975"/>
                <a:gd name="connsiteX15" fmla="*/ 7200900 w 7560840"/>
                <a:gd name="connsiteY15" fmla="*/ 112175 h 2321975"/>
                <a:gd name="connsiteX16" fmla="*/ 7560840 w 7560840"/>
                <a:gd name="connsiteY16" fmla="*/ 467218 h 232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560840" h="2321975">
                  <a:moveTo>
                    <a:pt x="0" y="2321975"/>
                  </a:moveTo>
                  <a:cubicBezTo>
                    <a:pt x="72231" y="2088612"/>
                    <a:pt x="144463" y="1855250"/>
                    <a:pt x="219075" y="1626650"/>
                  </a:cubicBezTo>
                  <a:cubicBezTo>
                    <a:pt x="293687" y="1398050"/>
                    <a:pt x="403225" y="1083725"/>
                    <a:pt x="447675" y="950375"/>
                  </a:cubicBezTo>
                  <a:cubicBezTo>
                    <a:pt x="492125" y="817025"/>
                    <a:pt x="468313" y="861475"/>
                    <a:pt x="485775" y="826550"/>
                  </a:cubicBezTo>
                  <a:cubicBezTo>
                    <a:pt x="503238" y="791625"/>
                    <a:pt x="519113" y="736063"/>
                    <a:pt x="552450" y="740825"/>
                  </a:cubicBezTo>
                  <a:cubicBezTo>
                    <a:pt x="585787" y="745587"/>
                    <a:pt x="642938" y="777338"/>
                    <a:pt x="685800" y="855125"/>
                  </a:cubicBezTo>
                  <a:cubicBezTo>
                    <a:pt x="728662" y="932912"/>
                    <a:pt x="749300" y="1053563"/>
                    <a:pt x="809625" y="1207550"/>
                  </a:cubicBezTo>
                  <a:cubicBezTo>
                    <a:pt x="869950" y="1361537"/>
                    <a:pt x="952500" y="1679038"/>
                    <a:pt x="1047750" y="1779050"/>
                  </a:cubicBezTo>
                  <a:cubicBezTo>
                    <a:pt x="1143000" y="1879062"/>
                    <a:pt x="1139825" y="1845725"/>
                    <a:pt x="1381125" y="1807625"/>
                  </a:cubicBezTo>
                  <a:cubicBezTo>
                    <a:pt x="1622425" y="1769525"/>
                    <a:pt x="2495550" y="1550450"/>
                    <a:pt x="2495550" y="1550450"/>
                  </a:cubicBezTo>
                  <a:lnTo>
                    <a:pt x="3981450" y="1188500"/>
                  </a:lnTo>
                  <a:cubicBezTo>
                    <a:pt x="4341812" y="1096425"/>
                    <a:pt x="4445203" y="1082209"/>
                    <a:pt x="4657725" y="998000"/>
                  </a:cubicBezTo>
                  <a:cubicBezTo>
                    <a:pt x="4870247" y="913791"/>
                    <a:pt x="5048761" y="795709"/>
                    <a:pt x="5256583" y="683243"/>
                  </a:cubicBezTo>
                  <a:cubicBezTo>
                    <a:pt x="5464405" y="570777"/>
                    <a:pt x="5688631" y="431215"/>
                    <a:pt x="5904655" y="323203"/>
                  </a:cubicBezTo>
                  <a:cubicBezTo>
                    <a:pt x="6120679" y="215191"/>
                    <a:pt x="6336686" y="70342"/>
                    <a:pt x="6552727" y="35171"/>
                  </a:cubicBezTo>
                  <a:cubicBezTo>
                    <a:pt x="6768768" y="0"/>
                    <a:pt x="7032881" y="40167"/>
                    <a:pt x="7200900" y="112175"/>
                  </a:cubicBezTo>
                  <a:cubicBezTo>
                    <a:pt x="7368919" y="184183"/>
                    <a:pt x="7510833" y="363236"/>
                    <a:pt x="7560840" y="467218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8108876" y="1988840"/>
              <a:ext cx="711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  <p:sp>
        <p:nvSpPr>
          <p:cNvPr id="32" name="Volný tvar 31"/>
          <p:cNvSpPr/>
          <p:nvPr/>
        </p:nvSpPr>
        <p:spPr>
          <a:xfrm>
            <a:off x="683569" y="1988840"/>
            <a:ext cx="7560840" cy="3587885"/>
          </a:xfrm>
          <a:custGeom>
            <a:avLst/>
            <a:gdLst>
              <a:gd name="connsiteX0" fmla="*/ 0 w 7362825"/>
              <a:gd name="connsiteY0" fmla="*/ 3571875 h 3571875"/>
              <a:gd name="connsiteX1" fmla="*/ 581025 w 7362825"/>
              <a:gd name="connsiteY1" fmla="*/ 3533775 h 3571875"/>
              <a:gd name="connsiteX2" fmla="*/ 1228725 w 7362825"/>
              <a:gd name="connsiteY2" fmla="*/ 3457575 h 3571875"/>
              <a:gd name="connsiteX3" fmla="*/ 1962150 w 7362825"/>
              <a:gd name="connsiteY3" fmla="*/ 3333750 h 3571875"/>
              <a:gd name="connsiteX4" fmla="*/ 2590800 w 7362825"/>
              <a:gd name="connsiteY4" fmla="*/ 3171825 h 3571875"/>
              <a:gd name="connsiteX5" fmla="*/ 3219450 w 7362825"/>
              <a:gd name="connsiteY5" fmla="*/ 2914650 h 3571875"/>
              <a:gd name="connsiteX6" fmla="*/ 4019550 w 7362825"/>
              <a:gd name="connsiteY6" fmla="*/ 2543175 h 3571875"/>
              <a:gd name="connsiteX7" fmla="*/ 4724400 w 7362825"/>
              <a:gd name="connsiteY7" fmla="*/ 2133600 h 3571875"/>
              <a:gd name="connsiteX8" fmla="*/ 5457825 w 7362825"/>
              <a:gd name="connsiteY8" fmla="*/ 1590675 h 3571875"/>
              <a:gd name="connsiteX9" fmla="*/ 6267450 w 7362825"/>
              <a:gd name="connsiteY9" fmla="*/ 933450 h 3571875"/>
              <a:gd name="connsiteX10" fmla="*/ 7362825 w 7362825"/>
              <a:gd name="connsiteY10" fmla="*/ 0 h 3571875"/>
              <a:gd name="connsiteX0" fmla="*/ 0 w 7560840"/>
              <a:gd name="connsiteY0" fmla="*/ 3587885 h 3587885"/>
              <a:gd name="connsiteX1" fmla="*/ 581025 w 7560840"/>
              <a:gd name="connsiteY1" fmla="*/ 3549785 h 3587885"/>
              <a:gd name="connsiteX2" fmla="*/ 1228725 w 7560840"/>
              <a:gd name="connsiteY2" fmla="*/ 3473585 h 3587885"/>
              <a:gd name="connsiteX3" fmla="*/ 1962150 w 7560840"/>
              <a:gd name="connsiteY3" fmla="*/ 3349760 h 3587885"/>
              <a:gd name="connsiteX4" fmla="*/ 2590800 w 7560840"/>
              <a:gd name="connsiteY4" fmla="*/ 3187835 h 3587885"/>
              <a:gd name="connsiteX5" fmla="*/ 3219450 w 7560840"/>
              <a:gd name="connsiteY5" fmla="*/ 2930660 h 3587885"/>
              <a:gd name="connsiteX6" fmla="*/ 4019550 w 7560840"/>
              <a:gd name="connsiteY6" fmla="*/ 2559185 h 3587885"/>
              <a:gd name="connsiteX7" fmla="*/ 4724400 w 7560840"/>
              <a:gd name="connsiteY7" fmla="*/ 2149610 h 3587885"/>
              <a:gd name="connsiteX8" fmla="*/ 5457825 w 7560840"/>
              <a:gd name="connsiteY8" fmla="*/ 1606685 h 3587885"/>
              <a:gd name="connsiteX9" fmla="*/ 6267450 w 7560840"/>
              <a:gd name="connsiteY9" fmla="*/ 949460 h 3587885"/>
              <a:gd name="connsiteX10" fmla="*/ 7560840 w 7560840"/>
              <a:gd name="connsiteY10" fmla="*/ 0 h 3587885"/>
              <a:gd name="connsiteX0" fmla="*/ 0 w 7560840"/>
              <a:gd name="connsiteY0" fmla="*/ 3587885 h 3587885"/>
              <a:gd name="connsiteX1" fmla="*/ 581025 w 7560840"/>
              <a:gd name="connsiteY1" fmla="*/ 3549785 h 3587885"/>
              <a:gd name="connsiteX2" fmla="*/ 1228725 w 7560840"/>
              <a:gd name="connsiteY2" fmla="*/ 3473585 h 3587885"/>
              <a:gd name="connsiteX3" fmla="*/ 1962150 w 7560840"/>
              <a:gd name="connsiteY3" fmla="*/ 3349760 h 3587885"/>
              <a:gd name="connsiteX4" fmla="*/ 2590800 w 7560840"/>
              <a:gd name="connsiteY4" fmla="*/ 3187835 h 3587885"/>
              <a:gd name="connsiteX5" fmla="*/ 3219450 w 7560840"/>
              <a:gd name="connsiteY5" fmla="*/ 2930660 h 3587885"/>
              <a:gd name="connsiteX6" fmla="*/ 4019550 w 7560840"/>
              <a:gd name="connsiteY6" fmla="*/ 2559185 h 3587885"/>
              <a:gd name="connsiteX7" fmla="*/ 4724400 w 7560840"/>
              <a:gd name="connsiteY7" fmla="*/ 2149610 h 3587885"/>
              <a:gd name="connsiteX8" fmla="*/ 5457825 w 7560840"/>
              <a:gd name="connsiteY8" fmla="*/ 1606685 h 3587885"/>
              <a:gd name="connsiteX9" fmla="*/ 6336703 w 7560840"/>
              <a:gd name="connsiteY9" fmla="*/ 936104 h 3587885"/>
              <a:gd name="connsiteX10" fmla="*/ 7560840 w 7560840"/>
              <a:gd name="connsiteY10" fmla="*/ 0 h 358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60840" h="3587885">
                <a:moveTo>
                  <a:pt x="0" y="3587885"/>
                </a:moveTo>
                <a:cubicBezTo>
                  <a:pt x="188119" y="3578360"/>
                  <a:pt x="376238" y="3568835"/>
                  <a:pt x="581025" y="3549785"/>
                </a:cubicBezTo>
                <a:cubicBezTo>
                  <a:pt x="785812" y="3530735"/>
                  <a:pt x="998538" y="3506922"/>
                  <a:pt x="1228725" y="3473585"/>
                </a:cubicBezTo>
                <a:cubicBezTo>
                  <a:pt x="1458913" y="3440247"/>
                  <a:pt x="1735138" y="3397385"/>
                  <a:pt x="1962150" y="3349760"/>
                </a:cubicBezTo>
                <a:cubicBezTo>
                  <a:pt x="2189162" y="3302135"/>
                  <a:pt x="2381250" y="3257685"/>
                  <a:pt x="2590800" y="3187835"/>
                </a:cubicBezTo>
                <a:cubicBezTo>
                  <a:pt x="2800350" y="3117985"/>
                  <a:pt x="2981325" y="3035435"/>
                  <a:pt x="3219450" y="2930660"/>
                </a:cubicBezTo>
                <a:cubicBezTo>
                  <a:pt x="3457575" y="2825885"/>
                  <a:pt x="3768725" y="2689360"/>
                  <a:pt x="4019550" y="2559185"/>
                </a:cubicBezTo>
                <a:cubicBezTo>
                  <a:pt x="4270375" y="2429010"/>
                  <a:pt x="4484688" y="2308360"/>
                  <a:pt x="4724400" y="2149610"/>
                </a:cubicBezTo>
                <a:cubicBezTo>
                  <a:pt x="4964112" y="1990860"/>
                  <a:pt x="5189108" y="1808936"/>
                  <a:pt x="5457825" y="1606685"/>
                </a:cubicBezTo>
                <a:cubicBezTo>
                  <a:pt x="5726542" y="1404434"/>
                  <a:pt x="5986201" y="1203885"/>
                  <a:pt x="6336703" y="936104"/>
                </a:cubicBezTo>
                <a:cubicBezTo>
                  <a:pt x="6687206" y="668323"/>
                  <a:pt x="7171902" y="334169"/>
                  <a:pt x="7560840" y="0"/>
                </a:cubicBezTo>
              </a:path>
            </a:pathLst>
          </a:custGeom>
          <a:noFill/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7308304" y="15475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grpSp>
        <p:nvGrpSpPr>
          <p:cNvPr id="21" name="Skupina 20"/>
          <p:cNvGrpSpPr/>
          <p:nvPr/>
        </p:nvGrpSpPr>
        <p:grpSpPr>
          <a:xfrm>
            <a:off x="3030058" y="4575821"/>
            <a:ext cx="5218592" cy="981844"/>
            <a:chOff x="3019425" y="3933056"/>
            <a:chExt cx="5218592" cy="981844"/>
          </a:xfrm>
        </p:grpSpPr>
        <p:sp>
          <p:nvSpPr>
            <p:cNvPr id="36" name="Volný tvar 35"/>
            <p:cNvSpPr/>
            <p:nvPr/>
          </p:nvSpPr>
          <p:spPr>
            <a:xfrm>
              <a:off x="3019425" y="4265658"/>
              <a:ext cx="5193569" cy="649242"/>
            </a:xfrm>
            <a:custGeom>
              <a:avLst/>
              <a:gdLst>
                <a:gd name="connsiteX0" fmla="*/ 0 w 5193569"/>
                <a:gd name="connsiteY0" fmla="*/ 649242 h 649242"/>
                <a:gd name="connsiteX1" fmla="*/ 1466850 w 5193569"/>
                <a:gd name="connsiteY1" fmla="*/ 515892 h 649242"/>
                <a:gd name="connsiteX2" fmla="*/ 2638425 w 5193569"/>
                <a:gd name="connsiteY2" fmla="*/ 382542 h 649242"/>
                <a:gd name="connsiteX3" fmla="*/ 3390900 w 5193569"/>
                <a:gd name="connsiteY3" fmla="*/ 211092 h 649242"/>
                <a:gd name="connsiteX4" fmla="*/ 4200525 w 5193569"/>
                <a:gd name="connsiteY4" fmla="*/ 39642 h 649242"/>
                <a:gd name="connsiteX5" fmla="*/ 5038725 w 5193569"/>
                <a:gd name="connsiteY5" fmla="*/ 1542 h 649242"/>
                <a:gd name="connsiteX6" fmla="*/ 5191125 w 5193569"/>
                <a:gd name="connsiteY6" fmla="*/ 11067 h 64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93569" h="649242">
                  <a:moveTo>
                    <a:pt x="0" y="649242"/>
                  </a:moveTo>
                  <a:lnTo>
                    <a:pt x="1466850" y="515892"/>
                  </a:lnTo>
                  <a:cubicBezTo>
                    <a:pt x="1906588" y="471442"/>
                    <a:pt x="2317750" y="433342"/>
                    <a:pt x="2638425" y="382542"/>
                  </a:cubicBezTo>
                  <a:cubicBezTo>
                    <a:pt x="2959100" y="331742"/>
                    <a:pt x="3390900" y="211092"/>
                    <a:pt x="3390900" y="211092"/>
                  </a:cubicBezTo>
                  <a:cubicBezTo>
                    <a:pt x="3651250" y="153942"/>
                    <a:pt x="3925888" y="74567"/>
                    <a:pt x="4200525" y="39642"/>
                  </a:cubicBezTo>
                  <a:cubicBezTo>
                    <a:pt x="4475162" y="4717"/>
                    <a:pt x="4873625" y="6304"/>
                    <a:pt x="5038725" y="1542"/>
                  </a:cubicBezTo>
                  <a:cubicBezTo>
                    <a:pt x="5203825" y="-3221"/>
                    <a:pt x="5197475" y="3923"/>
                    <a:pt x="5191125" y="11067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7585703" y="3933056"/>
              <a:ext cx="652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HPL</a:t>
              </a:r>
            </a:p>
          </p:txBody>
        </p:sp>
      </p:grpSp>
      <p:cxnSp>
        <p:nvCxnSpPr>
          <p:cNvPr id="3" name="Přímá spojnice 2"/>
          <p:cNvCxnSpPr/>
          <p:nvPr/>
        </p:nvCxnSpPr>
        <p:spPr>
          <a:xfrm>
            <a:off x="683568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683568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040782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5411713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459247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26774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382753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462915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6116935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821016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7524328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8263458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683568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1585764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99593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6595108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21619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202050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279354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358982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438455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516711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587502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6576058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728661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802574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51" name="Přímá spojnice 50"/>
          <p:cNvCxnSpPr/>
          <p:nvPr/>
        </p:nvCxnSpPr>
        <p:spPr>
          <a:xfrm>
            <a:off x="5411713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3040782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 rot="16200000">
            <a:off x="-908505" y="3144103"/>
            <a:ext cx="274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Koncentrace hormonů v plazmě matky</a:t>
            </a:r>
          </a:p>
        </p:txBody>
      </p:sp>
      <p:cxnSp>
        <p:nvCxnSpPr>
          <p:cNvPr id="55" name="Přímá spojovací čára 54"/>
          <p:cNvCxnSpPr/>
          <p:nvPr/>
        </p:nvCxnSpPr>
        <p:spPr>
          <a:xfrm rot="5400000" flipH="1" flipV="1">
            <a:off x="6177442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Skupina 13"/>
          <p:cNvGrpSpPr/>
          <p:nvPr/>
        </p:nvGrpSpPr>
        <p:grpSpPr>
          <a:xfrm>
            <a:off x="5410200" y="3438525"/>
            <a:ext cx="3122562" cy="2124075"/>
            <a:chOff x="5410200" y="3438525"/>
            <a:chExt cx="3122562" cy="2124075"/>
          </a:xfrm>
        </p:grpSpPr>
        <p:sp>
          <p:nvSpPr>
            <p:cNvPr id="4" name="Полилиния 3"/>
            <p:cNvSpPr/>
            <p:nvPr/>
          </p:nvSpPr>
          <p:spPr>
            <a:xfrm>
              <a:off x="5410200" y="3438525"/>
              <a:ext cx="2838450" cy="2124075"/>
            </a:xfrm>
            <a:custGeom>
              <a:avLst/>
              <a:gdLst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009650 w 2838450"/>
                <a:gd name="connsiteY2" fmla="*/ 1762125 h 2124075"/>
                <a:gd name="connsiteX3" fmla="*/ 1571625 w 2838450"/>
                <a:gd name="connsiteY3" fmla="*/ 1304925 h 2124075"/>
                <a:gd name="connsiteX4" fmla="*/ 2476500 w 2838450"/>
                <a:gd name="connsiteY4" fmla="*/ 32385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009650 w 2838450"/>
                <a:gd name="connsiteY2" fmla="*/ 1762125 h 2124075"/>
                <a:gd name="connsiteX3" fmla="*/ 1571625 w 2838450"/>
                <a:gd name="connsiteY3" fmla="*/ 1304925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009650 w 2838450"/>
                <a:gd name="connsiteY2" fmla="*/ 1762125 h 2124075"/>
                <a:gd name="connsiteX3" fmla="*/ 1800225 w 2838450"/>
                <a:gd name="connsiteY3" fmla="*/ 1428750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228725 w 2838450"/>
                <a:gd name="connsiteY2" fmla="*/ 1857375 h 2124075"/>
                <a:gd name="connsiteX3" fmla="*/ 1800225 w 2838450"/>
                <a:gd name="connsiteY3" fmla="*/ 1428750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95500 h 2124075"/>
                <a:gd name="connsiteX2" fmla="*/ 1228725 w 2838450"/>
                <a:gd name="connsiteY2" fmla="*/ 1857375 h 2124075"/>
                <a:gd name="connsiteX3" fmla="*/ 1800225 w 2838450"/>
                <a:gd name="connsiteY3" fmla="*/ 1428750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8450" h="2124075">
                  <a:moveTo>
                    <a:pt x="0" y="2124075"/>
                  </a:moveTo>
                  <a:cubicBezTo>
                    <a:pt x="196850" y="2106612"/>
                    <a:pt x="357188" y="2139950"/>
                    <a:pt x="561975" y="2095500"/>
                  </a:cubicBezTo>
                  <a:cubicBezTo>
                    <a:pt x="766763" y="2051050"/>
                    <a:pt x="1022350" y="1968500"/>
                    <a:pt x="1228725" y="1857375"/>
                  </a:cubicBezTo>
                  <a:cubicBezTo>
                    <a:pt x="1435100" y="1746250"/>
                    <a:pt x="1601788" y="1636712"/>
                    <a:pt x="1800225" y="1428750"/>
                  </a:cubicBezTo>
                  <a:cubicBezTo>
                    <a:pt x="1998662" y="1220788"/>
                    <a:pt x="2246313" y="847725"/>
                    <a:pt x="2419350" y="609600"/>
                  </a:cubicBezTo>
                  <a:cubicBezTo>
                    <a:pt x="2592388" y="371475"/>
                    <a:pt x="2763044" y="53181"/>
                    <a:pt x="2838450" y="0"/>
                  </a:cubicBezTo>
                </a:path>
              </a:pathLst>
            </a:cu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63966" y="3995772"/>
              <a:ext cx="768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PROL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6819900" y="4772025"/>
            <a:ext cx="1447800" cy="800100"/>
            <a:chOff x="6819900" y="4772025"/>
            <a:chExt cx="1447800" cy="800100"/>
          </a:xfrm>
        </p:grpSpPr>
        <p:sp>
          <p:nvSpPr>
            <p:cNvPr id="11" name="Полилиния 10"/>
            <p:cNvSpPr/>
            <p:nvPr/>
          </p:nvSpPr>
          <p:spPr>
            <a:xfrm>
              <a:off x="6819900" y="4772025"/>
              <a:ext cx="1447800" cy="800100"/>
            </a:xfrm>
            <a:custGeom>
              <a:avLst/>
              <a:gdLst>
                <a:gd name="connsiteX0" fmla="*/ 0 w 1447800"/>
                <a:gd name="connsiteY0" fmla="*/ 800100 h 800100"/>
                <a:gd name="connsiteX1" fmla="*/ 790575 w 1447800"/>
                <a:gd name="connsiteY1" fmla="*/ 733425 h 800100"/>
                <a:gd name="connsiteX2" fmla="*/ 1114425 w 1447800"/>
                <a:gd name="connsiteY2" fmla="*/ 542925 h 800100"/>
                <a:gd name="connsiteX3" fmla="*/ 1447800 w 1447800"/>
                <a:gd name="connsiteY3" fmla="*/ 0 h 800100"/>
                <a:gd name="connsiteX4" fmla="*/ 1447800 w 1447800"/>
                <a:gd name="connsiteY4" fmla="*/ 0 h 800100"/>
                <a:gd name="connsiteX5" fmla="*/ 1447800 w 1447800"/>
                <a:gd name="connsiteY5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800100">
                  <a:moveTo>
                    <a:pt x="0" y="800100"/>
                  </a:moveTo>
                  <a:cubicBezTo>
                    <a:pt x="302419" y="788193"/>
                    <a:pt x="604838" y="776287"/>
                    <a:pt x="790575" y="733425"/>
                  </a:cubicBezTo>
                  <a:cubicBezTo>
                    <a:pt x="976313" y="690562"/>
                    <a:pt x="1004888" y="665162"/>
                    <a:pt x="1114425" y="542925"/>
                  </a:cubicBezTo>
                  <a:cubicBezTo>
                    <a:pt x="1223962" y="420688"/>
                    <a:pt x="1447800" y="0"/>
                    <a:pt x="1447800" y="0"/>
                  </a:cubicBezTo>
                  <a:lnTo>
                    <a:pt x="1447800" y="0"/>
                  </a:lnTo>
                  <a:lnTo>
                    <a:pt x="144780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7452320" y="5075892"/>
              <a:ext cx="706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OX</a:t>
              </a:r>
            </a:p>
          </p:txBody>
        </p:sp>
      </p:grpSp>
      <p:grpSp>
        <p:nvGrpSpPr>
          <p:cNvPr id="57" name="Skupina 56"/>
          <p:cNvGrpSpPr/>
          <p:nvPr/>
        </p:nvGrpSpPr>
        <p:grpSpPr>
          <a:xfrm>
            <a:off x="695325" y="4211796"/>
            <a:ext cx="7581900" cy="1360329"/>
            <a:chOff x="695325" y="4211796"/>
            <a:chExt cx="7581900" cy="1360329"/>
          </a:xfrm>
        </p:grpSpPr>
        <p:sp>
          <p:nvSpPr>
            <p:cNvPr id="54" name="Volný tvar 53"/>
            <p:cNvSpPr/>
            <p:nvPr/>
          </p:nvSpPr>
          <p:spPr>
            <a:xfrm>
              <a:off x="695325" y="4551363"/>
              <a:ext cx="7581900" cy="1020762"/>
            </a:xfrm>
            <a:custGeom>
              <a:avLst/>
              <a:gdLst>
                <a:gd name="connsiteX0" fmla="*/ 0 w 7581900"/>
                <a:gd name="connsiteY0" fmla="*/ 1020762 h 1020762"/>
                <a:gd name="connsiteX1" fmla="*/ 352425 w 7581900"/>
                <a:gd name="connsiteY1" fmla="*/ 563562 h 1020762"/>
                <a:gd name="connsiteX2" fmla="*/ 790575 w 7581900"/>
                <a:gd name="connsiteY2" fmla="*/ 173037 h 1020762"/>
                <a:gd name="connsiteX3" fmla="*/ 1390650 w 7581900"/>
                <a:gd name="connsiteY3" fmla="*/ 1587 h 1020762"/>
                <a:gd name="connsiteX4" fmla="*/ 2257425 w 7581900"/>
                <a:gd name="connsiteY4" fmla="*/ 182562 h 1020762"/>
                <a:gd name="connsiteX5" fmla="*/ 7581900 w 7581900"/>
                <a:gd name="connsiteY5" fmla="*/ 1020762 h 1020762"/>
                <a:gd name="connsiteX6" fmla="*/ 7581900 w 7581900"/>
                <a:gd name="connsiteY6" fmla="*/ 1020762 h 1020762"/>
                <a:gd name="connsiteX7" fmla="*/ 7581900 w 7581900"/>
                <a:gd name="connsiteY7" fmla="*/ 1020762 h 102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81900" h="1020762">
                  <a:moveTo>
                    <a:pt x="0" y="1020762"/>
                  </a:moveTo>
                  <a:cubicBezTo>
                    <a:pt x="110331" y="862805"/>
                    <a:pt x="220663" y="704849"/>
                    <a:pt x="352425" y="563562"/>
                  </a:cubicBezTo>
                  <a:cubicBezTo>
                    <a:pt x="484187" y="422275"/>
                    <a:pt x="617538" y="266700"/>
                    <a:pt x="790575" y="173037"/>
                  </a:cubicBezTo>
                  <a:cubicBezTo>
                    <a:pt x="963613" y="79375"/>
                    <a:pt x="1146175" y="0"/>
                    <a:pt x="1390650" y="1587"/>
                  </a:cubicBezTo>
                  <a:cubicBezTo>
                    <a:pt x="1635125" y="3174"/>
                    <a:pt x="2257425" y="182562"/>
                    <a:pt x="2257425" y="182562"/>
                  </a:cubicBezTo>
                  <a:lnTo>
                    <a:pt x="7581900" y="1020762"/>
                  </a:lnTo>
                  <a:lnTo>
                    <a:pt x="7581900" y="1020762"/>
                  </a:lnTo>
                  <a:lnTo>
                    <a:pt x="7581900" y="1020762"/>
                  </a:lnTo>
                </a:path>
              </a:pathLst>
            </a:cu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" name="TextovéPole 55"/>
            <p:cNvSpPr txBox="1"/>
            <p:nvPr/>
          </p:nvSpPr>
          <p:spPr>
            <a:xfrm>
              <a:off x="1821929" y="4211796"/>
              <a:ext cx="73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RX</a:t>
              </a:r>
            </a:p>
          </p:txBody>
        </p:sp>
      </p:grpSp>
      <p:grpSp>
        <p:nvGrpSpPr>
          <p:cNvPr id="59" name="Skupina 58"/>
          <p:cNvGrpSpPr/>
          <p:nvPr/>
        </p:nvGrpSpPr>
        <p:grpSpPr>
          <a:xfrm>
            <a:off x="18561" y="19223"/>
            <a:ext cx="9089942" cy="769441"/>
            <a:chOff x="18561" y="19223"/>
            <a:chExt cx="9089942" cy="769441"/>
          </a:xfrm>
        </p:grpSpPr>
        <p:sp>
          <p:nvSpPr>
            <p:cNvPr id="60" name="Obdélník 59"/>
            <p:cNvSpPr/>
            <p:nvPr/>
          </p:nvSpPr>
          <p:spPr>
            <a:xfrm>
              <a:off x="27028" y="44624"/>
              <a:ext cx="9081475" cy="648072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18561" y="19223"/>
              <a:ext cx="908994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400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TĚHOTENSKÉ  HORMONY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1540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Skupina 58"/>
          <p:cNvGrpSpPr/>
          <p:nvPr/>
        </p:nvGrpSpPr>
        <p:grpSpPr>
          <a:xfrm>
            <a:off x="18561" y="19223"/>
            <a:ext cx="9089942" cy="1446550"/>
            <a:chOff x="18561" y="19223"/>
            <a:chExt cx="9089942" cy="1446550"/>
          </a:xfrm>
        </p:grpSpPr>
        <p:sp>
          <p:nvSpPr>
            <p:cNvPr id="60" name="Obdélník 59"/>
            <p:cNvSpPr/>
            <p:nvPr/>
          </p:nvSpPr>
          <p:spPr>
            <a:xfrm>
              <a:off x="27028" y="44624"/>
              <a:ext cx="9081475" cy="648072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18561" y="19223"/>
              <a:ext cx="908994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400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PRENATÁLNÍ SCREENING</a:t>
              </a:r>
            </a:p>
            <a:p>
              <a:pPr algn="ctr"/>
              <a:endPara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Skupina 57"/>
          <p:cNvGrpSpPr/>
          <p:nvPr/>
        </p:nvGrpSpPr>
        <p:grpSpPr>
          <a:xfrm>
            <a:off x="107504" y="1591296"/>
            <a:ext cx="8856984" cy="1031507"/>
            <a:chOff x="107504" y="3284984"/>
            <a:chExt cx="8856984" cy="1031507"/>
          </a:xfrm>
        </p:grpSpPr>
        <p:grpSp>
          <p:nvGrpSpPr>
            <p:cNvPr id="62" name="Skupina 61"/>
            <p:cNvGrpSpPr/>
            <p:nvPr/>
          </p:nvGrpSpPr>
          <p:grpSpPr>
            <a:xfrm>
              <a:off x="249300" y="3284984"/>
              <a:ext cx="8643180" cy="288032"/>
              <a:chOff x="249300" y="3284984"/>
              <a:chExt cx="8643180" cy="288032"/>
            </a:xfrm>
          </p:grpSpPr>
          <p:cxnSp>
            <p:nvCxnSpPr>
              <p:cNvPr id="79" name="Přímá spojnice 78"/>
              <p:cNvCxnSpPr/>
              <p:nvPr/>
            </p:nvCxnSpPr>
            <p:spPr>
              <a:xfrm>
                <a:off x="249300" y="3429000"/>
                <a:ext cx="864096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Přímá spojnice 79"/>
              <p:cNvCxnSpPr/>
              <p:nvPr/>
            </p:nvCxnSpPr>
            <p:spPr>
              <a:xfrm>
                <a:off x="467544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Přímá spojnice 80"/>
              <p:cNvCxnSpPr/>
              <p:nvPr/>
            </p:nvCxnSpPr>
            <p:spPr>
              <a:xfrm>
                <a:off x="683568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Přímá spojnice 81"/>
              <p:cNvCxnSpPr/>
              <p:nvPr/>
            </p:nvCxnSpPr>
            <p:spPr>
              <a:xfrm>
                <a:off x="899592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Přímá spojnice 82"/>
              <p:cNvCxnSpPr/>
              <p:nvPr/>
            </p:nvCxnSpPr>
            <p:spPr>
              <a:xfrm>
                <a:off x="1115616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Přímá spojnice 83"/>
              <p:cNvCxnSpPr/>
              <p:nvPr/>
            </p:nvCxnSpPr>
            <p:spPr>
              <a:xfrm>
                <a:off x="1331640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Přímá spojnice 84"/>
              <p:cNvCxnSpPr/>
              <p:nvPr/>
            </p:nvCxnSpPr>
            <p:spPr>
              <a:xfrm>
                <a:off x="1547664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Přímá spojnice 85"/>
              <p:cNvCxnSpPr/>
              <p:nvPr/>
            </p:nvCxnSpPr>
            <p:spPr>
              <a:xfrm>
                <a:off x="1763688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Přímá spojnice 86"/>
              <p:cNvCxnSpPr/>
              <p:nvPr/>
            </p:nvCxnSpPr>
            <p:spPr>
              <a:xfrm>
                <a:off x="1979712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Přímá spojnice 87"/>
              <p:cNvCxnSpPr/>
              <p:nvPr/>
            </p:nvCxnSpPr>
            <p:spPr>
              <a:xfrm>
                <a:off x="2195736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Přímá spojnice 88"/>
              <p:cNvCxnSpPr/>
              <p:nvPr/>
            </p:nvCxnSpPr>
            <p:spPr>
              <a:xfrm>
                <a:off x="2411760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Přímá spojnice 89"/>
              <p:cNvCxnSpPr/>
              <p:nvPr/>
            </p:nvCxnSpPr>
            <p:spPr>
              <a:xfrm>
                <a:off x="2627784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Přímá spojnice 90"/>
              <p:cNvCxnSpPr/>
              <p:nvPr/>
            </p:nvCxnSpPr>
            <p:spPr>
              <a:xfrm>
                <a:off x="2843808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Přímá spojnice 91"/>
              <p:cNvCxnSpPr/>
              <p:nvPr/>
            </p:nvCxnSpPr>
            <p:spPr>
              <a:xfrm>
                <a:off x="3059832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Přímá spojnice 92"/>
              <p:cNvCxnSpPr/>
              <p:nvPr/>
            </p:nvCxnSpPr>
            <p:spPr>
              <a:xfrm>
                <a:off x="3275856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Přímá spojnice 93"/>
              <p:cNvCxnSpPr/>
              <p:nvPr/>
            </p:nvCxnSpPr>
            <p:spPr>
              <a:xfrm>
                <a:off x="3491880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Přímá spojnice 94"/>
              <p:cNvCxnSpPr/>
              <p:nvPr/>
            </p:nvCxnSpPr>
            <p:spPr>
              <a:xfrm>
                <a:off x="3707904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Přímá spojnice 95"/>
              <p:cNvCxnSpPr/>
              <p:nvPr/>
            </p:nvCxnSpPr>
            <p:spPr>
              <a:xfrm>
                <a:off x="3923928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Přímá spojnice 96"/>
              <p:cNvCxnSpPr/>
              <p:nvPr/>
            </p:nvCxnSpPr>
            <p:spPr>
              <a:xfrm>
                <a:off x="4139952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Přímá spojnice 97"/>
              <p:cNvCxnSpPr/>
              <p:nvPr/>
            </p:nvCxnSpPr>
            <p:spPr>
              <a:xfrm>
                <a:off x="4355976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Přímá spojnice 98"/>
              <p:cNvCxnSpPr/>
              <p:nvPr/>
            </p:nvCxnSpPr>
            <p:spPr>
              <a:xfrm>
                <a:off x="4572000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Přímá spojnice 99"/>
              <p:cNvCxnSpPr/>
              <p:nvPr/>
            </p:nvCxnSpPr>
            <p:spPr>
              <a:xfrm>
                <a:off x="4788024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Přímá spojnice 100"/>
              <p:cNvCxnSpPr/>
              <p:nvPr/>
            </p:nvCxnSpPr>
            <p:spPr>
              <a:xfrm>
                <a:off x="5004048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Přímá spojnice 101"/>
              <p:cNvCxnSpPr/>
              <p:nvPr/>
            </p:nvCxnSpPr>
            <p:spPr>
              <a:xfrm>
                <a:off x="5220072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Přímá spojnice 102"/>
              <p:cNvCxnSpPr/>
              <p:nvPr/>
            </p:nvCxnSpPr>
            <p:spPr>
              <a:xfrm>
                <a:off x="5436096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Přímá spojnice 103"/>
              <p:cNvCxnSpPr/>
              <p:nvPr/>
            </p:nvCxnSpPr>
            <p:spPr>
              <a:xfrm>
                <a:off x="5652120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Přímá spojnice 104"/>
              <p:cNvCxnSpPr/>
              <p:nvPr/>
            </p:nvCxnSpPr>
            <p:spPr>
              <a:xfrm>
                <a:off x="5868144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Přímá spojnice 105"/>
              <p:cNvCxnSpPr/>
              <p:nvPr/>
            </p:nvCxnSpPr>
            <p:spPr>
              <a:xfrm>
                <a:off x="6084168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Přímá spojnice 106"/>
              <p:cNvCxnSpPr/>
              <p:nvPr/>
            </p:nvCxnSpPr>
            <p:spPr>
              <a:xfrm>
                <a:off x="6300192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Přímá spojnice 107"/>
              <p:cNvCxnSpPr/>
              <p:nvPr/>
            </p:nvCxnSpPr>
            <p:spPr>
              <a:xfrm>
                <a:off x="6516216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Přímá spojnice 108"/>
              <p:cNvCxnSpPr/>
              <p:nvPr/>
            </p:nvCxnSpPr>
            <p:spPr>
              <a:xfrm>
                <a:off x="6732240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Přímá spojnice 109"/>
              <p:cNvCxnSpPr/>
              <p:nvPr/>
            </p:nvCxnSpPr>
            <p:spPr>
              <a:xfrm>
                <a:off x="6948264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Přímá spojnice 110"/>
              <p:cNvCxnSpPr/>
              <p:nvPr/>
            </p:nvCxnSpPr>
            <p:spPr>
              <a:xfrm>
                <a:off x="7164288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Přímá spojnice 111"/>
              <p:cNvCxnSpPr/>
              <p:nvPr/>
            </p:nvCxnSpPr>
            <p:spPr>
              <a:xfrm>
                <a:off x="7380312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Přímá spojnice 112"/>
              <p:cNvCxnSpPr/>
              <p:nvPr/>
            </p:nvCxnSpPr>
            <p:spPr>
              <a:xfrm>
                <a:off x="7596336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Přímá spojnice 113"/>
              <p:cNvCxnSpPr/>
              <p:nvPr/>
            </p:nvCxnSpPr>
            <p:spPr>
              <a:xfrm>
                <a:off x="7812360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Přímá spojnice 114"/>
              <p:cNvCxnSpPr/>
              <p:nvPr/>
            </p:nvCxnSpPr>
            <p:spPr>
              <a:xfrm>
                <a:off x="8028384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Přímá spojnice 115"/>
              <p:cNvCxnSpPr/>
              <p:nvPr/>
            </p:nvCxnSpPr>
            <p:spPr>
              <a:xfrm>
                <a:off x="8244408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Přímá spojnice 116"/>
              <p:cNvCxnSpPr/>
              <p:nvPr/>
            </p:nvCxnSpPr>
            <p:spPr>
              <a:xfrm>
                <a:off x="8460432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Přímá spojnice 117"/>
              <p:cNvCxnSpPr/>
              <p:nvPr/>
            </p:nvCxnSpPr>
            <p:spPr>
              <a:xfrm>
                <a:off x="8676456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Přímá spojnice 118"/>
              <p:cNvCxnSpPr/>
              <p:nvPr/>
            </p:nvCxnSpPr>
            <p:spPr>
              <a:xfrm>
                <a:off x="8892480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ovéPole 62"/>
            <p:cNvSpPr txBox="1"/>
            <p:nvPr/>
          </p:nvSpPr>
          <p:spPr>
            <a:xfrm>
              <a:off x="107504" y="3429000"/>
              <a:ext cx="21602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</a:p>
          </p:txBody>
        </p:sp>
        <p:sp>
          <p:nvSpPr>
            <p:cNvPr id="64" name="TextovéPole 63"/>
            <p:cNvSpPr txBox="1"/>
            <p:nvPr/>
          </p:nvSpPr>
          <p:spPr>
            <a:xfrm>
              <a:off x="5002686" y="3429000"/>
              <a:ext cx="3162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23</a:t>
              </a:r>
            </a:p>
          </p:txBody>
        </p:sp>
        <p:sp>
          <p:nvSpPr>
            <p:cNvPr id="65" name="TextovéPole 64"/>
            <p:cNvSpPr txBox="1"/>
            <p:nvPr/>
          </p:nvSpPr>
          <p:spPr>
            <a:xfrm>
              <a:off x="5220942" y="3429000"/>
              <a:ext cx="3004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24</a:t>
              </a:r>
            </a:p>
          </p:txBody>
        </p:sp>
        <p:sp>
          <p:nvSpPr>
            <p:cNvPr id="66" name="TextovéPole 65"/>
            <p:cNvSpPr txBox="1"/>
            <p:nvPr/>
          </p:nvSpPr>
          <p:spPr>
            <a:xfrm>
              <a:off x="6935838" y="3429000"/>
              <a:ext cx="3004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32</a:t>
              </a:r>
            </a:p>
          </p:txBody>
        </p:sp>
        <p:sp>
          <p:nvSpPr>
            <p:cNvPr id="67" name="TextovéPole 66"/>
            <p:cNvSpPr txBox="1"/>
            <p:nvPr/>
          </p:nvSpPr>
          <p:spPr>
            <a:xfrm>
              <a:off x="7151862" y="3429000"/>
              <a:ext cx="3004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33</a:t>
              </a:r>
            </a:p>
          </p:txBody>
        </p:sp>
        <p:sp>
          <p:nvSpPr>
            <p:cNvPr id="68" name="TextovéPole 67"/>
            <p:cNvSpPr txBox="1"/>
            <p:nvPr/>
          </p:nvSpPr>
          <p:spPr>
            <a:xfrm>
              <a:off x="7799934" y="3429000"/>
              <a:ext cx="3004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36</a:t>
              </a:r>
            </a:p>
          </p:txBody>
        </p:sp>
        <p:sp>
          <p:nvSpPr>
            <p:cNvPr id="69" name="TextovéPole 68"/>
            <p:cNvSpPr txBox="1"/>
            <p:nvPr/>
          </p:nvSpPr>
          <p:spPr>
            <a:xfrm>
              <a:off x="8015958" y="3429000"/>
              <a:ext cx="3004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37</a:t>
              </a:r>
            </a:p>
          </p:txBody>
        </p:sp>
        <p:sp>
          <p:nvSpPr>
            <p:cNvPr id="70" name="TextovéPole 69"/>
            <p:cNvSpPr txBox="1"/>
            <p:nvPr/>
          </p:nvSpPr>
          <p:spPr>
            <a:xfrm>
              <a:off x="8664030" y="3429000"/>
              <a:ext cx="3004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40</a:t>
              </a:r>
            </a:p>
          </p:txBody>
        </p:sp>
        <p:sp>
          <p:nvSpPr>
            <p:cNvPr id="71" name="Pravá složená závorka 70"/>
            <p:cNvSpPr/>
            <p:nvPr/>
          </p:nvSpPr>
          <p:spPr>
            <a:xfrm rot="5400000">
              <a:off x="2559982" y="1262498"/>
              <a:ext cx="350577" cy="4971344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Pravá složená závorka 71"/>
            <p:cNvSpPr/>
            <p:nvPr/>
          </p:nvSpPr>
          <p:spPr>
            <a:xfrm rot="5400000">
              <a:off x="5999628" y="2767553"/>
              <a:ext cx="381817" cy="193583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3" name="Pravá složená závorka 72"/>
            <p:cNvSpPr/>
            <p:nvPr/>
          </p:nvSpPr>
          <p:spPr>
            <a:xfrm rot="5400000">
              <a:off x="7405520" y="3297034"/>
              <a:ext cx="378037" cy="85925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" name="Pravá složená závorka 73"/>
            <p:cNvSpPr/>
            <p:nvPr/>
          </p:nvSpPr>
          <p:spPr>
            <a:xfrm rot="5400000">
              <a:off x="8268992" y="3292948"/>
              <a:ext cx="378037" cy="85925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5" name="TextovéPole 74"/>
            <p:cNvSpPr txBox="1"/>
            <p:nvPr/>
          </p:nvSpPr>
          <p:spPr>
            <a:xfrm>
              <a:off x="2051720" y="3867526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KAŽDÉ 4 TÝDNY</a:t>
              </a:r>
            </a:p>
          </p:txBody>
        </p:sp>
        <p:sp>
          <p:nvSpPr>
            <p:cNvPr id="76" name="TextovéPole 75"/>
            <p:cNvSpPr txBox="1"/>
            <p:nvPr/>
          </p:nvSpPr>
          <p:spPr>
            <a:xfrm>
              <a:off x="5508104" y="3859018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KAŽDÉ 3 TÝDNY</a:t>
              </a:r>
            </a:p>
          </p:txBody>
        </p:sp>
        <p:sp>
          <p:nvSpPr>
            <p:cNvPr id="77" name="TextovéPole 76"/>
            <p:cNvSpPr txBox="1"/>
            <p:nvPr/>
          </p:nvSpPr>
          <p:spPr>
            <a:xfrm>
              <a:off x="6916514" y="3859018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KAŽDÉ 2 TÝDNY</a:t>
              </a:r>
            </a:p>
          </p:txBody>
        </p:sp>
        <p:sp>
          <p:nvSpPr>
            <p:cNvPr id="78" name="TextovéPole 77"/>
            <p:cNvSpPr txBox="1"/>
            <p:nvPr/>
          </p:nvSpPr>
          <p:spPr>
            <a:xfrm>
              <a:off x="8117346" y="3854826"/>
              <a:ext cx="684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KAŽDÝ</a:t>
              </a:r>
            </a:p>
            <a:p>
              <a:r>
                <a:rPr lang="cs-CZ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TÝDEN</a:t>
              </a:r>
            </a:p>
          </p:txBody>
        </p:sp>
      </p:grpSp>
      <p:sp>
        <p:nvSpPr>
          <p:cNvPr id="120" name="TextovéPole 119"/>
          <p:cNvSpPr txBox="1"/>
          <p:nvPr/>
        </p:nvSpPr>
        <p:spPr>
          <a:xfrm>
            <a:off x="153634" y="2401010"/>
            <a:ext cx="525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Při každé návštěvě:</a:t>
            </a:r>
          </a:p>
          <a:p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měření TK</a:t>
            </a:r>
            <a:b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měření pulsu (P)</a:t>
            </a:r>
            <a:b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kontrola váhových přírůstků</a:t>
            </a:r>
            <a:b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vyšetření moči na přítomnost cukru a bílkovin</a:t>
            </a:r>
          </a:p>
        </p:txBody>
      </p:sp>
      <p:grpSp>
        <p:nvGrpSpPr>
          <p:cNvPr id="121" name="Skupina 120"/>
          <p:cNvGrpSpPr/>
          <p:nvPr/>
        </p:nvGrpSpPr>
        <p:grpSpPr>
          <a:xfrm>
            <a:off x="17960" y="1222630"/>
            <a:ext cx="8597708" cy="5020308"/>
            <a:chOff x="17960" y="1686556"/>
            <a:chExt cx="8597708" cy="5020308"/>
          </a:xfrm>
        </p:grpSpPr>
        <p:sp>
          <p:nvSpPr>
            <p:cNvPr id="122" name="Obdélník 121"/>
            <p:cNvSpPr/>
            <p:nvPr/>
          </p:nvSpPr>
          <p:spPr>
            <a:xfrm>
              <a:off x="17960" y="6060533"/>
              <a:ext cx="84424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b="1" dirty="0" err="1"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Screening</a:t>
              </a:r>
              <a:r>
                <a:rPr lang="cs-CZ" b="1" dirty="0"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mapování protilátek proti krevní skupině plodu</a:t>
              </a:r>
            </a:p>
            <a:p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 </a:t>
              </a:r>
              <a:r>
                <a:rPr lang="cs-CZ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Rh</a:t>
              </a:r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– žen: 12., 20., 28. a 36. týden</a:t>
              </a:r>
            </a:p>
          </p:txBody>
        </p:sp>
        <p:grpSp>
          <p:nvGrpSpPr>
            <p:cNvPr id="123" name="Skupina 122"/>
            <p:cNvGrpSpPr/>
            <p:nvPr/>
          </p:nvGrpSpPr>
          <p:grpSpPr>
            <a:xfrm>
              <a:off x="2967978" y="1686556"/>
              <a:ext cx="460520" cy="521743"/>
              <a:chOff x="4256086" y="6117843"/>
              <a:chExt cx="460520" cy="521743"/>
            </a:xfrm>
          </p:grpSpPr>
          <p:sp>
            <p:nvSpPr>
              <p:cNvPr id="133" name="Šipka dolů 132"/>
              <p:cNvSpPr/>
              <p:nvPr/>
            </p:nvSpPr>
            <p:spPr>
              <a:xfrm rot="2528403">
                <a:off x="4256086" y="6212689"/>
                <a:ext cx="73572" cy="426897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4" name="TextovéPole 133"/>
              <p:cNvSpPr txBox="1"/>
              <p:nvPr/>
            </p:nvSpPr>
            <p:spPr>
              <a:xfrm>
                <a:off x="4364602" y="6117843"/>
                <a:ext cx="35200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8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12.</a:t>
                </a:r>
              </a:p>
            </p:txBody>
          </p:sp>
        </p:grpSp>
        <p:grpSp>
          <p:nvGrpSpPr>
            <p:cNvPr id="124" name="Skupina 123"/>
            <p:cNvGrpSpPr/>
            <p:nvPr/>
          </p:nvGrpSpPr>
          <p:grpSpPr>
            <a:xfrm>
              <a:off x="4693170" y="1686556"/>
              <a:ext cx="460520" cy="521743"/>
              <a:chOff x="4256086" y="6117843"/>
              <a:chExt cx="460520" cy="521743"/>
            </a:xfrm>
          </p:grpSpPr>
          <p:sp>
            <p:nvSpPr>
              <p:cNvPr id="131" name="Šipka dolů 130"/>
              <p:cNvSpPr/>
              <p:nvPr/>
            </p:nvSpPr>
            <p:spPr>
              <a:xfrm rot="2528403">
                <a:off x="4256086" y="6212689"/>
                <a:ext cx="73572" cy="426897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2" name="TextovéPole 131"/>
              <p:cNvSpPr txBox="1"/>
              <p:nvPr/>
            </p:nvSpPr>
            <p:spPr>
              <a:xfrm>
                <a:off x="4364602" y="6117843"/>
                <a:ext cx="35200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8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20.</a:t>
                </a:r>
              </a:p>
            </p:txBody>
          </p:sp>
        </p:grpSp>
        <p:grpSp>
          <p:nvGrpSpPr>
            <p:cNvPr id="125" name="Skupina 124"/>
            <p:cNvGrpSpPr/>
            <p:nvPr/>
          </p:nvGrpSpPr>
          <p:grpSpPr>
            <a:xfrm>
              <a:off x="6424362" y="1686556"/>
              <a:ext cx="460520" cy="521743"/>
              <a:chOff x="4256086" y="6117843"/>
              <a:chExt cx="460520" cy="521743"/>
            </a:xfrm>
          </p:grpSpPr>
          <p:sp>
            <p:nvSpPr>
              <p:cNvPr id="129" name="Šipka dolů 128"/>
              <p:cNvSpPr/>
              <p:nvPr/>
            </p:nvSpPr>
            <p:spPr>
              <a:xfrm rot="2528403">
                <a:off x="4256086" y="6212689"/>
                <a:ext cx="73572" cy="426897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0" name="TextovéPole 129"/>
              <p:cNvSpPr txBox="1"/>
              <p:nvPr/>
            </p:nvSpPr>
            <p:spPr>
              <a:xfrm>
                <a:off x="4364602" y="6117843"/>
                <a:ext cx="35200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8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28.</a:t>
                </a:r>
              </a:p>
            </p:txBody>
          </p:sp>
        </p:grpSp>
        <p:grpSp>
          <p:nvGrpSpPr>
            <p:cNvPr id="126" name="Skupina 125"/>
            <p:cNvGrpSpPr/>
            <p:nvPr/>
          </p:nvGrpSpPr>
          <p:grpSpPr>
            <a:xfrm>
              <a:off x="8155148" y="1692182"/>
              <a:ext cx="460520" cy="521743"/>
              <a:chOff x="4256086" y="6117843"/>
              <a:chExt cx="460520" cy="521743"/>
            </a:xfrm>
          </p:grpSpPr>
          <p:sp>
            <p:nvSpPr>
              <p:cNvPr id="127" name="Šipka dolů 126"/>
              <p:cNvSpPr/>
              <p:nvPr/>
            </p:nvSpPr>
            <p:spPr>
              <a:xfrm rot="2528403">
                <a:off x="4256086" y="6212689"/>
                <a:ext cx="73572" cy="426897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8" name="TextovéPole 127"/>
              <p:cNvSpPr txBox="1"/>
              <p:nvPr/>
            </p:nvSpPr>
            <p:spPr>
              <a:xfrm>
                <a:off x="4364602" y="6117843"/>
                <a:ext cx="35200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8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36.</a:t>
                </a:r>
              </a:p>
            </p:txBody>
          </p:sp>
        </p:grpSp>
      </p:grpSp>
      <p:grpSp>
        <p:nvGrpSpPr>
          <p:cNvPr id="135" name="Skupina 134"/>
          <p:cNvGrpSpPr/>
          <p:nvPr/>
        </p:nvGrpSpPr>
        <p:grpSpPr>
          <a:xfrm>
            <a:off x="14456" y="961825"/>
            <a:ext cx="7812360" cy="5851551"/>
            <a:chOff x="14456" y="1431377"/>
            <a:chExt cx="7812360" cy="5851551"/>
          </a:xfrm>
        </p:grpSpPr>
        <p:sp>
          <p:nvSpPr>
            <p:cNvPr id="136" name="Obdélník 135"/>
            <p:cNvSpPr/>
            <p:nvPr/>
          </p:nvSpPr>
          <p:spPr>
            <a:xfrm>
              <a:off x="14456" y="6636597"/>
              <a:ext cx="78123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b="1" dirty="0" err="1">
                  <a:solidFill>
                    <a:srgbClr val="00B050"/>
                  </a:solidFill>
                </a:rPr>
                <a:t>Tripple</a:t>
              </a:r>
              <a:r>
                <a:rPr lang="cs-CZ" b="1" dirty="0">
                  <a:solidFill>
                    <a:srgbClr val="00B050"/>
                  </a:solidFill>
                </a:rPr>
                <a:t> test</a:t>
              </a:r>
            </a:p>
            <a:p>
              <a:r>
                <a:rPr lang="cs-CZ" dirty="0"/>
                <a:t>Pokud nebyl proveden kombinovaný test, provádí se v 16. týdnu</a:t>
              </a:r>
            </a:p>
          </p:txBody>
        </p:sp>
        <p:grpSp>
          <p:nvGrpSpPr>
            <p:cNvPr id="137" name="Skupina 136"/>
            <p:cNvGrpSpPr/>
            <p:nvPr/>
          </p:nvGrpSpPr>
          <p:grpSpPr>
            <a:xfrm>
              <a:off x="3542191" y="1431377"/>
              <a:ext cx="364485" cy="609686"/>
              <a:chOff x="7223225" y="3733233"/>
              <a:chExt cx="364485" cy="609686"/>
            </a:xfrm>
          </p:grpSpPr>
          <p:sp>
            <p:nvSpPr>
              <p:cNvPr id="138" name="Šipka dolů 137"/>
              <p:cNvSpPr/>
              <p:nvPr/>
            </p:nvSpPr>
            <p:spPr>
              <a:xfrm>
                <a:off x="7351285" y="3916022"/>
                <a:ext cx="73572" cy="426897"/>
              </a:xfrm>
              <a:prstGeom prst="down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9" name="TextovéPole 138"/>
              <p:cNvSpPr txBox="1"/>
              <p:nvPr/>
            </p:nvSpPr>
            <p:spPr>
              <a:xfrm>
                <a:off x="7223225" y="3733233"/>
                <a:ext cx="36448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8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16.</a:t>
                </a:r>
              </a:p>
            </p:txBody>
          </p:sp>
        </p:grpSp>
      </p:grpSp>
      <p:grpSp>
        <p:nvGrpSpPr>
          <p:cNvPr id="140" name="Skupina 139"/>
          <p:cNvGrpSpPr/>
          <p:nvPr/>
        </p:nvGrpSpPr>
        <p:grpSpPr>
          <a:xfrm>
            <a:off x="0" y="836712"/>
            <a:ext cx="9108504" cy="4824536"/>
            <a:chOff x="0" y="836712"/>
            <a:chExt cx="9108504" cy="4824536"/>
          </a:xfrm>
        </p:grpSpPr>
        <p:grpSp>
          <p:nvGrpSpPr>
            <p:cNvPr id="141" name="Skupina 140"/>
            <p:cNvGrpSpPr/>
            <p:nvPr/>
          </p:nvGrpSpPr>
          <p:grpSpPr>
            <a:xfrm>
              <a:off x="0" y="836712"/>
              <a:ext cx="9108504" cy="3878696"/>
              <a:chOff x="0" y="1306264"/>
              <a:chExt cx="9108504" cy="3878696"/>
            </a:xfrm>
          </p:grpSpPr>
          <p:sp>
            <p:nvSpPr>
              <p:cNvPr id="143" name="Obdélník 142"/>
              <p:cNvSpPr/>
              <p:nvPr/>
            </p:nvSpPr>
            <p:spPr>
              <a:xfrm>
                <a:off x="0" y="4261630"/>
                <a:ext cx="910850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b="1" dirty="0">
                    <a:solidFill>
                      <a:srgbClr val="0033C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Ultrazvukové vyšetření</a:t>
                </a:r>
              </a:p>
              <a:p>
                <a:r>
                  <a:rPr lang="cs-C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4x: na začátku k ověření gravidity, 11.-13. týden, 20.- 22. týden a 30.-32. týden.</a:t>
                </a:r>
              </a:p>
              <a:p>
                <a:r>
                  <a:rPr lang="cs-C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Od 28. týdne by se měly poslouchat UZ ozvy miminka vždy! </a:t>
                </a:r>
              </a:p>
            </p:txBody>
          </p:sp>
          <p:grpSp>
            <p:nvGrpSpPr>
              <p:cNvPr id="144" name="Skupina 143"/>
              <p:cNvGrpSpPr/>
              <p:nvPr/>
            </p:nvGrpSpPr>
            <p:grpSpPr>
              <a:xfrm>
                <a:off x="2195736" y="1306264"/>
                <a:ext cx="863685" cy="820620"/>
                <a:chOff x="2195736" y="1306264"/>
                <a:chExt cx="863685" cy="820620"/>
              </a:xfrm>
            </p:grpSpPr>
            <p:sp>
              <p:nvSpPr>
                <p:cNvPr id="153" name="Šipka dolů 152"/>
                <p:cNvSpPr/>
                <p:nvPr/>
              </p:nvSpPr>
              <p:spPr>
                <a:xfrm rot="19517567">
                  <a:off x="2677785" y="1457779"/>
                  <a:ext cx="73572" cy="426897"/>
                </a:xfrm>
                <a:prstGeom prst="downArrow">
                  <a:avLst/>
                </a:prstGeom>
                <a:solidFill>
                  <a:srgbClr val="0033CC"/>
                </a:solidFill>
                <a:ln>
                  <a:solidFill>
                    <a:srgbClr val="00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4" name="Pravá složená závorka 153"/>
                <p:cNvSpPr/>
                <p:nvPr/>
              </p:nvSpPr>
              <p:spPr>
                <a:xfrm rot="16200000">
                  <a:off x="2725003" y="1792466"/>
                  <a:ext cx="239074" cy="429762"/>
                </a:xfrm>
                <a:prstGeom prst="rightBrace">
                  <a:avLst/>
                </a:prstGeom>
                <a:noFill/>
                <a:ln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5" name="TextovéPole 154"/>
                <p:cNvSpPr txBox="1"/>
                <p:nvPr/>
              </p:nvSpPr>
              <p:spPr>
                <a:xfrm>
                  <a:off x="2195736" y="1306264"/>
                  <a:ext cx="5818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800" dirty="0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11. – 13.</a:t>
                  </a:r>
                </a:p>
              </p:txBody>
            </p:sp>
          </p:grpSp>
          <p:grpSp>
            <p:nvGrpSpPr>
              <p:cNvPr id="145" name="Skupina 144"/>
              <p:cNvGrpSpPr/>
              <p:nvPr/>
            </p:nvGrpSpPr>
            <p:grpSpPr>
              <a:xfrm>
                <a:off x="4140363" y="1306264"/>
                <a:ext cx="863685" cy="820620"/>
                <a:chOff x="2195736" y="1306264"/>
                <a:chExt cx="863685" cy="820620"/>
              </a:xfrm>
            </p:grpSpPr>
            <p:sp>
              <p:nvSpPr>
                <p:cNvPr id="150" name="Šipka dolů 149"/>
                <p:cNvSpPr/>
                <p:nvPr/>
              </p:nvSpPr>
              <p:spPr>
                <a:xfrm rot="19517567">
                  <a:off x="2677785" y="1457779"/>
                  <a:ext cx="73572" cy="426897"/>
                </a:xfrm>
                <a:prstGeom prst="downArrow">
                  <a:avLst/>
                </a:prstGeom>
                <a:solidFill>
                  <a:srgbClr val="0033CC"/>
                </a:solidFill>
                <a:ln>
                  <a:solidFill>
                    <a:srgbClr val="00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1" name="Pravá složená závorka 150"/>
                <p:cNvSpPr/>
                <p:nvPr/>
              </p:nvSpPr>
              <p:spPr>
                <a:xfrm rot="16200000">
                  <a:off x="2725003" y="1792466"/>
                  <a:ext cx="239074" cy="429762"/>
                </a:xfrm>
                <a:prstGeom prst="rightBrace">
                  <a:avLst/>
                </a:prstGeom>
                <a:noFill/>
                <a:ln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2" name="TextovéPole 151"/>
                <p:cNvSpPr txBox="1"/>
                <p:nvPr/>
              </p:nvSpPr>
              <p:spPr>
                <a:xfrm>
                  <a:off x="2195736" y="1306264"/>
                  <a:ext cx="58182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800" dirty="0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20. – 22.</a:t>
                  </a:r>
                </a:p>
              </p:txBody>
            </p:sp>
          </p:grpSp>
          <p:grpSp>
            <p:nvGrpSpPr>
              <p:cNvPr id="146" name="Skupina 145"/>
              <p:cNvGrpSpPr/>
              <p:nvPr/>
            </p:nvGrpSpPr>
            <p:grpSpPr>
              <a:xfrm>
                <a:off x="6300603" y="1311890"/>
                <a:ext cx="863685" cy="820620"/>
                <a:chOff x="2195736" y="1306264"/>
                <a:chExt cx="863685" cy="820620"/>
              </a:xfrm>
            </p:grpSpPr>
            <p:sp>
              <p:nvSpPr>
                <p:cNvPr id="147" name="Šipka dolů 146"/>
                <p:cNvSpPr/>
                <p:nvPr/>
              </p:nvSpPr>
              <p:spPr>
                <a:xfrm rot="19517567">
                  <a:off x="2677785" y="1457779"/>
                  <a:ext cx="73572" cy="426897"/>
                </a:xfrm>
                <a:prstGeom prst="downArrow">
                  <a:avLst/>
                </a:prstGeom>
                <a:solidFill>
                  <a:srgbClr val="0033CC"/>
                </a:solidFill>
                <a:ln>
                  <a:solidFill>
                    <a:srgbClr val="00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48" name="Pravá složená závorka 147"/>
                <p:cNvSpPr/>
                <p:nvPr/>
              </p:nvSpPr>
              <p:spPr>
                <a:xfrm rot="16200000">
                  <a:off x="2725003" y="1792466"/>
                  <a:ext cx="239074" cy="429762"/>
                </a:xfrm>
                <a:prstGeom prst="rightBrace">
                  <a:avLst/>
                </a:prstGeom>
                <a:noFill/>
                <a:ln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49" name="TextovéPole 148"/>
                <p:cNvSpPr txBox="1"/>
                <p:nvPr/>
              </p:nvSpPr>
              <p:spPr>
                <a:xfrm>
                  <a:off x="2195736" y="1306264"/>
                  <a:ext cx="58182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800" dirty="0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30. – 32.</a:t>
                  </a:r>
                </a:p>
              </p:txBody>
            </p:sp>
          </p:grpSp>
        </p:grpSp>
        <p:sp>
          <p:nvSpPr>
            <p:cNvPr id="142" name="Obdélník 141"/>
            <p:cNvSpPr/>
            <p:nvPr/>
          </p:nvSpPr>
          <p:spPr>
            <a:xfrm>
              <a:off x="12618" y="4645585"/>
              <a:ext cx="878013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b="1" i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18.-20. týden:</a:t>
              </a:r>
              <a:endParaRPr lang="cs-CZ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cs-CZ" sz="1000" i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určení počtu plodů, přesné změření jednotlivých částí plodu a výpočet jeho stáří a hmotnosti, zjišťování vrozených vývojových vad plodu, sledování srdeční činnosti plodu, určení množství plodové vody, určení uložení placenty</a:t>
              </a:r>
            </a:p>
            <a:p>
              <a:r>
                <a:rPr lang="cs-CZ" sz="1000" b="1" i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30. - 32. týden: </a:t>
              </a:r>
            </a:p>
            <a:p>
              <a:r>
                <a:rPr lang="cs-CZ" sz="1000" i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určení polohy plodu, přesné změření jednotlivých částí plodu a srovnání s předchozím vyšetřením, určení množství plodové vody, pozorování pohybové aktivity plodu, posouzení stavu placenty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26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Skupina 58"/>
          <p:cNvGrpSpPr/>
          <p:nvPr/>
        </p:nvGrpSpPr>
        <p:grpSpPr>
          <a:xfrm>
            <a:off x="18561" y="19223"/>
            <a:ext cx="9089942" cy="769441"/>
            <a:chOff x="18561" y="19223"/>
            <a:chExt cx="9089942" cy="769441"/>
          </a:xfrm>
        </p:grpSpPr>
        <p:sp>
          <p:nvSpPr>
            <p:cNvPr id="60" name="Obdélník 59"/>
            <p:cNvSpPr/>
            <p:nvPr/>
          </p:nvSpPr>
          <p:spPr>
            <a:xfrm>
              <a:off x="27028" y="44624"/>
              <a:ext cx="9081475" cy="648072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18561" y="19223"/>
              <a:ext cx="908994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400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TĚHOTENSKÉ  HORMONY</a:t>
              </a:r>
            </a:p>
          </p:txBody>
        </p:sp>
      </p:grpSp>
      <p:grpSp>
        <p:nvGrpSpPr>
          <p:cNvPr id="58" name="Skupina 57"/>
          <p:cNvGrpSpPr/>
          <p:nvPr/>
        </p:nvGrpSpPr>
        <p:grpSpPr>
          <a:xfrm>
            <a:off x="306281" y="1052736"/>
            <a:ext cx="8544449" cy="5516041"/>
            <a:chOff x="306281" y="1052736"/>
            <a:chExt cx="8544449" cy="5516041"/>
          </a:xfrm>
        </p:grpSpPr>
        <p:sp>
          <p:nvSpPr>
            <p:cNvPr id="62" name="Ovál 61"/>
            <p:cNvSpPr/>
            <p:nvPr/>
          </p:nvSpPr>
          <p:spPr>
            <a:xfrm>
              <a:off x="2803939" y="1196752"/>
              <a:ext cx="3528392" cy="13681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Ovál 62"/>
            <p:cNvSpPr/>
            <p:nvPr/>
          </p:nvSpPr>
          <p:spPr>
            <a:xfrm>
              <a:off x="2803939" y="5079345"/>
              <a:ext cx="3528392" cy="13681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Obdélník 63"/>
            <p:cNvSpPr/>
            <p:nvPr/>
          </p:nvSpPr>
          <p:spPr>
            <a:xfrm>
              <a:off x="576164" y="2675408"/>
              <a:ext cx="1888277" cy="8640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DĚLOŽNÍ</a:t>
              </a:r>
            </a:p>
            <a:p>
              <a:pPr algn="ctr"/>
              <a:r>
                <a:rPr lang="cs-CZ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KLID</a:t>
              </a:r>
            </a:p>
          </p:txBody>
        </p:sp>
        <p:sp>
          <p:nvSpPr>
            <p:cNvPr id="65" name="TextovéPole 64"/>
            <p:cNvSpPr txBox="1"/>
            <p:nvPr/>
          </p:nvSpPr>
          <p:spPr>
            <a:xfrm>
              <a:off x="3661860" y="1691516"/>
              <a:ext cx="1812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PROGESTERON</a:t>
              </a:r>
            </a:p>
          </p:txBody>
        </p:sp>
        <p:sp>
          <p:nvSpPr>
            <p:cNvPr id="66" name="TextovéPole 65"/>
            <p:cNvSpPr txBox="1"/>
            <p:nvPr/>
          </p:nvSpPr>
          <p:spPr>
            <a:xfrm>
              <a:off x="3893979" y="5578755"/>
              <a:ext cx="134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ESTROGEN</a:t>
              </a:r>
            </a:p>
          </p:txBody>
        </p:sp>
        <p:grpSp>
          <p:nvGrpSpPr>
            <p:cNvPr id="67" name="Skupina 66"/>
            <p:cNvGrpSpPr/>
            <p:nvPr/>
          </p:nvGrpSpPr>
          <p:grpSpPr>
            <a:xfrm>
              <a:off x="3203848" y="3208784"/>
              <a:ext cx="1184267" cy="1119758"/>
              <a:chOff x="1619672" y="3140968"/>
              <a:chExt cx="1184267" cy="1119758"/>
            </a:xfrm>
          </p:grpSpPr>
          <p:sp>
            <p:nvSpPr>
              <p:cNvPr id="105" name="Ovál 104"/>
              <p:cNvSpPr/>
              <p:nvPr/>
            </p:nvSpPr>
            <p:spPr>
              <a:xfrm>
                <a:off x="1619672" y="3140968"/>
                <a:ext cx="1184267" cy="111975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6" name="TextovéPole 105"/>
              <p:cNvSpPr txBox="1"/>
              <p:nvPr/>
            </p:nvSpPr>
            <p:spPr>
              <a:xfrm>
                <a:off x="1867649" y="3516181"/>
                <a:ext cx="6414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CRH</a:t>
                </a:r>
              </a:p>
            </p:txBody>
          </p:sp>
        </p:grpSp>
        <p:grpSp>
          <p:nvGrpSpPr>
            <p:cNvPr id="68" name="Skupina 67"/>
            <p:cNvGrpSpPr/>
            <p:nvPr/>
          </p:nvGrpSpPr>
          <p:grpSpPr>
            <a:xfrm>
              <a:off x="5119486" y="3284984"/>
              <a:ext cx="1212845" cy="944488"/>
              <a:chOff x="5119486" y="3284984"/>
              <a:chExt cx="1212845" cy="944488"/>
            </a:xfrm>
          </p:grpSpPr>
          <p:sp>
            <p:nvSpPr>
              <p:cNvPr id="103" name="Ovál 102"/>
              <p:cNvSpPr/>
              <p:nvPr/>
            </p:nvSpPr>
            <p:spPr>
              <a:xfrm>
                <a:off x="5119486" y="3284984"/>
                <a:ext cx="1212845" cy="94448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c</a:t>
                </a:r>
              </a:p>
            </p:txBody>
          </p:sp>
          <p:sp>
            <p:nvSpPr>
              <p:cNvPr id="104" name="TextovéPole 103"/>
              <p:cNvSpPr txBox="1"/>
              <p:nvPr/>
            </p:nvSpPr>
            <p:spPr>
              <a:xfrm>
                <a:off x="5367406" y="3583997"/>
                <a:ext cx="6414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PGs</a:t>
                </a:r>
                <a:endPara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69" name="Skupina 68"/>
            <p:cNvGrpSpPr/>
            <p:nvPr/>
          </p:nvGrpSpPr>
          <p:grpSpPr>
            <a:xfrm>
              <a:off x="7586811" y="1052736"/>
              <a:ext cx="1184267" cy="1119758"/>
              <a:chOff x="6890488" y="1879687"/>
              <a:chExt cx="1184267" cy="1119758"/>
            </a:xfrm>
          </p:grpSpPr>
          <p:sp>
            <p:nvSpPr>
              <p:cNvPr id="101" name="Ovál 100"/>
              <p:cNvSpPr/>
              <p:nvPr/>
            </p:nvSpPr>
            <p:spPr>
              <a:xfrm>
                <a:off x="6890488" y="1879687"/>
                <a:ext cx="1184267" cy="111975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2" name="TextovéPole 101"/>
              <p:cNvSpPr txBox="1"/>
              <p:nvPr/>
            </p:nvSpPr>
            <p:spPr>
              <a:xfrm>
                <a:off x="7241660" y="2254900"/>
                <a:ext cx="4819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OT</a:t>
                </a:r>
              </a:p>
            </p:txBody>
          </p:sp>
        </p:grpSp>
        <p:grpSp>
          <p:nvGrpSpPr>
            <p:cNvPr id="70" name="Skupina 69"/>
            <p:cNvGrpSpPr/>
            <p:nvPr/>
          </p:nvGrpSpPr>
          <p:grpSpPr>
            <a:xfrm>
              <a:off x="7573722" y="5449019"/>
              <a:ext cx="1184267" cy="1119758"/>
              <a:chOff x="9828584" y="3573016"/>
              <a:chExt cx="1184267" cy="1119758"/>
            </a:xfrm>
          </p:grpSpPr>
          <p:sp>
            <p:nvSpPr>
              <p:cNvPr id="99" name="Ovál 98"/>
              <p:cNvSpPr/>
              <p:nvPr/>
            </p:nvSpPr>
            <p:spPr>
              <a:xfrm>
                <a:off x="9828584" y="3573016"/>
                <a:ext cx="1184267" cy="111975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0" name="TextovéPole 99"/>
              <p:cNvSpPr txBox="1"/>
              <p:nvPr/>
            </p:nvSpPr>
            <p:spPr>
              <a:xfrm>
                <a:off x="10129155" y="3948229"/>
                <a:ext cx="5831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RLX</a:t>
                </a:r>
              </a:p>
            </p:txBody>
          </p:sp>
        </p:grpSp>
        <p:grpSp>
          <p:nvGrpSpPr>
            <p:cNvPr id="71" name="Skupina 70"/>
            <p:cNvGrpSpPr/>
            <p:nvPr/>
          </p:nvGrpSpPr>
          <p:grpSpPr>
            <a:xfrm>
              <a:off x="6962453" y="2675409"/>
              <a:ext cx="1888277" cy="864096"/>
              <a:chOff x="6962453" y="2675409"/>
              <a:chExt cx="1888277" cy="864096"/>
            </a:xfrm>
          </p:grpSpPr>
          <p:sp>
            <p:nvSpPr>
              <p:cNvPr id="97" name="Obdélník 96"/>
              <p:cNvSpPr/>
              <p:nvPr/>
            </p:nvSpPr>
            <p:spPr>
              <a:xfrm>
                <a:off x="6962453" y="2675409"/>
                <a:ext cx="1888277" cy="8640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8" name="TextovéPole 97"/>
              <p:cNvSpPr txBox="1"/>
              <p:nvPr/>
            </p:nvSpPr>
            <p:spPr>
              <a:xfrm>
                <a:off x="7201187" y="2784291"/>
                <a:ext cx="14928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KONTRAKCE DĚLOHY</a:t>
                </a:r>
              </a:p>
            </p:txBody>
          </p:sp>
        </p:grpSp>
        <p:grpSp>
          <p:nvGrpSpPr>
            <p:cNvPr id="72" name="Skupina 71"/>
            <p:cNvGrpSpPr/>
            <p:nvPr/>
          </p:nvGrpSpPr>
          <p:grpSpPr>
            <a:xfrm>
              <a:off x="6962452" y="4104158"/>
              <a:ext cx="1888277" cy="864096"/>
              <a:chOff x="637853" y="4104159"/>
              <a:chExt cx="1888277" cy="864096"/>
            </a:xfrm>
          </p:grpSpPr>
          <p:sp>
            <p:nvSpPr>
              <p:cNvPr id="95" name="Obdélník 94"/>
              <p:cNvSpPr/>
              <p:nvPr/>
            </p:nvSpPr>
            <p:spPr>
              <a:xfrm>
                <a:off x="637853" y="4104159"/>
                <a:ext cx="1888277" cy="8640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6" name="TextovéPole 95"/>
              <p:cNvSpPr txBox="1"/>
              <p:nvPr/>
            </p:nvSpPr>
            <p:spPr>
              <a:xfrm>
                <a:off x="835580" y="4213041"/>
                <a:ext cx="14928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CERVIKÁLNÍ ZRÁNÍ</a:t>
                </a:r>
              </a:p>
            </p:txBody>
          </p:sp>
        </p:grpSp>
        <p:grpSp>
          <p:nvGrpSpPr>
            <p:cNvPr id="73" name="Skupina 72"/>
            <p:cNvGrpSpPr/>
            <p:nvPr/>
          </p:nvGrpSpPr>
          <p:grpSpPr>
            <a:xfrm>
              <a:off x="611560" y="4104157"/>
              <a:ext cx="1888277" cy="864096"/>
              <a:chOff x="309092" y="3672109"/>
              <a:chExt cx="1888277" cy="864096"/>
            </a:xfrm>
          </p:grpSpPr>
          <p:sp>
            <p:nvSpPr>
              <p:cNvPr id="93" name="Obdélník 92"/>
              <p:cNvSpPr/>
              <p:nvPr/>
            </p:nvSpPr>
            <p:spPr>
              <a:xfrm>
                <a:off x="309092" y="3672109"/>
                <a:ext cx="1888277" cy="8640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4" name="Obdélník 93"/>
              <p:cNvSpPr/>
              <p:nvPr/>
            </p:nvSpPr>
            <p:spPr>
              <a:xfrm>
                <a:off x="528512" y="3780992"/>
                <a:ext cx="144943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CERVIKÁLNÍ</a:t>
                </a:r>
              </a:p>
              <a:p>
                <a:pPr algn="ctr"/>
                <a:r>
                  <a:rPr lang="cs-C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RIGIDITA</a:t>
                </a:r>
              </a:p>
            </p:txBody>
          </p:sp>
        </p:grpSp>
        <p:cxnSp>
          <p:nvCxnSpPr>
            <p:cNvPr id="74" name="Přímá spojnice se šipkou 73"/>
            <p:cNvCxnSpPr>
              <a:stCxn id="62" idx="2"/>
              <a:endCxn id="64" idx="0"/>
            </p:cNvCxnSpPr>
            <p:nvPr/>
          </p:nvCxnSpPr>
          <p:spPr>
            <a:xfrm flipH="1">
              <a:off x="1520303" y="1880828"/>
              <a:ext cx="1283636" cy="79458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Přímá spojnice se šipkou 74"/>
            <p:cNvCxnSpPr/>
            <p:nvPr/>
          </p:nvCxnSpPr>
          <p:spPr>
            <a:xfrm flipH="1">
              <a:off x="2168189" y="2463391"/>
              <a:ext cx="1283636" cy="164076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Přímá spojnice se šipkou 75"/>
            <p:cNvCxnSpPr>
              <a:endCxn id="105" idx="0"/>
            </p:cNvCxnSpPr>
            <p:nvPr/>
          </p:nvCxnSpPr>
          <p:spPr>
            <a:xfrm flipH="1">
              <a:off x="3795982" y="2564904"/>
              <a:ext cx="187446" cy="643880"/>
            </a:xfrm>
            <a:prstGeom prst="straightConnector1">
              <a:avLst/>
            </a:prstGeom>
            <a:ln w="1905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Přímá spojnice se šipkou 76"/>
            <p:cNvCxnSpPr/>
            <p:nvPr/>
          </p:nvCxnSpPr>
          <p:spPr>
            <a:xfrm>
              <a:off x="5119486" y="2564904"/>
              <a:ext cx="247920" cy="718870"/>
            </a:xfrm>
            <a:prstGeom prst="straightConnector1">
              <a:avLst/>
            </a:prstGeom>
            <a:ln w="1905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Přímá spojnice se šipkou 77"/>
            <p:cNvCxnSpPr/>
            <p:nvPr/>
          </p:nvCxnSpPr>
          <p:spPr>
            <a:xfrm>
              <a:off x="5760922" y="2463391"/>
              <a:ext cx="1480738" cy="1640766"/>
            </a:xfrm>
            <a:prstGeom prst="straightConnector1">
              <a:avLst/>
            </a:prstGeom>
            <a:ln w="1905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Přímá spojnice se šipkou 78"/>
            <p:cNvCxnSpPr>
              <a:endCxn id="97" idx="0"/>
            </p:cNvCxnSpPr>
            <p:nvPr/>
          </p:nvCxnSpPr>
          <p:spPr>
            <a:xfrm>
              <a:off x="6377413" y="1878896"/>
              <a:ext cx="1529179" cy="796513"/>
            </a:xfrm>
            <a:prstGeom prst="straightConnector1">
              <a:avLst/>
            </a:prstGeom>
            <a:ln w="1905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Přímá spojnice se šipkou 79"/>
            <p:cNvCxnSpPr/>
            <p:nvPr/>
          </p:nvCxnSpPr>
          <p:spPr>
            <a:xfrm>
              <a:off x="3824236" y="4328542"/>
              <a:ext cx="387724" cy="75080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Přímá spojnice se šipkou 80"/>
            <p:cNvCxnSpPr>
              <a:stCxn id="63" idx="2"/>
              <a:endCxn id="93" idx="2"/>
            </p:cNvCxnSpPr>
            <p:nvPr/>
          </p:nvCxnSpPr>
          <p:spPr>
            <a:xfrm flipH="1" flipV="1">
              <a:off x="1555699" y="4968253"/>
              <a:ext cx="1248240" cy="795168"/>
            </a:xfrm>
            <a:prstGeom prst="straightConnector1">
              <a:avLst/>
            </a:prstGeom>
            <a:ln w="1905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Přímá spojnice se šipkou 81"/>
            <p:cNvCxnSpPr/>
            <p:nvPr/>
          </p:nvCxnSpPr>
          <p:spPr>
            <a:xfrm flipH="1" flipV="1">
              <a:off x="2339752" y="3583997"/>
              <a:ext cx="1112073" cy="1645203"/>
            </a:xfrm>
            <a:prstGeom prst="straightConnector1">
              <a:avLst/>
            </a:prstGeom>
            <a:ln w="1905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Přímá spojnice se šipkou 82"/>
            <p:cNvCxnSpPr/>
            <p:nvPr/>
          </p:nvCxnSpPr>
          <p:spPr>
            <a:xfrm flipV="1">
              <a:off x="5004049" y="4229472"/>
              <a:ext cx="470361" cy="84987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Přímá spojnice se šipkou 83"/>
            <p:cNvCxnSpPr/>
            <p:nvPr/>
          </p:nvCxnSpPr>
          <p:spPr>
            <a:xfrm flipV="1">
              <a:off x="5626810" y="3583997"/>
              <a:ext cx="1614850" cy="162474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Přímá spojnice se šipkou 84"/>
            <p:cNvCxnSpPr>
              <a:stCxn id="63" idx="6"/>
              <a:endCxn id="95" idx="2"/>
            </p:cNvCxnSpPr>
            <p:nvPr/>
          </p:nvCxnSpPr>
          <p:spPr>
            <a:xfrm flipV="1">
              <a:off x="6332331" y="4968254"/>
              <a:ext cx="1574260" cy="79516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Přímá spojnice se šipkou 85"/>
            <p:cNvCxnSpPr/>
            <p:nvPr/>
          </p:nvCxnSpPr>
          <p:spPr>
            <a:xfrm flipV="1">
              <a:off x="8172400" y="5013176"/>
              <a:ext cx="0" cy="39758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Přímá spojnice se šipkou 86"/>
            <p:cNvCxnSpPr/>
            <p:nvPr/>
          </p:nvCxnSpPr>
          <p:spPr>
            <a:xfrm>
              <a:off x="8172399" y="2204864"/>
              <a:ext cx="1" cy="41671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Přímá spojnice se šipkou 87"/>
            <p:cNvCxnSpPr/>
            <p:nvPr/>
          </p:nvCxnSpPr>
          <p:spPr>
            <a:xfrm>
              <a:off x="4499992" y="3777014"/>
              <a:ext cx="47503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Přímá spojnice se šipkou 88"/>
            <p:cNvCxnSpPr>
              <a:endCxn id="97" idx="1"/>
            </p:cNvCxnSpPr>
            <p:nvPr/>
          </p:nvCxnSpPr>
          <p:spPr>
            <a:xfrm flipV="1">
              <a:off x="6332331" y="3107457"/>
              <a:ext cx="630122" cy="53756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Přímá spojnice se šipkou 89"/>
            <p:cNvCxnSpPr>
              <a:endCxn id="95" idx="1"/>
            </p:cNvCxnSpPr>
            <p:nvPr/>
          </p:nvCxnSpPr>
          <p:spPr>
            <a:xfrm>
              <a:off x="6332331" y="3941440"/>
              <a:ext cx="630121" cy="59476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ovéPole 90"/>
            <p:cNvSpPr txBox="1"/>
            <p:nvPr/>
          </p:nvSpPr>
          <p:spPr>
            <a:xfrm>
              <a:off x="306281" y="1057722"/>
              <a:ext cx="65824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dirty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(+)</a:t>
              </a:r>
            </a:p>
          </p:txBody>
        </p:sp>
        <p:sp>
          <p:nvSpPr>
            <p:cNvPr id="92" name="TextovéPole 91"/>
            <p:cNvSpPr txBox="1"/>
            <p:nvPr/>
          </p:nvSpPr>
          <p:spPr>
            <a:xfrm>
              <a:off x="347491" y="1503906"/>
              <a:ext cx="5758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dirty="0">
                  <a:solidFill>
                    <a:srgbClr val="0033C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(-)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50461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5496" y="44624"/>
            <a:ext cx="9073008" cy="766687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496" y="41870"/>
            <a:ext cx="907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FETOPLACENTÁRNÍ JEDNOTKA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793488" y="1196752"/>
            <a:ext cx="7557025" cy="5076153"/>
            <a:chOff x="793488" y="1665215"/>
            <a:chExt cx="7557025" cy="507615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488" y="1665215"/>
              <a:ext cx="7557025" cy="507615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27584" y="1745749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MATEŘSKÝ KOMPARTMENT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18459" y="1744241"/>
              <a:ext cx="2520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FETOPLACENTÁRNÍ JEDNOTKA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67944" y="2007890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PLACENTA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04248" y="1998365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FETUS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79912" y="3622149"/>
              <a:ext cx="13723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PROGESTERON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73413" y="4961726"/>
              <a:ext cx="20162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ESTRON - ESTRADIOL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35177" y="6310828"/>
              <a:ext cx="13723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ESTRIOL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81078" y="2672328"/>
              <a:ext cx="9075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cholesterol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57836" y="3083818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pregnenolon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28653" y="3995539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dehydroepiandrosteron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12071" y="4404712"/>
              <a:ext cx="19537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androstenedion-testosteron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50332" y="5359866"/>
              <a:ext cx="24059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16-hydroxydehydroepiandrosteron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13981" y="5772864"/>
              <a:ext cx="24059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16-hydroxyandrostendion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24422" y="2674640"/>
              <a:ext cx="9075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cholesterol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24423" y="2204864"/>
              <a:ext cx="10355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Acetyl - </a:t>
              </a:r>
              <a:r>
                <a:rPr lang="cs-CZ" sz="1200" dirty="0" err="1">
                  <a:latin typeface="Times New Roman" pitchFamily="18" charset="0"/>
                  <a:cs typeface="Times New Roman" pitchFamily="18" charset="0"/>
                </a:rPr>
                <a:t>CoA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33364" y="3083818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pregnenolon</a:t>
              </a:r>
            </a:p>
            <a:p>
              <a:pPr algn="ctr"/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sulfát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07274" y="3097535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pregnenolon</a:t>
              </a:r>
            </a:p>
            <a:p>
              <a:pPr algn="ctr"/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sulfát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55415" y="3995539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dehydroepiandrosteron</a:t>
              </a:r>
            </a:p>
            <a:p>
              <a:pPr algn="ctr"/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sulfát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28184" y="3995539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dehydroepiandrosteron</a:t>
              </a:r>
            </a:p>
            <a:p>
              <a:pPr algn="ctr"/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sulfát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87755" y="5373766"/>
              <a:ext cx="2405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16-hydroxydehydroepiandrosteron</a:t>
              </a:r>
            </a:p>
            <a:p>
              <a:pPr algn="ctr"/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sulfát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95096"/>
      </p:ext>
    </p:extLst>
  </p:cSld>
  <p:clrMapOvr>
    <a:masterClrMapping/>
  </p:clrMapOvr>
  <p:transition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Skupina 58"/>
          <p:cNvGrpSpPr/>
          <p:nvPr/>
        </p:nvGrpSpPr>
        <p:grpSpPr>
          <a:xfrm>
            <a:off x="18561" y="19223"/>
            <a:ext cx="9089942" cy="769441"/>
            <a:chOff x="18561" y="19223"/>
            <a:chExt cx="9089942" cy="769441"/>
          </a:xfrm>
        </p:grpSpPr>
        <p:sp>
          <p:nvSpPr>
            <p:cNvPr id="60" name="Obdélník 59"/>
            <p:cNvSpPr/>
            <p:nvPr/>
          </p:nvSpPr>
          <p:spPr>
            <a:xfrm>
              <a:off x="27028" y="44624"/>
              <a:ext cx="9081475" cy="648072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18561" y="19223"/>
              <a:ext cx="908994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400" b="1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INDUKCE PORODU</a:t>
              </a: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175320" y="1124744"/>
            <a:ext cx="9077200" cy="4205110"/>
            <a:chOff x="175320" y="1482308"/>
            <a:chExt cx="9077200" cy="4205110"/>
          </a:xfrm>
        </p:grpSpPr>
        <p:grpSp>
          <p:nvGrpSpPr>
            <p:cNvPr id="6" name="Skupina 5"/>
            <p:cNvGrpSpPr/>
            <p:nvPr/>
          </p:nvGrpSpPr>
          <p:grpSpPr>
            <a:xfrm>
              <a:off x="2694088" y="1484784"/>
              <a:ext cx="3534097" cy="4141079"/>
              <a:chOff x="2696224" y="1484784"/>
              <a:chExt cx="2210388" cy="4141079"/>
            </a:xfrm>
          </p:grpSpPr>
          <p:sp>
            <p:nvSpPr>
              <p:cNvPr id="63" name="TextovéPole 62"/>
              <p:cNvSpPr txBox="1"/>
              <p:nvPr/>
            </p:nvSpPr>
            <p:spPr>
              <a:xfrm>
                <a:off x="2699792" y="1484784"/>
                <a:ext cx="2206820" cy="64633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FETOPLACENTÁRNÍ</a:t>
                </a:r>
              </a:p>
              <a:p>
                <a:pPr algn="ctr"/>
                <a:r>
                  <a:rPr lang="cs-C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JEDNOTKA</a:t>
                </a:r>
              </a:p>
            </p:txBody>
          </p:sp>
          <p:sp>
            <p:nvSpPr>
              <p:cNvPr id="64" name="Obdélník 63"/>
              <p:cNvSpPr/>
              <p:nvPr/>
            </p:nvSpPr>
            <p:spPr>
              <a:xfrm>
                <a:off x="2696224" y="2132856"/>
                <a:ext cx="2206820" cy="3493007"/>
              </a:xfrm>
              <a:prstGeom prst="rect">
                <a:avLst/>
              </a:prstGeom>
              <a:solidFill>
                <a:srgbClr val="FDEDDA">
                  <a:alpha val="50196"/>
                </a:srgb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7" name="Skupina 6"/>
            <p:cNvGrpSpPr/>
            <p:nvPr/>
          </p:nvGrpSpPr>
          <p:grpSpPr>
            <a:xfrm>
              <a:off x="6322736" y="1482308"/>
              <a:ext cx="2673750" cy="4143555"/>
              <a:chOff x="6722786" y="1501358"/>
              <a:chExt cx="1909839" cy="4143555"/>
            </a:xfrm>
          </p:grpSpPr>
          <p:sp>
            <p:nvSpPr>
              <p:cNvPr id="58" name="TextovéPole 57"/>
              <p:cNvSpPr txBox="1"/>
              <p:nvPr/>
            </p:nvSpPr>
            <p:spPr>
              <a:xfrm>
                <a:off x="6722786" y="1501358"/>
                <a:ext cx="1909839" cy="64633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MATEŘSKÝ</a:t>
                </a:r>
              </a:p>
              <a:p>
                <a:pPr algn="ctr"/>
                <a:r>
                  <a:rPr lang="cs-C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KOMPARTMENT</a:t>
                </a:r>
              </a:p>
            </p:txBody>
          </p:sp>
          <p:sp>
            <p:nvSpPr>
              <p:cNvPr id="62" name="Obdélník 61"/>
              <p:cNvSpPr/>
              <p:nvPr/>
            </p:nvSpPr>
            <p:spPr>
              <a:xfrm>
                <a:off x="6732076" y="2132856"/>
                <a:ext cx="1872208" cy="3512057"/>
              </a:xfrm>
              <a:prstGeom prst="rect">
                <a:avLst/>
              </a:prstGeom>
              <a:solidFill>
                <a:srgbClr val="DFE5CA">
                  <a:alpha val="50196"/>
                </a:srgb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" name="TextovéPole 7"/>
            <p:cNvSpPr txBox="1"/>
            <p:nvPr/>
          </p:nvSpPr>
          <p:spPr>
            <a:xfrm>
              <a:off x="6930096" y="2708920"/>
              <a:ext cx="132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hypotalamus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6930096" y="3251076"/>
              <a:ext cx="132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neurohypofýza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6904901" y="4227982"/>
              <a:ext cx="1324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oxytocin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4915378" y="2242958"/>
              <a:ext cx="1324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kortizol</a:t>
              </a:r>
            </a:p>
          </p:txBody>
        </p:sp>
        <p:grpSp>
          <p:nvGrpSpPr>
            <p:cNvPr id="12" name="Skupina 11"/>
            <p:cNvGrpSpPr/>
            <p:nvPr/>
          </p:nvGrpSpPr>
          <p:grpSpPr>
            <a:xfrm>
              <a:off x="175320" y="1482466"/>
              <a:ext cx="2410886" cy="4143397"/>
              <a:chOff x="216898" y="1588118"/>
              <a:chExt cx="1330687" cy="4143397"/>
            </a:xfrm>
          </p:grpSpPr>
          <p:grpSp>
            <p:nvGrpSpPr>
              <p:cNvPr id="53" name="Skupina 52"/>
              <p:cNvGrpSpPr/>
              <p:nvPr/>
            </p:nvGrpSpPr>
            <p:grpSpPr>
              <a:xfrm>
                <a:off x="216898" y="1588118"/>
                <a:ext cx="1324640" cy="4143397"/>
                <a:chOff x="216898" y="1588118"/>
                <a:chExt cx="1324640" cy="4143397"/>
              </a:xfrm>
            </p:grpSpPr>
            <p:sp>
              <p:nvSpPr>
                <p:cNvPr id="56" name="Obdélník 55"/>
                <p:cNvSpPr/>
                <p:nvPr/>
              </p:nvSpPr>
              <p:spPr>
                <a:xfrm>
                  <a:off x="247438" y="1844824"/>
                  <a:ext cx="1291449" cy="3886691"/>
                </a:xfrm>
                <a:prstGeom prst="rect">
                  <a:avLst/>
                </a:prstGeom>
                <a:solidFill>
                  <a:srgbClr val="EBE7F2">
                    <a:alpha val="50196"/>
                  </a:srgb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7" name="TextovéPole 56"/>
                <p:cNvSpPr txBox="1"/>
                <p:nvPr/>
              </p:nvSpPr>
              <p:spPr>
                <a:xfrm>
                  <a:off x="216898" y="1588118"/>
                  <a:ext cx="1324640" cy="369332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cs-C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54" name="TextovéPole 53"/>
              <p:cNvSpPr txBox="1"/>
              <p:nvPr/>
            </p:nvSpPr>
            <p:spPr>
              <a:xfrm>
                <a:off x="217688" y="1888226"/>
                <a:ext cx="1324640" cy="36933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5" name="TextovéPole 54"/>
              <p:cNvSpPr txBox="1"/>
              <p:nvPr/>
            </p:nvSpPr>
            <p:spPr>
              <a:xfrm>
                <a:off x="222945" y="1716807"/>
                <a:ext cx="1324640" cy="36933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FÉTUS</a:t>
                </a:r>
              </a:p>
            </p:txBody>
          </p:sp>
        </p:grpSp>
        <p:sp>
          <p:nvSpPr>
            <p:cNvPr id="13" name="TextovéPole 12"/>
            <p:cNvSpPr txBox="1"/>
            <p:nvPr/>
          </p:nvSpPr>
          <p:spPr>
            <a:xfrm>
              <a:off x="212540" y="2229247"/>
              <a:ext cx="711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kortizol</a:t>
              </a:r>
            </a:p>
          </p:txBody>
        </p:sp>
        <p:grpSp>
          <p:nvGrpSpPr>
            <p:cNvPr id="14" name="Skupina 13"/>
            <p:cNvGrpSpPr/>
            <p:nvPr/>
          </p:nvGrpSpPr>
          <p:grpSpPr>
            <a:xfrm>
              <a:off x="1133707" y="2770142"/>
              <a:ext cx="1324640" cy="2064611"/>
              <a:chOff x="195267" y="2650694"/>
              <a:chExt cx="1324640" cy="2064611"/>
            </a:xfrm>
          </p:grpSpPr>
          <p:sp>
            <p:nvSpPr>
              <p:cNvPr id="46" name="TextovéPole 45"/>
              <p:cNvSpPr txBox="1"/>
              <p:nvPr/>
            </p:nvSpPr>
            <p:spPr>
              <a:xfrm>
                <a:off x="213420" y="2650694"/>
                <a:ext cx="13064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hypotalamus</a:t>
                </a:r>
              </a:p>
            </p:txBody>
          </p:sp>
          <p:sp>
            <p:nvSpPr>
              <p:cNvPr id="47" name="TextovéPole 46"/>
              <p:cNvSpPr txBox="1"/>
              <p:nvPr/>
            </p:nvSpPr>
            <p:spPr>
              <a:xfrm>
                <a:off x="207322" y="3247916"/>
                <a:ext cx="131258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adenohypofýza</a:t>
                </a:r>
              </a:p>
            </p:txBody>
          </p:sp>
          <p:sp>
            <p:nvSpPr>
              <p:cNvPr id="48" name="TextovéPole 47"/>
              <p:cNvSpPr txBox="1"/>
              <p:nvPr/>
            </p:nvSpPr>
            <p:spPr>
              <a:xfrm>
                <a:off x="195267" y="3802448"/>
                <a:ext cx="13246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nadledviny</a:t>
                </a:r>
              </a:p>
            </p:txBody>
          </p:sp>
          <p:sp>
            <p:nvSpPr>
              <p:cNvPr id="49" name="TextovéPole 48"/>
              <p:cNvSpPr txBox="1"/>
              <p:nvPr/>
            </p:nvSpPr>
            <p:spPr>
              <a:xfrm>
                <a:off x="213420" y="4438306"/>
                <a:ext cx="13064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kortizol</a:t>
                </a:r>
              </a:p>
            </p:txBody>
          </p:sp>
          <p:cxnSp>
            <p:nvCxnSpPr>
              <p:cNvPr id="50" name="Přímá spojnice se šipkou 49"/>
              <p:cNvCxnSpPr>
                <a:stCxn id="46" idx="2"/>
                <a:endCxn id="47" idx="0"/>
              </p:cNvCxnSpPr>
              <p:nvPr/>
            </p:nvCxnSpPr>
            <p:spPr>
              <a:xfrm flipH="1">
                <a:off x="863615" y="2927693"/>
                <a:ext cx="3049" cy="3202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Přímá spojnice se šipkou 50"/>
              <p:cNvCxnSpPr/>
              <p:nvPr/>
            </p:nvCxnSpPr>
            <p:spPr>
              <a:xfrm flipH="1">
                <a:off x="877493" y="3531300"/>
                <a:ext cx="3049" cy="3202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Přímá spojnice se šipkou 51"/>
              <p:cNvCxnSpPr/>
              <p:nvPr/>
            </p:nvCxnSpPr>
            <p:spPr>
              <a:xfrm flipH="1">
                <a:off x="880542" y="4112325"/>
                <a:ext cx="3049" cy="3202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ovéPole 14"/>
            <p:cNvSpPr txBox="1"/>
            <p:nvPr/>
          </p:nvSpPr>
          <p:spPr>
            <a:xfrm>
              <a:off x="1624125" y="3064768"/>
              <a:ext cx="7114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CRH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1686347" y="3645024"/>
              <a:ext cx="7114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ACTH</a:t>
              </a:r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175320" y="1482466"/>
              <a:ext cx="2399930" cy="4143397"/>
            </a:xfrm>
            <a:prstGeom prst="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/>
            <p:cNvSpPr/>
            <p:nvPr/>
          </p:nvSpPr>
          <p:spPr>
            <a:xfrm>
              <a:off x="1095606" y="4859635"/>
              <a:ext cx="14524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(příprava orgánů plodu k porodu)</a:t>
              </a:r>
            </a:p>
          </p:txBody>
        </p:sp>
        <p:cxnSp>
          <p:nvCxnSpPr>
            <p:cNvPr id="19" name="Přímá spojnice 18"/>
            <p:cNvCxnSpPr>
              <a:stCxn id="13" idx="2"/>
            </p:cNvCxnSpPr>
            <p:nvPr/>
          </p:nvCxnSpPr>
          <p:spPr>
            <a:xfrm flipH="1">
              <a:off x="568106" y="2506246"/>
              <a:ext cx="152" cy="21900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se šipkou 19"/>
            <p:cNvCxnSpPr/>
            <p:nvPr/>
          </p:nvCxnSpPr>
          <p:spPr>
            <a:xfrm>
              <a:off x="568106" y="4696253"/>
              <a:ext cx="91781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ovéPole 20"/>
            <p:cNvSpPr txBox="1"/>
            <p:nvPr/>
          </p:nvSpPr>
          <p:spPr>
            <a:xfrm>
              <a:off x="7927880" y="2238772"/>
              <a:ext cx="1324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kortizol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6919768" y="4808185"/>
              <a:ext cx="1324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děloha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5349230" y="4365104"/>
              <a:ext cx="460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PGs</a:t>
              </a:r>
              <a:endPara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3726954" y="3941609"/>
              <a:ext cx="1457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placentární OT</a:t>
              </a:r>
            </a:p>
          </p:txBody>
        </p:sp>
        <p:grpSp>
          <p:nvGrpSpPr>
            <p:cNvPr id="25" name="Skupina 24"/>
            <p:cNvGrpSpPr/>
            <p:nvPr/>
          </p:nvGrpSpPr>
          <p:grpSpPr>
            <a:xfrm>
              <a:off x="3779912" y="2564904"/>
              <a:ext cx="970011" cy="880215"/>
              <a:chOff x="3234659" y="2770142"/>
              <a:chExt cx="970011" cy="880215"/>
            </a:xfrm>
          </p:grpSpPr>
          <p:sp>
            <p:nvSpPr>
              <p:cNvPr id="43" name="TextovéPole 42"/>
              <p:cNvSpPr txBox="1"/>
              <p:nvPr/>
            </p:nvSpPr>
            <p:spPr>
              <a:xfrm>
                <a:off x="3234659" y="3373358"/>
                <a:ext cx="9700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estrogeny</a:t>
                </a:r>
              </a:p>
            </p:txBody>
          </p:sp>
          <p:sp>
            <p:nvSpPr>
              <p:cNvPr id="44" name="TextovéPole 43"/>
              <p:cNvSpPr txBox="1"/>
              <p:nvPr/>
            </p:nvSpPr>
            <p:spPr>
              <a:xfrm>
                <a:off x="3234659" y="2770142"/>
                <a:ext cx="9700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cholesterol</a:t>
                </a:r>
              </a:p>
            </p:txBody>
          </p:sp>
          <p:cxnSp>
            <p:nvCxnSpPr>
              <p:cNvPr id="45" name="Přímá spojnice se šipkou 44"/>
              <p:cNvCxnSpPr/>
              <p:nvPr/>
            </p:nvCxnSpPr>
            <p:spPr>
              <a:xfrm flipH="1">
                <a:off x="3716615" y="3037272"/>
                <a:ext cx="3049" cy="3202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Přímá spojnice se šipkou 25"/>
            <p:cNvCxnSpPr/>
            <p:nvPr/>
          </p:nvCxnSpPr>
          <p:spPr>
            <a:xfrm flipH="1">
              <a:off x="5038275" y="4615338"/>
              <a:ext cx="562347" cy="3619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se šipkou 26"/>
            <p:cNvCxnSpPr/>
            <p:nvPr/>
          </p:nvCxnSpPr>
          <p:spPr>
            <a:xfrm flipH="1">
              <a:off x="7562521" y="2966869"/>
              <a:ext cx="3049" cy="32022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se šipkou 27"/>
            <p:cNvCxnSpPr/>
            <p:nvPr/>
          </p:nvCxnSpPr>
          <p:spPr>
            <a:xfrm flipH="1">
              <a:off x="7565570" y="3503050"/>
              <a:ext cx="3049" cy="7550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ovéPole 28"/>
            <p:cNvSpPr txBox="1"/>
            <p:nvPr/>
          </p:nvSpPr>
          <p:spPr>
            <a:xfrm>
              <a:off x="3707904" y="4869160"/>
              <a:ext cx="1457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placentární CRH</a:t>
              </a:r>
            </a:p>
          </p:txBody>
        </p:sp>
        <p:sp>
          <p:nvSpPr>
            <p:cNvPr id="30" name="Obdélník 29"/>
            <p:cNvSpPr/>
            <p:nvPr/>
          </p:nvSpPr>
          <p:spPr>
            <a:xfrm>
              <a:off x="3637480" y="5066134"/>
              <a:ext cx="152963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(vazodilatace placenty)</a:t>
              </a:r>
            </a:p>
          </p:txBody>
        </p:sp>
        <p:sp>
          <p:nvSpPr>
            <p:cNvPr id="31" name="Obdélník 30"/>
            <p:cNvSpPr/>
            <p:nvPr/>
          </p:nvSpPr>
          <p:spPr>
            <a:xfrm>
              <a:off x="2694088" y="1484784"/>
              <a:ext cx="3534097" cy="4141079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2" name="Přímá spojnice se šipkou 31"/>
            <p:cNvCxnSpPr/>
            <p:nvPr/>
          </p:nvCxnSpPr>
          <p:spPr>
            <a:xfrm>
              <a:off x="5076056" y="4089634"/>
              <a:ext cx="360040" cy="3022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ovéPole 32"/>
            <p:cNvSpPr txBox="1"/>
            <p:nvPr/>
          </p:nvSpPr>
          <p:spPr>
            <a:xfrm>
              <a:off x="6944399" y="5348864"/>
              <a:ext cx="13246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POROD</a:t>
              </a:r>
              <a:endPara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34" name="Přímá spojnice se šipkou 33"/>
            <p:cNvCxnSpPr/>
            <p:nvPr/>
          </p:nvCxnSpPr>
          <p:spPr>
            <a:xfrm>
              <a:off x="7572046" y="4537715"/>
              <a:ext cx="0" cy="2704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se šipkou 34"/>
            <p:cNvCxnSpPr/>
            <p:nvPr/>
          </p:nvCxnSpPr>
          <p:spPr>
            <a:xfrm>
              <a:off x="7571953" y="5083696"/>
              <a:ext cx="0" cy="2704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bdélník 35"/>
            <p:cNvSpPr/>
            <p:nvPr/>
          </p:nvSpPr>
          <p:spPr>
            <a:xfrm>
              <a:off x="6327181" y="1484784"/>
              <a:ext cx="2647277" cy="4141079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7" name="Přímá spojnice se šipkou 36"/>
            <p:cNvCxnSpPr>
              <a:stCxn id="43" idx="3"/>
            </p:cNvCxnSpPr>
            <p:nvPr/>
          </p:nvCxnSpPr>
          <p:spPr>
            <a:xfrm>
              <a:off x="4749923" y="3306620"/>
              <a:ext cx="2702397" cy="50423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se šipkou 37"/>
            <p:cNvCxnSpPr/>
            <p:nvPr/>
          </p:nvCxnSpPr>
          <p:spPr>
            <a:xfrm flipH="1">
              <a:off x="5935856" y="2367930"/>
              <a:ext cx="231703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se šipkou 38"/>
            <p:cNvCxnSpPr>
              <a:endCxn id="13" idx="3"/>
            </p:cNvCxnSpPr>
            <p:nvPr/>
          </p:nvCxnSpPr>
          <p:spPr>
            <a:xfrm flipH="1">
              <a:off x="923975" y="2367747"/>
              <a:ext cx="42960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se šipkou 39"/>
            <p:cNvCxnSpPr>
              <a:stCxn id="29" idx="0"/>
            </p:cNvCxnSpPr>
            <p:nvPr/>
          </p:nvCxnSpPr>
          <p:spPr>
            <a:xfrm flipH="1" flipV="1">
              <a:off x="2195736" y="3768134"/>
              <a:ext cx="2240720" cy="11010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se šipkou 40"/>
            <p:cNvCxnSpPr/>
            <p:nvPr/>
          </p:nvCxnSpPr>
          <p:spPr>
            <a:xfrm flipV="1">
              <a:off x="2176686" y="4089634"/>
              <a:ext cx="1699696" cy="57302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se šipkou 41"/>
            <p:cNvCxnSpPr/>
            <p:nvPr/>
          </p:nvCxnSpPr>
          <p:spPr>
            <a:xfrm>
              <a:off x="2176686" y="4696253"/>
              <a:ext cx="1665496" cy="31140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78754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5496" y="-27384"/>
            <a:ext cx="9073008" cy="769441"/>
            <a:chOff x="323528" y="260648"/>
            <a:chExt cx="8496944" cy="769441"/>
          </a:xfrm>
        </p:grpSpPr>
        <p:sp>
          <p:nvSpPr>
            <p:cNvPr id="6" name="Obdélník 5"/>
            <p:cNvSpPr/>
            <p:nvPr/>
          </p:nvSpPr>
          <p:spPr>
            <a:xfrm>
              <a:off x="323528" y="329818"/>
              <a:ext cx="8496944" cy="648072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323528" y="260648"/>
              <a:ext cx="84969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FYZIOLOGIE LAKTACE</a:t>
              </a: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3419871" y="1187460"/>
            <a:ext cx="354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MLÉČNÁ ŽLÁZA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395536" y="1926124"/>
            <a:ext cx="8280920" cy="4239180"/>
            <a:chOff x="395536" y="1926124"/>
            <a:chExt cx="8280920" cy="423918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328" y="1926124"/>
              <a:ext cx="3548120" cy="2023537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170" y="3949661"/>
              <a:ext cx="3422286" cy="1927611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926124"/>
              <a:ext cx="4757933" cy="4239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0388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7028" y="27690"/>
            <a:ext cx="9081475" cy="648072"/>
            <a:chOff x="323528" y="329818"/>
            <a:chExt cx="8496944" cy="648072"/>
          </a:xfrm>
        </p:grpSpPr>
        <p:sp>
          <p:nvSpPr>
            <p:cNvPr id="5" name="Obdélník 5"/>
            <p:cNvSpPr/>
            <p:nvPr/>
          </p:nvSpPr>
          <p:spPr>
            <a:xfrm>
              <a:off x="323528" y="329818"/>
              <a:ext cx="8496944" cy="648072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TextovéPole 4"/>
            <p:cNvSpPr txBox="1"/>
            <p:nvPr/>
          </p:nvSpPr>
          <p:spPr>
            <a:xfrm>
              <a:off x="323528" y="354722"/>
              <a:ext cx="84969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000" b="1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FYZIOLOGIE LAKTACE</a:t>
              </a:r>
              <a:endParaRPr lang="cs-CZ" sz="4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8208912" cy="50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697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5"/>
          <p:cNvSpPr/>
          <p:nvPr/>
        </p:nvSpPr>
        <p:spPr>
          <a:xfrm>
            <a:off x="27028" y="36157"/>
            <a:ext cx="9116972" cy="120053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4791871" cy="403244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50030" y="-61252"/>
            <a:ext cx="90939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FYZIOLOGICKÉ  ZMĚNY  U </a:t>
            </a:r>
          </a:p>
          <a:p>
            <a:pPr algn="ctr"/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ŽENY  V  TĚHOTENSTVÍ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004048" y="1904052"/>
            <a:ext cx="4139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Tělesná hmotnost: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růst dělohy, placenty a plodu, zvětšením objemu prsů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průměrný přírůstek tělesné hmotnosti je 11–12 kg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I. trimestru je to 1–2 kg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II. a III. trimestru vždy 5 kg</a:t>
            </a:r>
          </a:p>
        </p:txBody>
      </p:sp>
    </p:spTree>
    <p:extLst>
      <p:ext uri="{BB962C8B-B14F-4D97-AF65-F5344CB8AC3E}">
        <p14:creationId xmlns:p14="http://schemas.microsoft.com/office/powerpoint/2010/main" val="32159570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5"/>
          <p:cNvSpPr/>
          <p:nvPr/>
        </p:nvSpPr>
        <p:spPr>
          <a:xfrm>
            <a:off x="27028" y="27690"/>
            <a:ext cx="9081475" cy="1313078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27027" y="-8373"/>
            <a:ext cx="90814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FYZIOLOGICKÉ  ZMĚNY  U </a:t>
            </a:r>
          </a:p>
          <a:p>
            <a:pPr algn="ctr"/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ŽENY  V  TĚHOTENSTVÍ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7776864" cy="480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35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645"/>
            <a:ext cx="9144000" cy="4647635"/>
          </a:xfrm>
          <a:prstGeom prst="rect">
            <a:avLst/>
          </a:prstGeom>
        </p:spPr>
      </p:pic>
      <p:sp>
        <p:nvSpPr>
          <p:cNvPr id="5" name="Obdélník 6">
            <a:extLst>
              <a:ext uri="{FF2B5EF4-FFF2-40B4-BE49-F238E27FC236}">
                <a16:creationId xmlns:a16="http://schemas.microsoft.com/office/drawing/2014/main" id="{ECDF1E6C-7330-4A9E-A3E3-898EC8DED0A0}"/>
              </a:ext>
            </a:extLst>
          </p:cNvPr>
          <p:cNvSpPr/>
          <p:nvPr/>
        </p:nvSpPr>
        <p:spPr>
          <a:xfrm>
            <a:off x="13366" y="27252"/>
            <a:ext cx="9095138" cy="1313516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HYPOTALAMUS - HYPOFÝZA - GONÁDY</a:t>
            </a:r>
          </a:p>
        </p:txBody>
      </p:sp>
    </p:spTree>
    <p:extLst>
      <p:ext uri="{BB962C8B-B14F-4D97-AF65-F5344CB8AC3E}">
        <p14:creationId xmlns:p14="http://schemas.microsoft.com/office/powerpoint/2010/main" val="998781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6">
            <a:extLst>
              <a:ext uri="{FF2B5EF4-FFF2-40B4-BE49-F238E27FC236}">
                <a16:creationId xmlns:a16="http://schemas.microsoft.com/office/drawing/2014/main" id="{ECDF1E6C-7330-4A9E-A3E3-898EC8DED0A0}"/>
              </a:ext>
            </a:extLst>
          </p:cNvPr>
          <p:cNvSpPr/>
          <p:nvPr/>
        </p:nvSpPr>
        <p:spPr>
          <a:xfrm>
            <a:off x="13366" y="27252"/>
            <a:ext cx="9095138" cy="1313516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HYPOTALAMUS - HYPOFÝZA - GONÁDY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68" y="1300961"/>
            <a:ext cx="7308140" cy="550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65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6"/>
          <p:cNvSpPr/>
          <p:nvPr/>
        </p:nvSpPr>
        <p:spPr>
          <a:xfrm>
            <a:off x="13366" y="27252"/>
            <a:ext cx="9095138" cy="1313516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HYPOTALAMUS - HYPOFÝZA - GONÁDY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" r="1921" b="6174"/>
          <a:stretch/>
        </p:blipFill>
        <p:spPr>
          <a:xfrm>
            <a:off x="971600" y="1454298"/>
            <a:ext cx="6800636" cy="543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84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6"/>
          <p:cNvSpPr/>
          <p:nvPr/>
        </p:nvSpPr>
        <p:spPr>
          <a:xfrm>
            <a:off x="13366" y="14181"/>
            <a:ext cx="9095138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HORMONÁLNÍ CYKLUS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96" y="1255319"/>
            <a:ext cx="9144000" cy="462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17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27384"/>
            <a:ext cx="9127112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MENSTRUAČNÍ  CYKLUS</a:t>
            </a:r>
          </a:p>
        </p:txBody>
      </p:sp>
      <p:grpSp>
        <p:nvGrpSpPr>
          <p:cNvPr id="73" name="Skupina 72"/>
          <p:cNvGrpSpPr/>
          <p:nvPr/>
        </p:nvGrpSpPr>
        <p:grpSpPr>
          <a:xfrm>
            <a:off x="144087" y="892094"/>
            <a:ext cx="8896349" cy="5742782"/>
            <a:chOff x="152400" y="1115218"/>
            <a:chExt cx="8896349" cy="5742782"/>
          </a:xfrm>
        </p:grpSpPr>
        <p:grpSp>
          <p:nvGrpSpPr>
            <p:cNvPr id="52" name="Skupina 51"/>
            <p:cNvGrpSpPr/>
            <p:nvPr/>
          </p:nvGrpSpPr>
          <p:grpSpPr>
            <a:xfrm>
              <a:off x="152400" y="1115218"/>
              <a:ext cx="8896349" cy="5742782"/>
              <a:chOff x="152400" y="1077118"/>
              <a:chExt cx="8896349" cy="5742782"/>
            </a:xfrm>
          </p:grpSpPr>
          <p:grpSp>
            <p:nvGrpSpPr>
              <p:cNvPr id="53" name="Skupina 52"/>
              <p:cNvGrpSpPr/>
              <p:nvPr/>
            </p:nvGrpSpPr>
            <p:grpSpPr>
              <a:xfrm>
                <a:off x="180652" y="1077118"/>
                <a:ext cx="8868097" cy="5742782"/>
                <a:chOff x="323527" y="1124743"/>
                <a:chExt cx="8868097" cy="5742782"/>
              </a:xfrm>
            </p:grpSpPr>
            <p:pic>
              <p:nvPicPr>
                <p:cNvPr id="60" name="Obrázek 59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3527" y="1124743"/>
                  <a:ext cx="8868097" cy="5374481"/>
                </a:xfrm>
                <a:prstGeom prst="rect">
                  <a:avLst/>
                </a:prstGeom>
              </p:spPr>
            </p:pic>
            <p:grpSp>
              <p:nvGrpSpPr>
                <p:cNvPr id="61" name="Skupina 60"/>
                <p:cNvGrpSpPr/>
                <p:nvPr/>
              </p:nvGrpSpPr>
              <p:grpSpPr>
                <a:xfrm>
                  <a:off x="333375" y="1196752"/>
                  <a:ext cx="8810625" cy="5670773"/>
                  <a:chOff x="142875" y="1196752"/>
                  <a:chExt cx="8926388" cy="5670773"/>
                </a:xfrm>
              </p:grpSpPr>
              <p:sp>
                <p:nvSpPr>
                  <p:cNvPr id="62" name="Volný tvar 61"/>
                  <p:cNvSpPr/>
                  <p:nvPr/>
                </p:nvSpPr>
                <p:spPr>
                  <a:xfrm>
                    <a:off x="177421" y="2157023"/>
                    <a:ext cx="8871045" cy="378100"/>
                  </a:xfrm>
                  <a:custGeom>
                    <a:avLst/>
                    <a:gdLst>
                      <a:gd name="connsiteX0" fmla="*/ 0 w 8871045"/>
                      <a:gd name="connsiteY0" fmla="*/ 340517 h 378100"/>
                      <a:gd name="connsiteX1" fmla="*/ 545910 w 8871045"/>
                      <a:gd name="connsiteY1" fmla="*/ 374637 h 378100"/>
                      <a:gd name="connsiteX2" fmla="*/ 1146412 w 8871045"/>
                      <a:gd name="connsiteY2" fmla="*/ 374637 h 378100"/>
                      <a:gd name="connsiteX3" fmla="*/ 1828800 w 8871045"/>
                      <a:gd name="connsiteY3" fmla="*/ 354165 h 378100"/>
                      <a:gd name="connsiteX4" fmla="*/ 2640842 w 8871045"/>
                      <a:gd name="connsiteY4" fmla="*/ 326870 h 378100"/>
                      <a:gd name="connsiteX5" fmla="*/ 3200400 w 8871045"/>
                      <a:gd name="connsiteY5" fmla="*/ 292750 h 378100"/>
                      <a:gd name="connsiteX6" fmla="*/ 3370997 w 8871045"/>
                      <a:gd name="connsiteY6" fmla="*/ 285926 h 378100"/>
                      <a:gd name="connsiteX7" fmla="*/ 3452883 w 8871045"/>
                      <a:gd name="connsiteY7" fmla="*/ 101681 h 378100"/>
                      <a:gd name="connsiteX8" fmla="*/ 3732663 w 8871045"/>
                      <a:gd name="connsiteY8" fmla="*/ 12971 h 378100"/>
                      <a:gd name="connsiteX9" fmla="*/ 4019266 w 8871045"/>
                      <a:gd name="connsiteY9" fmla="*/ 6147 h 378100"/>
                      <a:gd name="connsiteX10" fmla="*/ 4230806 w 8871045"/>
                      <a:gd name="connsiteY10" fmla="*/ 67562 h 378100"/>
                      <a:gd name="connsiteX11" fmla="*/ 4653886 w 8871045"/>
                      <a:gd name="connsiteY11" fmla="*/ 74386 h 378100"/>
                      <a:gd name="connsiteX12" fmla="*/ 5240740 w 8871045"/>
                      <a:gd name="connsiteY12" fmla="*/ 33443 h 378100"/>
                      <a:gd name="connsiteX13" fmla="*/ 5711588 w 8871045"/>
                      <a:gd name="connsiteY13" fmla="*/ 53914 h 378100"/>
                      <a:gd name="connsiteX14" fmla="*/ 6161964 w 8871045"/>
                      <a:gd name="connsiteY14" fmla="*/ 101681 h 378100"/>
                      <a:gd name="connsiteX15" fmla="*/ 6346209 w 8871045"/>
                      <a:gd name="connsiteY15" fmla="*/ 94858 h 378100"/>
                      <a:gd name="connsiteX16" fmla="*/ 6837528 w 8871045"/>
                      <a:gd name="connsiteY16" fmla="*/ 251807 h 378100"/>
                      <a:gd name="connsiteX17" fmla="*/ 6980830 w 8871045"/>
                      <a:gd name="connsiteY17" fmla="*/ 340517 h 378100"/>
                      <a:gd name="connsiteX18" fmla="*/ 7267433 w 8871045"/>
                      <a:gd name="connsiteY18" fmla="*/ 347341 h 378100"/>
                      <a:gd name="connsiteX19" fmla="*/ 7642746 w 8871045"/>
                      <a:gd name="connsiteY19" fmla="*/ 367813 h 378100"/>
                      <a:gd name="connsiteX20" fmla="*/ 8871045 w 8871045"/>
                      <a:gd name="connsiteY20" fmla="*/ 360989 h 378100"/>
                      <a:gd name="connsiteX0" fmla="*/ 0 w 8871045"/>
                      <a:gd name="connsiteY0" fmla="*/ 340517 h 378100"/>
                      <a:gd name="connsiteX1" fmla="*/ 545910 w 8871045"/>
                      <a:gd name="connsiteY1" fmla="*/ 374637 h 378100"/>
                      <a:gd name="connsiteX2" fmla="*/ 1146412 w 8871045"/>
                      <a:gd name="connsiteY2" fmla="*/ 374637 h 378100"/>
                      <a:gd name="connsiteX3" fmla="*/ 1828800 w 8871045"/>
                      <a:gd name="connsiteY3" fmla="*/ 354165 h 378100"/>
                      <a:gd name="connsiteX4" fmla="*/ 2640842 w 8871045"/>
                      <a:gd name="connsiteY4" fmla="*/ 326870 h 378100"/>
                      <a:gd name="connsiteX5" fmla="*/ 3200400 w 8871045"/>
                      <a:gd name="connsiteY5" fmla="*/ 292750 h 378100"/>
                      <a:gd name="connsiteX6" fmla="*/ 3370997 w 8871045"/>
                      <a:gd name="connsiteY6" fmla="*/ 285926 h 378100"/>
                      <a:gd name="connsiteX7" fmla="*/ 3452883 w 8871045"/>
                      <a:gd name="connsiteY7" fmla="*/ 101681 h 378100"/>
                      <a:gd name="connsiteX8" fmla="*/ 3732663 w 8871045"/>
                      <a:gd name="connsiteY8" fmla="*/ 12971 h 378100"/>
                      <a:gd name="connsiteX9" fmla="*/ 4019266 w 8871045"/>
                      <a:gd name="connsiteY9" fmla="*/ 6147 h 378100"/>
                      <a:gd name="connsiteX10" fmla="*/ 4230806 w 8871045"/>
                      <a:gd name="connsiteY10" fmla="*/ 67562 h 378100"/>
                      <a:gd name="connsiteX11" fmla="*/ 4653886 w 8871045"/>
                      <a:gd name="connsiteY11" fmla="*/ 74386 h 378100"/>
                      <a:gd name="connsiteX12" fmla="*/ 5240740 w 8871045"/>
                      <a:gd name="connsiteY12" fmla="*/ 33443 h 378100"/>
                      <a:gd name="connsiteX13" fmla="*/ 5711588 w 8871045"/>
                      <a:gd name="connsiteY13" fmla="*/ 53914 h 378100"/>
                      <a:gd name="connsiteX14" fmla="*/ 6161964 w 8871045"/>
                      <a:gd name="connsiteY14" fmla="*/ 101681 h 378100"/>
                      <a:gd name="connsiteX15" fmla="*/ 6462215 w 8871045"/>
                      <a:gd name="connsiteY15" fmla="*/ 122153 h 378100"/>
                      <a:gd name="connsiteX16" fmla="*/ 6837528 w 8871045"/>
                      <a:gd name="connsiteY16" fmla="*/ 251807 h 378100"/>
                      <a:gd name="connsiteX17" fmla="*/ 6980830 w 8871045"/>
                      <a:gd name="connsiteY17" fmla="*/ 340517 h 378100"/>
                      <a:gd name="connsiteX18" fmla="*/ 7267433 w 8871045"/>
                      <a:gd name="connsiteY18" fmla="*/ 347341 h 378100"/>
                      <a:gd name="connsiteX19" fmla="*/ 7642746 w 8871045"/>
                      <a:gd name="connsiteY19" fmla="*/ 367813 h 378100"/>
                      <a:gd name="connsiteX20" fmla="*/ 8871045 w 8871045"/>
                      <a:gd name="connsiteY20" fmla="*/ 360989 h 378100"/>
                      <a:gd name="connsiteX0" fmla="*/ 0 w 8871045"/>
                      <a:gd name="connsiteY0" fmla="*/ 340517 h 378100"/>
                      <a:gd name="connsiteX1" fmla="*/ 545910 w 8871045"/>
                      <a:gd name="connsiteY1" fmla="*/ 374637 h 378100"/>
                      <a:gd name="connsiteX2" fmla="*/ 1146412 w 8871045"/>
                      <a:gd name="connsiteY2" fmla="*/ 374637 h 378100"/>
                      <a:gd name="connsiteX3" fmla="*/ 1828800 w 8871045"/>
                      <a:gd name="connsiteY3" fmla="*/ 354165 h 378100"/>
                      <a:gd name="connsiteX4" fmla="*/ 2640842 w 8871045"/>
                      <a:gd name="connsiteY4" fmla="*/ 326870 h 378100"/>
                      <a:gd name="connsiteX5" fmla="*/ 3200400 w 8871045"/>
                      <a:gd name="connsiteY5" fmla="*/ 292750 h 378100"/>
                      <a:gd name="connsiteX6" fmla="*/ 3370997 w 8871045"/>
                      <a:gd name="connsiteY6" fmla="*/ 285926 h 378100"/>
                      <a:gd name="connsiteX7" fmla="*/ 3452883 w 8871045"/>
                      <a:gd name="connsiteY7" fmla="*/ 101681 h 378100"/>
                      <a:gd name="connsiteX8" fmla="*/ 3732663 w 8871045"/>
                      <a:gd name="connsiteY8" fmla="*/ 12971 h 378100"/>
                      <a:gd name="connsiteX9" fmla="*/ 4019266 w 8871045"/>
                      <a:gd name="connsiteY9" fmla="*/ 6147 h 378100"/>
                      <a:gd name="connsiteX10" fmla="*/ 4230806 w 8871045"/>
                      <a:gd name="connsiteY10" fmla="*/ 67562 h 378100"/>
                      <a:gd name="connsiteX11" fmla="*/ 4653886 w 8871045"/>
                      <a:gd name="connsiteY11" fmla="*/ 74386 h 378100"/>
                      <a:gd name="connsiteX12" fmla="*/ 5240740 w 8871045"/>
                      <a:gd name="connsiteY12" fmla="*/ 33443 h 378100"/>
                      <a:gd name="connsiteX13" fmla="*/ 5711588 w 8871045"/>
                      <a:gd name="connsiteY13" fmla="*/ 53914 h 378100"/>
                      <a:gd name="connsiteX14" fmla="*/ 6161964 w 8871045"/>
                      <a:gd name="connsiteY14" fmla="*/ 101681 h 378100"/>
                      <a:gd name="connsiteX15" fmla="*/ 6462215 w 8871045"/>
                      <a:gd name="connsiteY15" fmla="*/ 122153 h 378100"/>
                      <a:gd name="connsiteX16" fmla="*/ 6817056 w 8871045"/>
                      <a:gd name="connsiteY16" fmla="*/ 251807 h 378100"/>
                      <a:gd name="connsiteX17" fmla="*/ 6980830 w 8871045"/>
                      <a:gd name="connsiteY17" fmla="*/ 340517 h 378100"/>
                      <a:gd name="connsiteX18" fmla="*/ 7267433 w 8871045"/>
                      <a:gd name="connsiteY18" fmla="*/ 347341 h 378100"/>
                      <a:gd name="connsiteX19" fmla="*/ 7642746 w 8871045"/>
                      <a:gd name="connsiteY19" fmla="*/ 367813 h 378100"/>
                      <a:gd name="connsiteX20" fmla="*/ 8871045 w 8871045"/>
                      <a:gd name="connsiteY20" fmla="*/ 360989 h 378100"/>
                      <a:gd name="connsiteX0" fmla="*/ 0 w 8871045"/>
                      <a:gd name="connsiteY0" fmla="*/ 340517 h 378100"/>
                      <a:gd name="connsiteX1" fmla="*/ 545910 w 8871045"/>
                      <a:gd name="connsiteY1" fmla="*/ 374637 h 378100"/>
                      <a:gd name="connsiteX2" fmla="*/ 1146412 w 8871045"/>
                      <a:gd name="connsiteY2" fmla="*/ 374637 h 378100"/>
                      <a:gd name="connsiteX3" fmla="*/ 1828800 w 8871045"/>
                      <a:gd name="connsiteY3" fmla="*/ 354165 h 378100"/>
                      <a:gd name="connsiteX4" fmla="*/ 2640842 w 8871045"/>
                      <a:gd name="connsiteY4" fmla="*/ 326870 h 378100"/>
                      <a:gd name="connsiteX5" fmla="*/ 3200400 w 8871045"/>
                      <a:gd name="connsiteY5" fmla="*/ 292750 h 378100"/>
                      <a:gd name="connsiteX6" fmla="*/ 3370997 w 8871045"/>
                      <a:gd name="connsiteY6" fmla="*/ 285926 h 378100"/>
                      <a:gd name="connsiteX7" fmla="*/ 3452883 w 8871045"/>
                      <a:gd name="connsiteY7" fmla="*/ 101681 h 378100"/>
                      <a:gd name="connsiteX8" fmla="*/ 3732663 w 8871045"/>
                      <a:gd name="connsiteY8" fmla="*/ 12971 h 378100"/>
                      <a:gd name="connsiteX9" fmla="*/ 4019266 w 8871045"/>
                      <a:gd name="connsiteY9" fmla="*/ 6147 h 378100"/>
                      <a:gd name="connsiteX10" fmla="*/ 4230806 w 8871045"/>
                      <a:gd name="connsiteY10" fmla="*/ 67562 h 378100"/>
                      <a:gd name="connsiteX11" fmla="*/ 4653886 w 8871045"/>
                      <a:gd name="connsiteY11" fmla="*/ 74386 h 378100"/>
                      <a:gd name="connsiteX12" fmla="*/ 5240740 w 8871045"/>
                      <a:gd name="connsiteY12" fmla="*/ 33443 h 378100"/>
                      <a:gd name="connsiteX13" fmla="*/ 5711588 w 8871045"/>
                      <a:gd name="connsiteY13" fmla="*/ 53914 h 378100"/>
                      <a:gd name="connsiteX14" fmla="*/ 6161964 w 8871045"/>
                      <a:gd name="connsiteY14" fmla="*/ 101681 h 378100"/>
                      <a:gd name="connsiteX15" fmla="*/ 6462215 w 8871045"/>
                      <a:gd name="connsiteY15" fmla="*/ 122153 h 378100"/>
                      <a:gd name="connsiteX16" fmla="*/ 6817056 w 8871045"/>
                      <a:gd name="connsiteY16" fmla="*/ 251807 h 378100"/>
                      <a:gd name="connsiteX17" fmla="*/ 6980830 w 8871045"/>
                      <a:gd name="connsiteY17" fmla="*/ 340517 h 378100"/>
                      <a:gd name="connsiteX18" fmla="*/ 7267433 w 8871045"/>
                      <a:gd name="connsiteY18" fmla="*/ 347341 h 378100"/>
                      <a:gd name="connsiteX19" fmla="*/ 7642746 w 8871045"/>
                      <a:gd name="connsiteY19" fmla="*/ 367813 h 378100"/>
                      <a:gd name="connsiteX20" fmla="*/ 8871045 w 8871045"/>
                      <a:gd name="connsiteY20" fmla="*/ 360989 h 378100"/>
                      <a:gd name="connsiteX0" fmla="*/ 0 w 8871045"/>
                      <a:gd name="connsiteY0" fmla="*/ 340517 h 378100"/>
                      <a:gd name="connsiteX1" fmla="*/ 545910 w 8871045"/>
                      <a:gd name="connsiteY1" fmla="*/ 374637 h 378100"/>
                      <a:gd name="connsiteX2" fmla="*/ 1146412 w 8871045"/>
                      <a:gd name="connsiteY2" fmla="*/ 374637 h 378100"/>
                      <a:gd name="connsiteX3" fmla="*/ 1828800 w 8871045"/>
                      <a:gd name="connsiteY3" fmla="*/ 354165 h 378100"/>
                      <a:gd name="connsiteX4" fmla="*/ 2640842 w 8871045"/>
                      <a:gd name="connsiteY4" fmla="*/ 326870 h 378100"/>
                      <a:gd name="connsiteX5" fmla="*/ 3200400 w 8871045"/>
                      <a:gd name="connsiteY5" fmla="*/ 292750 h 378100"/>
                      <a:gd name="connsiteX6" fmla="*/ 3370997 w 8871045"/>
                      <a:gd name="connsiteY6" fmla="*/ 285926 h 378100"/>
                      <a:gd name="connsiteX7" fmla="*/ 3452883 w 8871045"/>
                      <a:gd name="connsiteY7" fmla="*/ 101681 h 378100"/>
                      <a:gd name="connsiteX8" fmla="*/ 3732663 w 8871045"/>
                      <a:gd name="connsiteY8" fmla="*/ 12971 h 378100"/>
                      <a:gd name="connsiteX9" fmla="*/ 4019266 w 8871045"/>
                      <a:gd name="connsiteY9" fmla="*/ 6147 h 378100"/>
                      <a:gd name="connsiteX10" fmla="*/ 4230806 w 8871045"/>
                      <a:gd name="connsiteY10" fmla="*/ 67562 h 378100"/>
                      <a:gd name="connsiteX11" fmla="*/ 4653886 w 8871045"/>
                      <a:gd name="connsiteY11" fmla="*/ 74386 h 378100"/>
                      <a:gd name="connsiteX12" fmla="*/ 5240740 w 8871045"/>
                      <a:gd name="connsiteY12" fmla="*/ 33443 h 378100"/>
                      <a:gd name="connsiteX13" fmla="*/ 5711588 w 8871045"/>
                      <a:gd name="connsiteY13" fmla="*/ 53914 h 378100"/>
                      <a:gd name="connsiteX14" fmla="*/ 6161964 w 8871045"/>
                      <a:gd name="connsiteY14" fmla="*/ 101681 h 378100"/>
                      <a:gd name="connsiteX15" fmla="*/ 6462215 w 8871045"/>
                      <a:gd name="connsiteY15" fmla="*/ 122153 h 378100"/>
                      <a:gd name="connsiteX16" fmla="*/ 6817056 w 8871045"/>
                      <a:gd name="connsiteY16" fmla="*/ 251807 h 378100"/>
                      <a:gd name="connsiteX17" fmla="*/ 7001301 w 8871045"/>
                      <a:gd name="connsiteY17" fmla="*/ 326869 h 378100"/>
                      <a:gd name="connsiteX18" fmla="*/ 7267433 w 8871045"/>
                      <a:gd name="connsiteY18" fmla="*/ 347341 h 378100"/>
                      <a:gd name="connsiteX19" fmla="*/ 7642746 w 8871045"/>
                      <a:gd name="connsiteY19" fmla="*/ 367813 h 378100"/>
                      <a:gd name="connsiteX20" fmla="*/ 8871045 w 8871045"/>
                      <a:gd name="connsiteY20" fmla="*/ 360989 h 378100"/>
                      <a:gd name="connsiteX0" fmla="*/ 0 w 8871045"/>
                      <a:gd name="connsiteY0" fmla="*/ 340517 h 378100"/>
                      <a:gd name="connsiteX1" fmla="*/ 545910 w 8871045"/>
                      <a:gd name="connsiteY1" fmla="*/ 374637 h 378100"/>
                      <a:gd name="connsiteX2" fmla="*/ 1146412 w 8871045"/>
                      <a:gd name="connsiteY2" fmla="*/ 374637 h 378100"/>
                      <a:gd name="connsiteX3" fmla="*/ 1828800 w 8871045"/>
                      <a:gd name="connsiteY3" fmla="*/ 354165 h 378100"/>
                      <a:gd name="connsiteX4" fmla="*/ 2640842 w 8871045"/>
                      <a:gd name="connsiteY4" fmla="*/ 326870 h 378100"/>
                      <a:gd name="connsiteX5" fmla="*/ 3200400 w 8871045"/>
                      <a:gd name="connsiteY5" fmla="*/ 292750 h 378100"/>
                      <a:gd name="connsiteX6" fmla="*/ 3370997 w 8871045"/>
                      <a:gd name="connsiteY6" fmla="*/ 285926 h 378100"/>
                      <a:gd name="connsiteX7" fmla="*/ 3452883 w 8871045"/>
                      <a:gd name="connsiteY7" fmla="*/ 101681 h 378100"/>
                      <a:gd name="connsiteX8" fmla="*/ 3732663 w 8871045"/>
                      <a:gd name="connsiteY8" fmla="*/ 12971 h 378100"/>
                      <a:gd name="connsiteX9" fmla="*/ 4019266 w 8871045"/>
                      <a:gd name="connsiteY9" fmla="*/ 6147 h 378100"/>
                      <a:gd name="connsiteX10" fmla="*/ 4230806 w 8871045"/>
                      <a:gd name="connsiteY10" fmla="*/ 67562 h 378100"/>
                      <a:gd name="connsiteX11" fmla="*/ 4653886 w 8871045"/>
                      <a:gd name="connsiteY11" fmla="*/ 74386 h 378100"/>
                      <a:gd name="connsiteX12" fmla="*/ 5240740 w 8871045"/>
                      <a:gd name="connsiteY12" fmla="*/ 33443 h 378100"/>
                      <a:gd name="connsiteX13" fmla="*/ 5711588 w 8871045"/>
                      <a:gd name="connsiteY13" fmla="*/ 53914 h 378100"/>
                      <a:gd name="connsiteX14" fmla="*/ 6161964 w 8871045"/>
                      <a:gd name="connsiteY14" fmla="*/ 101681 h 378100"/>
                      <a:gd name="connsiteX15" fmla="*/ 6462215 w 8871045"/>
                      <a:gd name="connsiteY15" fmla="*/ 122153 h 378100"/>
                      <a:gd name="connsiteX16" fmla="*/ 6817056 w 8871045"/>
                      <a:gd name="connsiteY16" fmla="*/ 251807 h 378100"/>
                      <a:gd name="connsiteX17" fmla="*/ 7001301 w 8871045"/>
                      <a:gd name="connsiteY17" fmla="*/ 326869 h 378100"/>
                      <a:gd name="connsiteX18" fmla="*/ 7315200 w 8871045"/>
                      <a:gd name="connsiteY18" fmla="*/ 347341 h 378100"/>
                      <a:gd name="connsiteX19" fmla="*/ 7642746 w 8871045"/>
                      <a:gd name="connsiteY19" fmla="*/ 367813 h 378100"/>
                      <a:gd name="connsiteX20" fmla="*/ 8871045 w 8871045"/>
                      <a:gd name="connsiteY20" fmla="*/ 360989 h 378100"/>
                      <a:gd name="connsiteX0" fmla="*/ 0 w 8871045"/>
                      <a:gd name="connsiteY0" fmla="*/ 340517 h 378100"/>
                      <a:gd name="connsiteX1" fmla="*/ 545910 w 8871045"/>
                      <a:gd name="connsiteY1" fmla="*/ 374637 h 378100"/>
                      <a:gd name="connsiteX2" fmla="*/ 1146412 w 8871045"/>
                      <a:gd name="connsiteY2" fmla="*/ 374637 h 378100"/>
                      <a:gd name="connsiteX3" fmla="*/ 1828800 w 8871045"/>
                      <a:gd name="connsiteY3" fmla="*/ 354165 h 378100"/>
                      <a:gd name="connsiteX4" fmla="*/ 2640842 w 8871045"/>
                      <a:gd name="connsiteY4" fmla="*/ 326870 h 378100"/>
                      <a:gd name="connsiteX5" fmla="*/ 3200400 w 8871045"/>
                      <a:gd name="connsiteY5" fmla="*/ 292750 h 378100"/>
                      <a:gd name="connsiteX6" fmla="*/ 3370997 w 8871045"/>
                      <a:gd name="connsiteY6" fmla="*/ 285926 h 378100"/>
                      <a:gd name="connsiteX7" fmla="*/ 3452883 w 8871045"/>
                      <a:gd name="connsiteY7" fmla="*/ 101681 h 378100"/>
                      <a:gd name="connsiteX8" fmla="*/ 3732663 w 8871045"/>
                      <a:gd name="connsiteY8" fmla="*/ 12971 h 378100"/>
                      <a:gd name="connsiteX9" fmla="*/ 4019266 w 8871045"/>
                      <a:gd name="connsiteY9" fmla="*/ 6147 h 378100"/>
                      <a:gd name="connsiteX10" fmla="*/ 4230806 w 8871045"/>
                      <a:gd name="connsiteY10" fmla="*/ 67562 h 378100"/>
                      <a:gd name="connsiteX11" fmla="*/ 4653886 w 8871045"/>
                      <a:gd name="connsiteY11" fmla="*/ 74386 h 378100"/>
                      <a:gd name="connsiteX12" fmla="*/ 5240740 w 8871045"/>
                      <a:gd name="connsiteY12" fmla="*/ 33443 h 378100"/>
                      <a:gd name="connsiteX13" fmla="*/ 5711588 w 8871045"/>
                      <a:gd name="connsiteY13" fmla="*/ 53914 h 378100"/>
                      <a:gd name="connsiteX14" fmla="*/ 6161964 w 8871045"/>
                      <a:gd name="connsiteY14" fmla="*/ 101681 h 378100"/>
                      <a:gd name="connsiteX15" fmla="*/ 6462215 w 8871045"/>
                      <a:gd name="connsiteY15" fmla="*/ 122153 h 378100"/>
                      <a:gd name="connsiteX16" fmla="*/ 6817056 w 8871045"/>
                      <a:gd name="connsiteY16" fmla="*/ 251807 h 378100"/>
                      <a:gd name="connsiteX17" fmla="*/ 7001301 w 8871045"/>
                      <a:gd name="connsiteY17" fmla="*/ 326869 h 378100"/>
                      <a:gd name="connsiteX18" fmla="*/ 7315200 w 8871045"/>
                      <a:gd name="connsiteY18" fmla="*/ 347341 h 378100"/>
                      <a:gd name="connsiteX19" fmla="*/ 7670042 w 8871045"/>
                      <a:gd name="connsiteY19" fmla="*/ 360989 h 378100"/>
                      <a:gd name="connsiteX20" fmla="*/ 8871045 w 8871045"/>
                      <a:gd name="connsiteY20" fmla="*/ 360989 h 378100"/>
                      <a:gd name="connsiteX0" fmla="*/ 0 w 8871045"/>
                      <a:gd name="connsiteY0" fmla="*/ 340517 h 378100"/>
                      <a:gd name="connsiteX1" fmla="*/ 545910 w 8871045"/>
                      <a:gd name="connsiteY1" fmla="*/ 374637 h 378100"/>
                      <a:gd name="connsiteX2" fmla="*/ 1146412 w 8871045"/>
                      <a:gd name="connsiteY2" fmla="*/ 374637 h 378100"/>
                      <a:gd name="connsiteX3" fmla="*/ 1828800 w 8871045"/>
                      <a:gd name="connsiteY3" fmla="*/ 354165 h 378100"/>
                      <a:gd name="connsiteX4" fmla="*/ 2640842 w 8871045"/>
                      <a:gd name="connsiteY4" fmla="*/ 326870 h 378100"/>
                      <a:gd name="connsiteX5" fmla="*/ 3200400 w 8871045"/>
                      <a:gd name="connsiteY5" fmla="*/ 292750 h 378100"/>
                      <a:gd name="connsiteX6" fmla="*/ 3377821 w 8871045"/>
                      <a:gd name="connsiteY6" fmla="*/ 265455 h 378100"/>
                      <a:gd name="connsiteX7" fmla="*/ 3452883 w 8871045"/>
                      <a:gd name="connsiteY7" fmla="*/ 101681 h 378100"/>
                      <a:gd name="connsiteX8" fmla="*/ 3732663 w 8871045"/>
                      <a:gd name="connsiteY8" fmla="*/ 12971 h 378100"/>
                      <a:gd name="connsiteX9" fmla="*/ 4019266 w 8871045"/>
                      <a:gd name="connsiteY9" fmla="*/ 6147 h 378100"/>
                      <a:gd name="connsiteX10" fmla="*/ 4230806 w 8871045"/>
                      <a:gd name="connsiteY10" fmla="*/ 67562 h 378100"/>
                      <a:gd name="connsiteX11" fmla="*/ 4653886 w 8871045"/>
                      <a:gd name="connsiteY11" fmla="*/ 74386 h 378100"/>
                      <a:gd name="connsiteX12" fmla="*/ 5240740 w 8871045"/>
                      <a:gd name="connsiteY12" fmla="*/ 33443 h 378100"/>
                      <a:gd name="connsiteX13" fmla="*/ 5711588 w 8871045"/>
                      <a:gd name="connsiteY13" fmla="*/ 53914 h 378100"/>
                      <a:gd name="connsiteX14" fmla="*/ 6161964 w 8871045"/>
                      <a:gd name="connsiteY14" fmla="*/ 101681 h 378100"/>
                      <a:gd name="connsiteX15" fmla="*/ 6462215 w 8871045"/>
                      <a:gd name="connsiteY15" fmla="*/ 122153 h 378100"/>
                      <a:gd name="connsiteX16" fmla="*/ 6817056 w 8871045"/>
                      <a:gd name="connsiteY16" fmla="*/ 251807 h 378100"/>
                      <a:gd name="connsiteX17" fmla="*/ 7001301 w 8871045"/>
                      <a:gd name="connsiteY17" fmla="*/ 326869 h 378100"/>
                      <a:gd name="connsiteX18" fmla="*/ 7315200 w 8871045"/>
                      <a:gd name="connsiteY18" fmla="*/ 347341 h 378100"/>
                      <a:gd name="connsiteX19" fmla="*/ 7670042 w 8871045"/>
                      <a:gd name="connsiteY19" fmla="*/ 360989 h 378100"/>
                      <a:gd name="connsiteX20" fmla="*/ 8871045 w 8871045"/>
                      <a:gd name="connsiteY20" fmla="*/ 360989 h 378100"/>
                      <a:gd name="connsiteX0" fmla="*/ 0 w 8871045"/>
                      <a:gd name="connsiteY0" fmla="*/ 340517 h 378100"/>
                      <a:gd name="connsiteX1" fmla="*/ 545910 w 8871045"/>
                      <a:gd name="connsiteY1" fmla="*/ 374637 h 378100"/>
                      <a:gd name="connsiteX2" fmla="*/ 1146412 w 8871045"/>
                      <a:gd name="connsiteY2" fmla="*/ 374637 h 378100"/>
                      <a:gd name="connsiteX3" fmla="*/ 1828800 w 8871045"/>
                      <a:gd name="connsiteY3" fmla="*/ 354165 h 378100"/>
                      <a:gd name="connsiteX4" fmla="*/ 2640842 w 8871045"/>
                      <a:gd name="connsiteY4" fmla="*/ 326870 h 378100"/>
                      <a:gd name="connsiteX5" fmla="*/ 3200400 w 8871045"/>
                      <a:gd name="connsiteY5" fmla="*/ 292750 h 378100"/>
                      <a:gd name="connsiteX6" fmla="*/ 3377821 w 8871045"/>
                      <a:gd name="connsiteY6" fmla="*/ 265455 h 378100"/>
                      <a:gd name="connsiteX7" fmla="*/ 3452883 w 8871045"/>
                      <a:gd name="connsiteY7" fmla="*/ 101681 h 378100"/>
                      <a:gd name="connsiteX8" fmla="*/ 3732663 w 8871045"/>
                      <a:gd name="connsiteY8" fmla="*/ 12971 h 378100"/>
                      <a:gd name="connsiteX9" fmla="*/ 4019266 w 8871045"/>
                      <a:gd name="connsiteY9" fmla="*/ 6147 h 378100"/>
                      <a:gd name="connsiteX10" fmla="*/ 4230806 w 8871045"/>
                      <a:gd name="connsiteY10" fmla="*/ 67562 h 378100"/>
                      <a:gd name="connsiteX11" fmla="*/ 4653886 w 8871045"/>
                      <a:gd name="connsiteY11" fmla="*/ 74386 h 378100"/>
                      <a:gd name="connsiteX12" fmla="*/ 5240740 w 8871045"/>
                      <a:gd name="connsiteY12" fmla="*/ 33443 h 378100"/>
                      <a:gd name="connsiteX13" fmla="*/ 5711588 w 8871045"/>
                      <a:gd name="connsiteY13" fmla="*/ 53914 h 378100"/>
                      <a:gd name="connsiteX14" fmla="*/ 6161964 w 8871045"/>
                      <a:gd name="connsiteY14" fmla="*/ 101681 h 378100"/>
                      <a:gd name="connsiteX15" fmla="*/ 6462215 w 8871045"/>
                      <a:gd name="connsiteY15" fmla="*/ 122153 h 378100"/>
                      <a:gd name="connsiteX16" fmla="*/ 6817056 w 8871045"/>
                      <a:gd name="connsiteY16" fmla="*/ 251807 h 378100"/>
                      <a:gd name="connsiteX17" fmla="*/ 7001301 w 8871045"/>
                      <a:gd name="connsiteY17" fmla="*/ 326869 h 378100"/>
                      <a:gd name="connsiteX18" fmla="*/ 7315200 w 8871045"/>
                      <a:gd name="connsiteY18" fmla="*/ 347341 h 378100"/>
                      <a:gd name="connsiteX19" fmla="*/ 7670042 w 8871045"/>
                      <a:gd name="connsiteY19" fmla="*/ 360989 h 378100"/>
                      <a:gd name="connsiteX20" fmla="*/ 8871045 w 8871045"/>
                      <a:gd name="connsiteY20" fmla="*/ 360989 h 37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871045" h="378100">
                        <a:moveTo>
                          <a:pt x="0" y="340517"/>
                        </a:moveTo>
                        <a:cubicBezTo>
                          <a:pt x="177420" y="354733"/>
                          <a:pt x="354841" y="368950"/>
                          <a:pt x="545910" y="374637"/>
                        </a:cubicBezTo>
                        <a:cubicBezTo>
                          <a:pt x="736979" y="380324"/>
                          <a:pt x="932597" y="378049"/>
                          <a:pt x="1146412" y="374637"/>
                        </a:cubicBezTo>
                        <a:cubicBezTo>
                          <a:pt x="1360227" y="371225"/>
                          <a:pt x="1828800" y="354165"/>
                          <a:pt x="1828800" y="354165"/>
                        </a:cubicBezTo>
                        <a:lnTo>
                          <a:pt x="2640842" y="326870"/>
                        </a:lnTo>
                        <a:cubicBezTo>
                          <a:pt x="2869442" y="316634"/>
                          <a:pt x="3077570" y="302986"/>
                          <a:pt x="3200400" y="292750"/>
                        </a:cubicBezTo>
                        <a:cubicBezTo>
                          <a:pt x="3323230" y="282514"/>
                          <a:pt x="3342565" y="317772"/>
                          <a:pt x="3377821" y="265455"/>
                        </a:cubicBezTo>
                        <a:cubicBezTo>
                          <a:pt x="3413077" y="213138"/>
                          <a:pt x="3393743" y="143762"/>
                          <a:pt x="3452883" y="101681"/>
                        </a:cubicBezTo>
                        <a:cubicBezTo>
                          <a:pt x="3512023" y="59600"/>
                          <a:pt x="3638266" y="28893"/>
                          <a:pt x="3732663" y="12971"/>
                        </a:cubicBezTo>
                        <a:cubicBezTo>
                          <a:pt x="3827060" y="-2951"/>
                          <a:pt x="3936242" y="-2951"/>
                          <a:pt x="4019266" y="6147"/>
                        </a:cubicBezTo>
                        <a:cubicBezTo>
                          <a:pt x="4102290" y="15245"/>
                          <a:pt x="4125036" y="56189"/>
                          <a:pt x="4230806" y="67562"/>
                        </a:cubicBezTo>
                        <a:cubicBezTo>
                          <a:pt x="4336576" y="78935"/>
                          <a:pt x="4485564" y="80072"/>
                          <a:pt x="4653886" y="74386"/>
                        </a:cubicBezTo>
                        <a:cubicBezTo>
                          <a:pt x="4822208" y="68699"/>
                          <a:pt x="5064456" y="36855"/>
                          <a:pt x="5240740" y="33443"/>
                        </a:cubicBezTo>
                        <a:cubicBezTo>
                          <a:pt x="5417024" y="30031"/>
                          <a:pt x="5558051" y="42541"/>
                          <a:pt x="5711588" y="53914"/>
                        </a:cubicBezTo>
                        <a:cubicBezTo>
                          <a:pt x="5865125" y="65287"/>
                          <a:pt x="6036860" y="90308"/>
                          <a:pt x="6161964" y="101681"/>
                        </a:cubicBezTo>
                        <a:cubicBezTo>
                          <a:pt x="6287069" y="113054"/>
                          <a:pt x="6353033" y="97132"/>
                          <a:pt x="6462215" y="122153"/>
                        </a:cubicBezTo>
                        <a:cubicBezTo>
                          <a:pt x="6571397" y="147174"/>
                          <a:pt x="6727208" y="217688"/>
                          <a:pt x="6817056" y="251807"/>
                        </a:cubicBezTo>
                        <a:cubicBezTo>
                          <a:pt x="6906904" y="285926"/>
                          <a:pt x="6918277" y="310947"/>
                          <a:pt x="7001301" y="326869"/>
                        </a:cubicBezTo>
                        <a:cubicBezTo>
                          <a:pt x="7084325" y="342791"/>
                          <a:pt x="7203743" y="341654"/>
                          <a:pt x="7315200" y="347341"/>
                        </a:cubicBezTo>
                        <a:cubicBezTo>
                          <a:pt x="7426657" y="353028"/>
                          <a:pt x="7410735" y="358714"/>
                          <a:pt x="7670042" y="360989"/>
                        </a:cubicBezTo>
                        <a:lnTo>
                          <a:pt x="8871045" y="360989"/>
                        </a:lnTo>
                      </a:path>
                    </a:pathLst>
                  </a:custGeom>
                  <a:noFill/>
                  <a:ln w="38100"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63" name="Přímá spojnice 62"/>
                  <p:cNvCxnSpPr/>
                  <p:nvPr/>
                </p:nvCxnSpPr>
                <p:spPr>
                  <a:xfrm>
                    <a:off x="165795" y="1988840"/>
                    <a:ext cx="889927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Přímá spojnice 63"/>
                  <p:cNvCxnSpPr/>
                  <p:nvPr/>
                </p:nvCxnSpPr>
                <p:spPr>
                  <a:xfrm>
                    <a:off x="169987" y="2737495"/>
                    <a:ext cx="889927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Přímá spojnice 64"/>
                  <p:cNvCxnSpPr/>
                  <p:nvPr/>
                </p:nvCxnSpPr>
                <p:spPr>
                  <a:xfrm>
                    <a:off x="146745" y="3760465"/>
                    <a:ext cx="889927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Přímá spojnice 65"/>
                  <p:cNvCxnSpPr/>
                  <p:nvPr/>
                </p:nvCxnSpPr>
                <p:spPr>
                  <a:xfrm>
                    <a:off x="146745" y="4950693"/>
                    <a:ext cx="889927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Přímá spojnice 66"/>
                  <p:cNvCxnSpPr/>
                  <p:nvPr/>
                </p:nvCxnSpPr>
                <p:spPr>
                  <a:xfrm>
                    <a:off x="169987" y="2122190"/>
                    <a:ext cx="889927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Přímá spojnice 67"/>
                  <p:cNvCxnSpPr/>
                  <p:nvPr/>
                </p:nvCxnSpPr>
                <p:spPr>
                  <a:xfrm>
                    <a:off x="169987" y="2598812"/>
                    <a:ext cx="889927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Přímá spojnice 68"/>
                  <p:cNvCxnSpPr/>
                  <p:nvPr/>
                </p:nvCxnSpPr>
                <p:spPr>
                  <a:xfrm>
                    <a:off x="142875" y="1196752"/>
                    <a:ext cx="13395" cy="52801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Přímá spojnice 69"/>
                  <p:cNvCxnSpPr/>
                  <p:nvPr/>
                </p:nvCxnSpPr>
                <p:spPr>
                  <a:xfrm>
                    <a:off x="1619672" y="2008585"/>
                    <a:ext cx="0" cy="446829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Přímá spojnice 70"/>
                  <p:cNvCxnSpPr/>
                  <p:nvPr/>
                </p:nvCxnSpPr>
                <p:spPr>
                  <a:xfrm>
                    <a:off x="7452320" y="2007890"/>
                    <a:ext cx="29807" cy="485963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Přímá spojnice 71"/>
                  <p:cNvCxnSpPr/>
                  <p:nvPr/>
                </p:nvCxnSpPr>
                <p:spPr>
                  <a:xfrm>
                    <a:off x="3588271" y="2013223"/>
                    <a:ext cx="0" cy="446829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5" name="Skupina 54"/>
              <p:cNvGrpSpPr/>
              <p:nvPr/>
            </p:nvGrpSpPr>
            <p:grpSpPr>
              <a:xfrm>
                <a:off x="152400" y="3878953"/>
                <a:ext cx="8895989" cy="940697"/>
                <a:chOff x="152400" y="3878953"/>
                <a:chExt cx="8895989" cy="940697"/>
              </a:xfrm>
            </p:grpSpPr>
            <p:sp>
              <p:nvSpPr>
                <p:cNvPr id="56" name="Volný tvar 55"/>
                <p:cNvSpPr/>
                <p:nvPr/>
              </p:nvSpPr>
              <p:spPr>
                <a:xfrm>
                  <a:off x="191742" y="3972173"/>
                  <a:ext cx="8856647" cy="831487"/>
                </a:xfrm>
                <a:custGeom>
                  <a:avLst/>
                  <a:gdLst>
                    <a:gd name="connsiteX0" fmla="*/ 0 w 6992747"/>
                    <a:gd name="connsiteY0" fmla="*/ 1005512 h 1005512"/>
                    <a:gd name="connsiteX1" fmla="*/ 1000125 w 6992747"/>
                    <a:gd name="connsiteY1" fmla="*/ 948362 h 1005512"/>
                    <a:gd name="connsiteX2" fmla="*/ 1885950 w 6992747"/>
                    <a:gd name="connsiteY2" fmla="*/ 834062 h 1005512"/>
                    <a:gd name="connsiteX3" fmla="*/ 2466975 w 6992747"/>
                    <a:gd name="connsiteY3" fmla="*/ 672137 h 1005512"/>
                    <a:gd name="connsiteX4" fmla="*/ 2838450 w 6992747"/>
                    <a:gd name="connsiteY4" fmla="*/ 338762 h 1005512"/>
                    <a:gd name="connsiteX5" fmla="*/ 2990850 w 6992747"/>
                    <a:gd name="connsiteY5" fmla="*/ 24437 h 1005512"/>
                    <a:gd name="connsiteX6" fmla="*/ 3219450 w 6992747"/>
                    <a:gd name="connsiteY6" fmla="*/ 43487 h 1005512"/>
                    <a:gd name="connsiteX7" fmla="*/ 3343275 w 6992747"/>
                    <a:gd name="connsiteY7" fmla="*/ 224462 h 1005512"/>
                    <a:gd name="connsiteX8" fmla="*/ 3648075 w 6992747"/>
                    <a:gd name="connsiteY8" fmla="*/ 538787 h 1005512"/>
                    <a:gd name="connsiteX9" fmla="*/ 3867150 w 6992747"/>
                    <a:gd name="connsiteY9" fmla="*/ 691187 h 1005512"/>
                    <a:gd name="connsiteX10" fmla="*/ 4181475 w 6992747"/>
                    <a:gd name="connsiteY10" fmla="*/ 681662 h 1005512"/>
                    <a:gd name="connsiteX11" fmla="*/ 4619625 w 6992747"/>
                    <a:gd name="connsiteY11" fmla="*/ 538787 h 1005512"/>
                    <a:gd name="connsiteX12" fmla="*/ 5276850 w 6992747"/>
                    <a:gd name="connsiteY12" fmla="*/ 567362 h 1005512"/>
                    <a:gd name="connsiteX13" fmla="*/ 5972175 w 6992747"/>
                    <a:gd name="connsiteY13" fmla="*/ 719762 h 1005512"/>
                    <a:gd name="connsiteX14" fmla="*/ 6410325 w 6992747"/>
                    <a:gd name="connsiteY14" fmla="*/ 815012 h 1005512"/>
                    <a:gd name="connsiteX15" fmla="*/ 6924675 w 6992747"/>
                    <a:gd name="connsiteY15" fmla="*/ 910262 h 1005512"/>
                    <a:gd name="connsiteX16" fmla="*/ 6972300 w 6992747"/>
                    <a:gd name="connsiteY16" fmla="*/ 919787 h 1005512"/>
                    <a:gd name="connsiteX0" fmla="*/ 0 w 6992747"/>
                    <a:gd name="connsiteY0" fmla="*/ 997083 h 997083"/>
                    <a:gd name="connsiteX1" fmla="*/ 1000125 w 6992747"/>
                    <a:gd name="connsiteY1" fmla="*/ 939933 h 997083"/>
                    <a:gd name="connsiteX2" fmla="*/ 1885950 w 6992747"/>
                    <a:gd name="connsiteY2" fmla="*/ 825633 h 997083"/>
                    <a:gd name="connsiteX3" fmla="*/ 2466975 w 6992747"/>
                    <a:gd name="connsiteY3" fmla="*/ 663708 h 997083"/>
                    <a:gd name="connsiteX4" fmla="*/ 2838450 w 6992747"/>
                    <a:gd name="connsiteY4" fmla="*/ 330333 h 997083"/>
                    <a:gd name="connsiteX5" fmla="*/ 2990850 w 6992747"/>
                    <a:gd name="connsiteY5" fmla="*/ 16008 h 997083"/>
                    <a:gd name="connsiteX6" fmla="*/ 3190875 w 6992747"/>
                    <a:gd name="connsiteY6" fmla="*/ 63633 h 997083"/>
                    <a:gd name="connsiteX7" fmla="*/ 3343275 w 6992747"/>
                    <a:gd name="connsiteY7" fmla="*/ 216033 h 997083"/>
                    <a:gd name="connsiteX8" fmla="*/ 3648075 w 6992747"/>
                    <a:gd name="connsiteY8" fmla="*/ 530358 h 997083"/>
                    <a:gd name="connsiteX9" fmla="*/ 3867150 w 6992747"/>
                    <a:gd name="connsiteY9" fmla="*/ 682758 h 997083"/>
                    <a:gd name="connsiteX10" fmla="*/ 4181475 w 6992747"/>
                    <a:gd name="connsiteY10" fmla="*/ 673233 h 997083"/>
                    <a:gd name="connsiteX11" fmla="*/ 4619625 w 6992747"/>
                    <a:gd name="connsiteY11" fmla="*/ 530358 h 997083"/>
                    <a:gd name="connsiteX12" fmla="*/ 5276850 w 6992747"/>
                    <a:gd name="connsiteY12" fmla="*/ 558933 h 997083"/>
                    <a:gd name="connsiteX13" fmla="*/ 5972175 w 6992747"/>
                    <a:gd name="connsiteY13" fmla="*/ 711333 h 997083"/>
                    <a:gd name="connsiteX14" fmla="*/ 6410325 w 6992747"/>
                    <a:gd name="connsiteY14" fmla="*/ 806583 h 997083"/>
                    <a:gd name="connsiteX15" fmla="*/ 6924675 w 6992747"/>
                    <a:gd name="connsiteY15" fmla="*/ 901833 h 997083"/>
                    <a:gd name="connsiteX16" fmla="*/ 6972300 w 6992747"/>
                    <a:gd name="connsiteY16" fmla="*/ 911358 h 997083"/>
                    <a:gd name="connsiteX0" fmla="*/ 0 w 6992747"/>
                    <a:gd name="connsiteY0" fmla="*/ 1005512 h 1005512"/>
                    <a:gd name="connsiteX1" fmla="*/ 1000125 w 6992747"/>
                    <a:gd name="connsiteY1" fmla="*/ 948362 h 1005512"/>
                    <a:gd name="connsiteX2" fmla="*/ 1885950 w 6992747"/>
                    <a:gd name="connsiteY2" fmla="*/ 834062 h 1005512"/>
                    <a:gd name="connsiteX3" fmla="*/ 2466975 w 6992747"/>
                    <a:gd name="connsiteY3" fmla="*/ 672137 h 1005512"/>
                    <a:gd name="connsiteX4" fmla="*/ 2838450 w 6992747"/>
                    <a:gd name="connsiteY4" fmla="*/ 338762 h 1005512"/>
                    <a:gd name="connsiteX5" fmla="*/ 2990850 w 6992747"/>
                    <a:gd name="connsiteY5" fmla="*/ 24437 h 1005512"/>
                    <a:gd name="connsiteX6" fmla="*/ 3209925 w 6992747"/>
                    <a:gd name="connsiteY6" fmla="*/ 43487 h 1005512"/>
                    <a:gd name="connsiteX7" fmla="*/ 3343275 w 6992747"/>
                    <a:gd name="connsiteY7" fmla="*/ 224462 h 1005512"/>
                    <a:gd name="connsiteX8" fmla="*/ 3648075 w 6992747"/>
                    <a:gd name="connsiteY8" fmla="*/ 538787 h 1005512"/>
                    <a:gd name="connsiteX9" fmla="*/ 3867150 w 6992747"/>
                    <a:gd name="connsiteY9" fmla="*/ 691187 h 1005512"/>
                    <a:gd name="connsiteX10" fmla="*/ 4181475 w 6992747"/>
                    <a:gd name="connsiteY10" fmla="*/ 681662 h 1005512"/>
                    <a:gd name="connsiteX11" fmla="*/ 4619625 w 6992747"/>
                    <a:gd name="connsiteY11" fmla="*/ 538787 h 1005512"/>
                    <a:gd name="connsiteX12" fmla="*/ 5276850 w 6992747"/>
                    <a:gd name="connsiteY12" fmla="*/ 567362 h 1005512"/>
                    <a:gd name="connsiteX13" fmla="*/ 5972175 w 6992747"/>
                    <a:gd name="connsiteY13" fmla="*/ 719762 h 1005512"/>
                    <a:gd name="connsiteX14" fmla="*/ 6410325 w 6992747"/>
                    <a:gd name="connsiteY14" fmla="*/ 815012 h 1005512"/>
                    <a:gd name="connsiteX15" fmla="*/ 6924675 w 6992747"/>
                    <a:gd name="connsiteY15" fmla="*/ 910262 h 1005512"/>
                    <a:gd name="connsiteX16" fmla="*/ 6972300 w 6992747"/>
                    <a:gd name="connsiteY16" fmla="*/ 919787 h 1005512"/>
                    <a:gd name="connsiteX0" fmla="*/ 0 w 6992747"/>
                    <a:gd name="connsiteY0" fmla="*/ 981075 h 981075"/>
                    <a:gd name="connsiteX1" fmla="*/ 1000125 w 6992747"/>
                    <a:gd name="connsiteY1" fmla="*/ 923925 h 981075"/>
                    <a:gd name="connsiteX2" fmla="*/ 1885950 w 6992747"/>
                    <a:gd name="connsiteY2" fmla="*/ 809625 h 981075"/>
                    <a:gd name="connsiteX3" fmla="*/ 2466975 w 6992747"/>
                    <a:gd name="connsiteY3" fmla="*/ 647700 h 981075"/>
                    <a:gd name="connsiteX4" fmla="*/ 2838450 w 6992747"/>
                    <a:gd name="connsiteY4" fmla="*/ 314325 h 981075"/>
                    <a:gd name="connsiteX5" fmla="*/ 2990850 w 6992747"/>
                    <a:gd name="connsiteY5" fmla="*/ 0 h 981075"/>
                    <a:gd name="connsiteX6" fmla="*/ 3209925 w 6992747"/>
                    <a:gd name="connsiteY6" fmla="*/ 19050 h 981075"/>
                    <a:gd name="connsiteX7" fmla="*/ 3343275 w 6992747"/>
                    <a:gd name="connsiteY7" fmla="*/ 200025 h 981075"/>
                    <a:gd name="connsiteX8" fmla="*/ 3648075 w 6992747"/>
                    <a:gd name="connsiteY8" fmla="*/ 514350 h 981075"/>
                    <a:gd name="connsiteX9" fmla="*/ 3867150 w 6992747"/>
                    <a:gd name="connsiteY9" fmla="*/ 666750 h 981075"/>
                    <a:gd name="connsiteX10" fmla="*/ 4181475 w 6992747"/>
                    <a:gd name="connsiteY10" fmla="*/ 657225 h 981075"/>
                    <a:gd name="connsiteX11" fmla="*/ 4619625 w 6992747"/>
                    <a:gd name="connsiteY11" fmla="*/ 514350 h 981075"/>
                    <a:gd name="connsiteX12" fmla="*/ 5276850 w 6992747"/>
                    <a:gd name="connsiteY12" fmla="*/ 542925 h 981075"/>
                    <a:gd name="connsiteX13" fmla="*/ 5972175 w 6992747"/>
                    <a:gd name="connsiteY13" fmla="*/ 695325 h 981075"/>
                    <a:gd name="connsiteX14" fmla="*/ 6410325 w 6992747"/>
                    <a:gd name="connsiteY14" fmla="*/ 790575 h 981075"/>
                    <a:gd name="connsiteX15" fmla="*/ 6924675 w 6992747"/>
                    <a:gd name="connsiteY15" fmla="*/ 885825 h 981075"/>
                    <a:gd name="connsiteX16" fmla="*/ 6972300 w 6992747"/>
                    <a:gd name="connsiteY16" fmla="*/ 895350 h 981075"/>
                    <a:gd name="connsiteX0" fmla="*/ 0 w 6992747"/>
                    <a:gd name="connsiteY0" fmla="*/ 991152 h 991152"/>
                    <a:gd name="connsiteX1" fmla="*/ 1000125 w 6992747"/>
                    <a:gd name="connsiteY1" fmla="*/ 934002 h 991152"/>
                    <a:gd name="connsiteX2" fmla="*/ 1885950 w 6992747"/>
                    <a:gd name="connsiteY2" fmla="*/ 819702 h 991152"/>
                    <a:gd name="connsiteX3" fmla="*/ 2466975 w 6992747"/>
                    <a:gd name="connsiteY3" fmla="*/ 657777 h 991152"/>
                    <a:gd name="connsiteX4" fmla="*/ 2838450 w 6992747"/>
                    <a:gd name="connsiteY4" fmla="*/ 324402 h 991152"/>
                    <a:gd name="connsiteX5" fmla="*/ 2990850 w 6992747"/>
                    <a:gd name="connsiteY5" fmla="*/ 10077 h 991152"/>
                    <a:gd name="connsiteX6" fmla="*/ 3209925 w 6992747"/>
                    <a:gd name="connsiteY6" fmla="*/ 105327 h 991152"/>
                    <a:gd name="connsiteX7" fmla="*/ 3343275 w 6992747"/>
                    <a:gd name="connsiteY7" fmla="*/ 210102 h 991152"/>
                    <a:gd name="connsiteX8" fmla="*/ 3648075 w 6992747"/>
                    <a:gd name="connsiteY8" fmla="*/ 524427 h 991152"/>
                    <a:gd name="connsiteX9" fmla="*/ 3867150 w 6992747"/>
                    <a:gd name="connsiteY9" fmla="*/ 676827 h 991152"/>
                    <a:gd name="connsiteX10" fmla="*/ 4181475 w 6992747"/>
                    <a:gd name="connsiteY10" fmla="*/ 667302 h 991152"/>
                    <a:gd name="connsiteX11" fmla="*/ 4619625 w 6992747"/>
                    <a:gd name="connsiteY11" fmla="*/ 524427 h 991152"/>
                    <a:gd name="connsiteX12" fmla="*/ 5276850 w 6992747"/>
                    <a:gd name="connsiteY12" fmla="*/ 553002 h 991152"/>
                    <a:gd name="connsiteX13" fmla="*/ 5972175 w 6992747"/>
                    <a:gd name="connsiteY13" fmla="*/ 705402 h 991152"/>
                    <a:gd name="connsiteX14" fmla="*/ 6410325 w 6992747"/>
                    <a:gd name="connsiteY14" fmla="*/ 800652 h 991152"/>
                    <a:gd name="connsiteX15" fmla="*/ 6924675 w 6992747"/>
                    <a:gd name="connsiteY15" fmla="*/ 895902 h 991152"/>
                    <a:gd name="connsiteX16" fmla="*/ 6972300 w 6992747"/>
                    <a:gd name="connsiteY16" fmla="*/ 905427 h 991152"/>
                    <a:gd name="connsiteX0" fmla="*/ 0 w 6992747"/>
                    <a:gd name="connsiteY0" fmla="*/ 945095 h 945095"/>
                    <a:gd name="connsiteX1" fmla="*/ 1000125 w 6992747"/>
                    <a:gd name="connsiteY1" fmla="*/ 887945 h 945095"/>
                    <a:gd name="connsiteX2" fmla="*/ 1885950 w 6992747"/>
                    <a:gd name="connsiteY2" fmla="*/ 773645 h 945095"/>
                    <a:gd name="connsiteX3" fmla="*/ 2466975 w 6992747"/>
                    <a:gd name="connsiteY3" fmla="*/ 611720 h 945095"/>
                    <a:gd name="connsiteX4" fmla="*/ 2838450 w 6992747"/>
                    <a:gd name="connsiteY4" fmla="*/ 278345 h 945095"/>
                    <a:gd name="connsiteX5" fmla="*/ 3000375 w 6992747"/>
                    <a:gd name="connsiteY5" fmla="*/ 11645 h 945095"/>
                    <a:gd name="connsiteX6" fmla="*/ 3209925 w 6992747"/>
                    <a:gd name="connsiteY6" fmla="*/ 59270 h 945095"/>
                    <a:gd name="connsiteX7" fmla="*/ 3343275 w 6992747"/>
                    <a:gd name="connsiteY7" fmla="*/ 164045 h 945095"/>
                    <a:gd name="connsiteX8" fmla="*/ 3648075 w 6992747"/>
                    <a:gd name="connsiteY8" fmla="*/ 478370 h 945095"/>
                    <a:gd name="connsiteX9" fmla="*/ 3867150 w 6992747"/>
                    <a:gd name="connsiteY9" fmla="*/ 630770 h 945095"/>
                    <a:gd name="connsiteX10" fmla="*/ 4181475 w 6992747"/>
                    <a:gd name="connsiteY10" fmla="*/ 621245 h 945095"/>
                    <a:gd name="connsiteX11" fmla="*/ 4619625 w 6992747"/>
                    <a:gd name="connsiteY11" fmla="*/ 478370 h 945095"/>
                    <a:gd name="connsiteX12" fmla="*/ 5276850 w 6992747"/>
                    <a:gd name="connsiteY12" fmla="*/ 506945 h 945095"/>
                    <a:gd name="connsiteX13" fmla="*/ 5972175 w 6992747"/>
                    <a:gd name="connsiteY13" fmla="*/ 659345 h 945095"/>
                    <a:gd name="connsiteX14" fmla="*/ 6410325 w 6992747"/>
                    <a:gd name="connsiteY14" fmla="*/ 754595 h 945095"/>
                    <a:gd name="connsiteX15" fmla="*/ 6924675 w 6992747"/>
                    <a:gd name="connsiteY15" fmla="*/ 849845 h 945095"/>
                    <a:gd name="connsiteX16" fmla="*/ 6972300 w 6992747"/>
                    <a:gd name="connsiteY16" fmla="*/ 859370 h 945095"/>
                    <a:gd name="connsiteX0" fmla="*/ 0 w 6992747"/>
                    <a:gd name="connsiteY0" fmla="*/ 945095 h 945095"/>
                    <a:gd name="connsiteX1" fmla="*/ 1000125 w 6992747"/>
                    <a:gd name="connsiteY1" fmla="*/ 887945 h 945095"/>
                    <a:gd name="connsiteX2" fmla="*/ 1885950 w 6992747"/>
                    <a:gd name="connsiteY2" fmla="*/ 773645 h 945095"/>
                    <a:gd name="connsiteX3" fmla="*/ 2466975 w 6992747"/>
                    <a:gd name="connsiteY3" fmla="*/ 611720 h 945095"/>
                    <a:gd name="connsiteX4" fmla="*/ 2838450 w 6992747"/>
                    <a:gd name="connsiteY4" fmla="*/ 278345 h 945095"/>
                    <a:gd name="connsiteX5" fmla="*/ 3000375 w 6992747"/>
                    <a:gd name="connsiteY5" fmla="*/ 11645 h 945095"/>
                    <a:gd name="connsiteX6" fmla="*/ 3209925 w 6992747"/>
                    <a:gd name="connsiteY6" fmla="*/ 59270 h 945095"/>
                    <a:gd name="connsiteX7" fmla="*/ 3343275 w 6992747"/>
                    <a:gd name="connsiteY7" fmla="*/ 164045 h 945095"/>
                    <a:gd name="connsiteX8" fmla="*/ 3648075 w 6992747"/>
                    <a:gd name="connsiteY8" fmla="*/ 478370 h 945095"/>
                    <a:gd name="connsiteX9" fmla="*/ 3867150 w 6992747"/>
                    <a:gd name="connsiteY9" fmla="*/ 630770 h 945095"/>
                    <a:gd name="connsiteX10" fmla="*/ 4181475 w 6992747"/>
                    <a:gd name="connsiteY10" fmla="*/ 621245 h 945095"/>
                    <a:gd name="connsiteX11" fmla="*/ 4619625 w 6992747"/>
                    <a:gd name="connsiteY11" fmla="*/ 478370 h 945095"/>
                    <a:gd name="connsiteX12" fmla="*/ 5276850 w 6992747"/>
                    <a:gd name="connsiteY12" fmla="*/ 506945 h 945095"/>
                    <a:gd name="connsiteX13" fmla="*/ 5972175 w 6992747"/>
                    <a:gd name="connsiteY13" fmla="*/ 659345 h 945095"/>
                    <a:gd name="connsiteX14" fmla="*/ 6410325 w 6992747"/>
                    <a:gd name="connsiteY14" fmla="*/ 754595 h 945095"/>
                    <a:gd name="connsiteX15" fmla="*/ 6924675 w 6992747"/>
                    <a:gd name="connsiteY15" fmla="*/ 849845 h 945095"/>
                    <a:gd name="connsiteX16" fmla="*/ 6972300 w 6992747"/>
                    <a:gd name="connsiteY16" fmla="*/ 859370 h 945095"/>
                    <a:gd name="connsiteX0" fmla="*/ 0 w 6992747"/>
                    <a:gd name="connsiteY0" fmla="*/ 945891 h 945891"/>
                    <a:gd name="connsiteX1" fmla="*/ 1000125 w 6992747"/>
                    <a:gd name="connsiteY1" fmla="*/ 888741 h 945891"/>
                    <a:gd name="connsiteX2" fmla="*/ 1885950 w 6992747"/>
                    <a:gd name="connsiteY2" fmla="*/ 774441 h 945891"/>
                    <a:gd name="connsiteX3" fmla="*/ 2466975 w 6992747"/>
                    <a:gd name="connsiteY3" fmla="*/ 612516 h 945891"/>
                    <a:gd name="connsiteX4" fmla="*/ 2838450 w 6992747"/>
                    <a:gd name="connsiteY4" fmla="*/ 279141 h 945891"/>
                    <a:gd name="connsiteX5" fmla="*/ 3000375 w 6992747"/>
                    <a:gd name="connsiteY5" fmla="*/ 12441 h 945891"/>
                    <a:gd name="connsiteX6" fmla="*/ 3209925 w 6992747"/>
                    <a:gd name="connsiteY6" fmla="*/ 60066 h 945891"/>
                    <a:gd name="connsiteX7" fmla="*/ 3314700 w 6992747"/>
                    <a:gd name="connsiteY7" fmla="*/ 202941 h 945891"/>
                    <a:gd name="connsiteX8" fmla="*/ 3648075 w 6992747"/>
                    <a:gd name="connsiteY8" fmla="*/ 479166 h 945891"/>
                    <a:gd name="connsiteX9" fmla="*/ 3867150 w 6992747"/>
                    <a:gd name="connsiteY9" fmla="*/ 631566 h 945891"/>
                    <a:gd name="connsiteX10" fmla="*/ 4181475 w 6992747"/>
                    <a:gd name="connsiteY10" fmla="*/ 622041 h 945891"/>
                    <a:gd name="connsiteX11" fmla="*/ 4619625 w 6992747"/>
                    <a:gd name="connsiteY11" fmla="*/ 479166 h 945891"/>
                    <a:gd name="connsiteX12" fmla="*/ 5276850 w 6992747"/>
                    <a:gd name="connsiteY12" fmla="*/ 507741 h 945891"/>
                    <a:gd name="connsiteX13" fmla="*/ 5972175 w 6992747"/>
                    <a:gd name="connsiteY13" fmla="*/ 660141 h 945891"/>
                    <a:gd name="connsiteX14" fmla="*/ 6410325 w 6992747"/>
                    <a:gd name="connsiteY14" fmla="*/ 755391 h 945891"/>
                    <a:gd name="connsiteX15" fmla="*/ 6924675 w 6992747"/>
                    <a:gd name="connsiteY15" fmla="*/ 850641 h 945891"/>
                    <a:gd name="connsiteX16" fmla="*/ 6972300 w 6992747"/>
                    <a:gd name="connsiteY16" fmla="*/ 860166 h 945891"/>
                    <a:gd name="connsiteX0" fmla="*/ 0 w 6992747"/>
                    <a:gd name="connsiteY0" fmla="*/ 945891 h 945891"/>
                    <a:gd name="connsiteX1" fmla="*/ 933450 w 6992747"/>
                    <a:gd name="connsiteY1" fmla="*/ 822066 h 945891"/>
                    <a:gd name="connsiteX2" fmla="*/ 1885950 w 6992747"/>
                    <a:gd name="connsiteY2" fmla="*/ 774441 h 945891"/>
                    <a:gd name="connsiteX3" fmla="*/ 2466975 w 6992747"/>
                    <a:gd name="connsiteY3" fmla="*/ 612516 h 945891"/>
                    <a:gd name="connsiteX4" fmla="*/ 2838450 w 6992747"/>
                    <a:gd name="connsiteY4" fmla="*/ 279141 h 945891"/>
                    <a:gd name="connsiteX5" fmla="*/ 3000375 w 6992747"/>
                    <a:gd name="connsiteY5" fmla="*/ 12441 h 945891"/>
                    <a:gd name="connsiteX6" fmla="*/ 3209925 w 6992747"/>
                    <a:gd name="connsiteY6" fmla="*/ 60066 h 945891"/>
                    <a:gd name="connsiteX7" fmla="*/ 3314700 w 6992747"/>
                    <a:gd name="connsiteY7" fmla="*/ 202941 h 945891"/>
                    <a:gd name="connsiteX8" fmla="*/ 3648075 w 6992747"/>
                    <a:gd name="connsiteY8" fmla="*/ 479166 h 945891"/>
                    <a:gd name="connsiteX9" fmla="*/ 3867150 w 6992747"/>
                    <a:gd name="connsiteY9" fmla="*/ 631566 h 945891"/>
                    <a:gd name="connsiteX10" fmla="*/ 4181475 w 6992747"/>
                    <a:gd name="connsiteY10" fmla="*/ 622041 h 945891"/>
                    <a:gd name="connsiteX11" fmla="*/ 4619625 w 6992747"/>
                    <a:gd name="connsiteY11" fmla="*/ 479166 h 945891"/>
                    <a:gd name="connsiteX12" fmla="*/ 5276850 w 6992747"/>
                    <a:gd name="connsiteY12" fmla="*/ 507741 h 945891"/>
                    <a:gd name="connsiteX13" fmla="*/ 5972175 w 6992747"/>
                    <a:gd name="connsiteY13" fmla="*/ 660141 h 945891"/>
                    <a:gd name="connsiteX14" fmla="*/ 6410325 w 6992747"/>
                    <a:gd name="connsiteY14" fmla="*/ 755391 h 945891"/>
                    <a:gd name="connsiteX15" fmla="*/ 6924675 w 6992747"/>
                    <a:gd name="connsiteY15" fmla="*/ 850641 h 945891"/>
                    <a:gd name="connsiteX16" fmla="*/ 6972300 w 6992747"/>
                    <a:gd name="connsiteY16" fmla="*/ 860166 h 945891"/>
                    <a:gd name="connsiteX0" fmla="*/ 0 w 6992747"/>
                    <a:gd name="connsiteY0" fmla="*/ 945891 h 945891"/>
                    <a:gd name="connsiteX1" fmla="*/ 933450 w 6992747"/>
                    <a:gd name="connsiteY1" fmla="*/ 822066 h 945891"/>
                    <a:gd name="connsiteX2" fmla="*/ 1828800 w 6992747"/>
                    <a:gd name="connsiteY2" fmla="*/ 745866 h 945891"/>
                    <a:gd name="connsiteX3" fmla="*/ 2466975 w 6992747"/>
                    <a:gd name="connsiteY3" fmla="*/ 612516 h 945891"/>
                    <a:gd name="connsiteX4" fmla="*/ 2838450 w 6992747"/>
                    <a:gd name="connsiteY4" fmla="*/ 279141 h 945891"/>
                    <a:gd name="connsiteX5" fmla="*/ 3000375 w 6992747"/>
                    <a:gd name="connsiteY5" fmla="*/ 12441 h 945891"/>
                    <a:gd name="connsiteX6" fmla="*/ 3209925 w 6992747"/>
                    <a:gd name="connsiteY6" fmla="*/ 60066 h 945891"/>
                    <a:gd name="connsiteX7" fmla="*/ 3314700 w 6992747"/>
                    <a:gd name="connsiteY7" fmla="*/ 202941 h 945891"/>
                    <a:gd name="connsiteX8" fmla="*/ 3648075 w 6992747"/>
                    <a:gd name="connsiteY8" fmla="*/ 479166 h 945891"/>
                    <a:gd name="connsiteX9" fmla="*/ 3867150 w 6992747"/>
                    <a:gd name="connsiteY9" fmla="*/ 631566 h 945891"/>
                    <a:gd name="connsiteX10" fmla="*/ 4181475 w 6992747"/>
                    <a:gd name="connsiteY10" fmla="*/ 622041 h 945891"/>
                    <a:gd name="connsiteX11" fmla="*/ 4619625 w 6992747"/>
                    <a:gd name="connsiteY11" fmla="*/ 479166 h 945891"/>
                    <a:gd name="connsiteX12" fmla="*/ 5276850 w 6992747"/>
                    <a:gd name="connsiteY12" fmla="*/ 507741 h 945891"/>
                    <a:gd name="connsiteX13" fmla="*/ 5972175 w 6992747"/>
                    <a:gd name="connsiteY13" fmla="*/ 660141 h 945891"/>
                    <a:gd name="connsiteX14" fmla="*/ 6410325 w 6992747"/>
                    <a:gd name="connsiteY14" fmla="*/ 755391 h 945891"/>
                    <a:gd name="connsiteX15" fmla="*/ 6924675 w 6992747"/>
                    <a:gd name="connsiteY15" fmla="*/ 850641 h 945891"/>
                    <a:gd name="connsiteX16" fmla="*/ 6972300 w 6992747"/>
                    <a:gd name="connsiteY16" fmla="*/ 860166 h 945891"/>
                    <a:gd name="connsiteX0" fmla="*/ 0 w 6992747"/>
                    <a:gd name="connsiteY0" fmla="*/ 945891 h 945891"/>
                    <a:gd name="connsiteX1" fmla="*/ 933450 w 6992747"/>
                    <a:gd name="connsiteY1" fmla="*/ 822066 h 945891"/>
                    <a:gd name="connsiteX2" fmla="*/ 1828800 w 6992747"/>
                    <a:gd name="connsiteY2" fmla="*/ 745866 h 945891"/>
                    <a:gd name="connsiteX3" fmla="*/ 2438400 w 6992747"/>
                    <a:gd name="connsiteY3" fmla="*/ 631566 h 945891"/>
                    <a:gd name="connsiteX4" fmla="*/ 2838450 w 6992747"/>
                    <a:gd name="connsiteY4" fmla="*/ 279141 h 945891"/>
                    <a:gd name="connsiteX5" fmla="*/ 3000375 w 6992747"/>
                    <a:gd name="connsiteY5" fmla="*/ 12441 h 945891"/>
                    <a:gd name="connsiteX6" fmla="*/ 3209925 w 6992747"/>
                    <a:gd name="connsiteY6" fmla="*/ 60066 h 945891"/>
                    <a:gd name="connsiteX7" fmla="*/ 3314700 w 6992747"/>
                    <a:gd name="connsiteY7" fmla="*/ 202941 h 945891"/>
                    <a:gd name="connsiteX8" fmla="*/ 3648075 w 6992747"/>
                    <a:gd name="connsiteY8" fmla="*/ 479166 h 945891"/>
                    <a:gd name="connsiteX9" fmla="*/ 3867150 w 6992747"/>
                    <a:gd name="connsiteY9" fmla="*/ 631566 h 945891"/>
                    <a:gd name="connsiteX10" fmla="*/ 4181475 w 6992747"/>
                    <a:gd name="connsiteY10" fmla="*/ 622041 h 945891"/>
                    <a:gd name="connsiteX11" fmla="*/ 4619625 w 6992747"/>
                    <a:gd name="connsiteY11" fmla="*/ 479166 h 945891"/>
                    <a:gd name="connsiteX12" fmla="*/ 5276850 w 6992747"/>
                    <a:gd name="connsiteY12" fmla="*/ 507741 h 945891"/>
                    <a:gd name="connsiteX13" fmla="*/ 5972175 w 6992747"/>
                    <a:gd name="connsiteY13" fmla="*/ 660141 h 945891"/>
                    <a:gd name="connsiteX14" fmla="*/ 6410325 w 6992747"/>
                    <a:gd name="connsiteY14" fmla="*/ 755391 h 945891"/>
                    <a:gd name="connsiteX15" fmla="*/ 6924675 w 6992747"/>
                    <a:gd name="connsiteY15" fmla="*/ 850641 h 945891"/>
                    <a:gd name="connsiteX16" fmla="*/ 6972300 w 6992747"/>
                    <a:gd name="connsiteY16" fmla="*/ 860166 h 945891"/>
                    <a:gd name="connsiteX0" fmla="*/ 0 w 6992747"/>
                    <a:gd name="connsiteY0" fmla="*/ 860166 h 863581"/>
                    <a:gd name="connsiteX1" fmla="*/ 933450 w 6992747"/>
                    <a:gd name="connsiteY1" fmla="*/ 822066 h 863581"/>
                    <a:gd name="connsiteX2" fmla="*/ 1828800 w 6992747"/>
                    <a:gd name="connsiteY2" fmla="*/ 745866 h 863581"/>
                    <a:gd name="connsiteX3" fmla="*/ 2438400 w 6992747"/>
                    <a:gd name="connsiteY3" fmla="*/ 631566 h 863581"/>
                    <a:gd name="connsiteX4" fmla="*/ 2838450 w 6992747"/>
                    <a:gd name="connsiteY4" fmla="*/ 279141 h 863581"/>
                    <a:gd name="connsiteX5" fmla="*/ 3000375 w 6992747"/>
                    <a:gd name="connsiteY5" fmla="*/ 12441 h 863581"/>
                    <a:gd name="connsiteX6" fmla="*/ 3209925 w 6992747"/>
                    <a:gd name="connsiteY6" fmla="*/ 60066 h 863581"/>
                    <a:gd name="connsiteX7" fmla="*/ 3314700 w 6992747"/>
                    <a:gd name="connsiteY7" fmla="*/ 202941 h 863581"/>
                    <a:gd name="connsiteX8" fmla="*/ 3648075 w 6992747"/>
                    <a:gd name="connsiteY8" fmla="*/ 479166 h 863581"/>
                    <a:gd name="connsiteX9" fmla="*/ 3867150 w 6992747"/>
                    <a:gd name="connsiteY9" fmla="*/ 631566 h 863581"/>
                    <a:gd name="connsiteX10" fmla="*/ 4181475 w 6992747"/>
                    <a:gd name="connsiteY10" fmla="*/ 622041 h 863581"/>
                    <a:gd name="connsiteX11" fmla="*/ 4619625 w 6992747"/>
                    <a:gd name="connsiteY11" fmla="*/ 479166 h 863581"/>
                    <a:gd name="connsiteX12" fmla="*/ 5276850 w 6992747"/>
                    <a:gd name="connsiteY12" fmla="*/ 507741 h 863581"/>
                    <a:gd name="connsiteX13" fmla="*/ 5972175 w 6992747"/>
                    <a:gd name="connsiteY13" fmla="*/ 660141 h 863581"/>
                    <a:gd name="connsiteX14" fmla="*/ 6410325 w 6992747"/>
                    <a:gd name="connsiteY14" fmla="*/ 755391 h 863581"/>
                    <a:gd name="connsiteX15" fmla="*/ 6924675 w 6992747"/>
                    <a:gd name="connsiteY15" fmla="*/ 850641 h 863581"/>
                    <a:gd name="connsiteX16" fmla="*/ 6972300 w 6992747"/>
                    <a:gd name="connsiteY16" fmla="*/ 860166 h 863581"/>
                    <a:gd name="connsiteX0" fmla="*/ 0 w 6992747"/>
                    <a:gd name="connsiteY0" fmla="*/ 860166 h 863581"/>
                    <a:gd name="connsiteX1" fmla="*/ 933450 w 6992747"/>
                    <a:gd name="connsiteY1" fmla="*/ 822066 h 863581"/>
                    <a:gd name="connsiteX2" fmla="*/ 1828800 w 6992747"/>
                    <a:gd name="connsiteY2" fmla="*/ 745866 h 863581"/>
                    <a:gd name="connsiteX3" fmla="*/ 2438400 w 6992747"/>
                    <a:gd name="connsiteY3" fmla="*/ 631566 h 863581"/>
                    <a:gd name="connsiteX4" fmla="*/ 2838450 w 6992747"/>
                    <a:gd name="connsiteY4" fmla="*/ 279141 h 863581"/>
                    <a:gd name="connsiteX5" fmla="*/ 3000375 w 6992747"/>
                    <a:gd name="connsiteY5" fmla="*/ 12441 h 863581"/>
                    <a:gd name="connsiteX6" fmla="*/ 3171825 w 6992747"/>
                    <a:gd name="connsiteY6" fmla="*/ 60066 h 863581"/>
                    <a:gd name="connsiteX7" fmla="*/ 3314700 w 6992747"/>
                    <a:gd name="connsiteY7" fmla="*/ 202941 h 863581"/>
                    <a:gd name="connsiteX8" fmla="*/ 3648075 w 6992747"/>
                    <a:gd name="connsiteY8" fmla="*/ 479166 h 863581"/>
                    <a:gd name="connsiteX9" fmla="*/ 3867150 w 6992747"/>
                    <a:gd name="connsiteY9" fmla="*/ 631566 h 863581"/>
                    <a:gd name="connsiteX10" fmla="*/ 4181475 w 6992747"/>
                    <a:gd name="connsiteY10" fmla="*/ 622041 h 863581"/>
                    <a:gd name="connsiteX11" fmla="*/ 4619625 w 6992747"/>
                    <a:gd name="connsiteY11" fmla="*/ 479166 h 863581"/>
                    <a:gd name="connsiteX12" fmla="*/ 5276850 w 6992747"/>
                    <a:gd name="connsiteY12" fmla="*/ 507741 h 863581"/>
                    <a:gd name="connsiteX13" fmla="*/ 5972175 w 6992747"/>
                    <a:gd name="connsiteY13" fmla="*/ 660141 h 863581"/>
                    <a:gd name="connsiteX14" fmla="*/ 6410325 w 6992747"/>
                    <a:gd name="connsiteY14" fmla="*/ 755391 h 863581"/>
                    <a:gd name="connsiteX15" fmla="*/ 6924675 w 6992747"/>
                    <a:gd name="connsiteY15" fmla="*/ 850641 h 863581"/>
                    <a:gd name="connsiteX16" fmla="*/ 6972300 w 6992747"/>
                    <a:gd name="connsiteY16" fmla="*/ 860166 h 863581"/>
                    <a:gd name="connsiteX0" fmla="*/ 0 w 6992747"/>
                    <a:gd name="connsiteY0" fmla="*/ 860166 h 863581"/>
                    <a:gd name="connsiteX1" fmla="*/ 933450 w 6992747"/>
                    <a:gd name="connsiteY1" fmla="*/ 822066 h 863581"/>
                    <a:gd name="connsiteX2" fmla="*/ 1828800 w 6992747"/>
                    <a:gd name="connsiteY2" fmla="*/ 745866 h 863581"/>
                    <a:gd name="connsiteX3" fmla="*/ 2467324 w 6992747"/>
                    <a:gd name="connsiteY3" fmla="*/ 658862 h 863581"/>
                    <a:gd name="connsiteX4" fmla="*/ 2838450 w 6992747"/>
                    <a:gd name="connsiteY4" fmla="*/ 279141 h 863581"/>
                    <a:gd name="connsiteX5" fmla="*/ 3000375 w 6992747"/>
                    <a:gd name="connsiteY5" fmla="*/ 12441 h 863581"/>
                    <a:gd name="connsiteX6" fmla="*/ 3171825 w 6992747"/>
                    <a:gd name="connsiteY6" fmla="*/ 60066 h 863581"/>
                    <a:gd name="connsiteX7" fmla="*/ 3314700 w 6992747"/>
                    <a:gd name="connsiteY7" fmla="*/ 202941 h 863581"/>
                    <a:gd name="connsiteX8" fmla="*/ 3648075 w 6992747"/>
                    <a:gd name="connsiteY8" fmla="*/ 479166 h 863581"/>
                    <a:gd name="connsiteX9" fmla="*/ 3867150 w 6992747"/>
                    <a:gd name="connsiteY9" fmla="*/ 631566 h 863581"/>
                    <a:gd name="connsiteX10" fmla="*/ 4181475 w 6992747"/>
                    <a:gd name="connsiteY10" fmla="*/ 622041 h 863581"/>
                    <a:gd name="connsiteX11" fmla="*/ 4619625 w 6992747"/>
                    <a:gd name="connsiteY11" fmla="*/ 479166 h 863581"/>
                    <a:gd name="connsiteX12" fmla="*/ 5276850 w 6992747"/>
                    <a:gd name="connsiteY12" fmla="*/ 507741 h 863581"/>
                    <a:gd name="connsiteX13" fmla="*/ 5972175 w 6992747"/>
                    <a:gd name="connsiteY13" fmla="*/ 660141 h 863581"/>
                    <a:gd name="connsiteX14" fmla="*/ 6410325 w 6992747"/>
                    <a:gd name="connsiteY14" fmla="*/ 755391 h 863581"/>
                    <a:gd name="connsiteX15" fmla="*/ 6924675 w 6992747"/>
                    <a:gd name="connsiteY15" fmla="*/ 850641 h 863581"/>
                    <a:gd name="connsiteX16" fmla="*/ 6972300 w 6992747"/>
                    <a:gd name="connsiteY16" fmla="*/ 860166 h 863581"/>
                    <a:gd name="connsiteX0" fmla="*/ 0 w 6992747"/>
                    <a:gd name="connsiteY0" fmla="*/ 862072 h 865487"/>
                    <a:gd name="connsiteX1" fmla="*/ 933450 w 6992747"/>
                    <a:gd name="connsiteY1" fmla="*/ 823972 h 865487"/>
                    <a:gd name="connsiteX2" fmla="*/ 1828800 w 6992747"/>
                    <a:gd name="connsiteY2" fmla="*/ 747772 h 865487"/>
                    <a:gd name="connsiteX3" fmla="*/ 2467324 w 6992747"/>
                    <a:gd name="connsiteY3" fmla="*/ 660768 h 865487"/>
                    <a:gd name="connsiteX4" fmla="*/ 2890512 w 6992747"/>
                    <a:gd name="connsiteY4" fmla="*/ 308342 h 865487"/>
                    <a:gd name="connsiteX5" fmla="*/ 3000375 w 6992747"/>
                    <a:gd name="connsiteY5" fmla="*/ 14347 h 865487"/>
                    <a:gd name="connsiteX6" fmla="*/ 3171825 w 6992747"/>
                    <a:gd name="connsiteY6" fmla="*/ 61972 h 865487"/>
                    <a:gd name="connsiteX7" fmla="*/ 3314700 w 6992747"/>
                    <a:gd name="connsiteY7" fmla="*/ 204847 h 865487"/>
                    <a:gd name="connsiteX8" fmla="*/ 3648075 w 6992747"/>
                    <a:gd name="connsiteY8" fmla="*/ 481072 h 865487"/>
                    <a:gd name="connsiteX9" fmla="*/ 3867150 w 6992747"/>
                    <a:gd name="connsiteY9" fmla="*/ 633472 h 865487"/>
                    <a:gd name="connsiteX10" fmla="*/ 4181475 w 6992747"/>
                    <a:gd name="connsiteY10" fmla="*/ 623947 h 865487"/>
                    <a:gd name="connsiteX11" fmla="*/ 4619625 w 6992747"/>
                    <a:gd name="connsiteY11" fmla="*/ 481072 h 865487"/>
                    <a:gd name="connsiteX12" fmla="*/ 5276850 w 6992747"/>
                    <a:gd name="connsiteY12" fmla="*/ 509647 h 865487"/>
                    <a:gd name="connsiteX13" fmla="*/ 5972175 w 6992747"/>
                    <a:gd name="connsiteY13" fmla="*/ 662047 h 865487"/>
                    <a:gd name="connsiteX14" fmla="*/ 6410325 w 6992747"/>
                    <a:gd name="connsiteY14" fmla="*/ 757297 h 865487"/>
                    <a:gd name="connsiteX15" fmla="*/ 6924675 w 6992747"/>
                    <a:gd name="connsiteY15" fmla="*/ 852547 h 865487"/>
                    <a:gd name="connsiteX16" fmla="*/ 6972300 w 6992747"/>
                    <a:gd name="connsiteY16" fmla="*/ 862072 h 865487"/>
                    <a:gd name="connsiteX0" fmla="*/ 0 w 6992747"/>
                    <a:gd name="connsiteY0" fmla="*/ 801053 h 804468"/>
                    <a:gd name="connsiteX1" fmla="*/ 933450 w 6992747"/>
                    <a:gd name="connsiteY1" fmla="*/ 762953 h 804468"/>
                    <a:gd name="connsiteX2" fmla="*/ 1828800 w 6992747"/>
                    <a:gd name="connsiteY2" fmla="*/ 686753 h 804468"/>
                    <a:gd name="connsiteX3" fmla="*/ 2467324 w 6992747"/>
                    <a:gd name="connsiteY3" fmla="*/ 599749 h 804468"/>
                    <a:gd name="connsiteX4" fmla="*/ 2890512 w 6992747"/>
                    <a:gd name="connsiteY4" fmla="*/ 247323 h 804468"/>
                    <a:gd name="connsiteX5" fmla="*/ 3029298 w 6992747"/>
                    <a:gd name="connsiteY5" fmla="*/ 89805 h 804468"/>
                    <a:gd name="connsiteX6" fmla="*/ 3171825 w 6992747"/>
                    <a:gd name="connsiteY6" fmla="*/ 953 h 804468"/>
                    <a:gd name="connsiteX7" fmla="*/ 3314700 w 6992747"/>
                    <a:gd name="connsiteY7" fmla="*/ 143828 h 804468"/>
                    <a:gd name="connsiteX8" fmla="*/ 3648075 w 6992747"/>
                    <a:gd name="connsiteY8" fmla="*/ 420053 h 804468"/>
                    <a:gd name="connsiteX9" fmla="*/ 3867150 w 6992747"/>
                    <a:gd name="connsiteY9" fmla="*/ 572453 h 804468"/>
                    <a:gd name="connsiteX10" fmla="*/ 4181475 w 6992747"/>
                    <a:gd name="connsiteY10" fmla="*/ 562928 h 804468"/>
                    <a:gd name="connsiteX11" fmla="*/ 4619625 w 6992747"/>
                    <a:gd name="connsiteY11" fmla="*/ 420053 h 804468"/>
                    <a:gd name="connsiteX12" fmla="*/ 5276850 w 6992747"/>
                    <a:gd name="connsiteY12" fmla="*/ 448628 h 804468"/>
                    <a:gd name="connsiteX13" fmla="*/ 5972175 w 6992747"/>
                    <a:gd name="connsiteY13" fmla="*/ 601028 h 804468"/>
                    <a:gd name="connsiteX14" fmla="*/ 6410325 w 6992747"/>
                    <a:gd name="connsiteY14" fmla="*/ 696278 h 804468"/>
                    <a:gd name="connsiteX15" fmla="*/ 6924675 w 6992747"/>
                    <a:gd name="connsiteY15" fmla="*/ 791528 h 804468"/>
                    <a:gd name="connsiteX16" fmla="*/ 6972300 w 6992747"/>
                    <a:gd name="connsiteY16" fmla="*/ 801053 h 804468"/>
                    <a:gd name="connsiteX0" fmla="*/ 0 w 6992747"/>
                    <a:gd name="connsiteY0" fmla="*/ 767665 h 771080"/>
                    <a:gd name="connsiteX1" fmla="*/ 933450 w 6992747"/>
                    <a:gd name="connsiteY1" fmla="*/ 729565 h 771080"/>
                    <a:gd name="connsiteX2" fmla="*/ 1828800 w 6992747"/>
                    <a:gd name="connsiteY2" fmla="*/ 653365 h 771080"/>
                    <a:gd name="connsiteX3" fmla="*/ 2467324 w 6992747"/>
                    <a:gd name="connsiteY3" fmla="*/ 566361 h 771080"/>
                    <a:gd name="connsiteX4" fmla="*/ 2890512 w 6992747"/>
                    <a:gd name="connsiteY4" fmla="*/ 213935 h 771080"/>
                    <a:gd name="connsiteX5" fmla="*/ 3029298 w 6992747"/>
                    <a:gd name="connsiteY5" fmla="*/ 56417 h 771080"/>
                    <a:gd name="connsiteX6" fmla="*/ 3183394 w 6992747"/>
                    <a:gd name="connsiteY6" fmla="*/ 1685 h 771080"/>
                    <a:gd name="connsiteX7" fmla="*/ 3314700 w 6992747"/>
                    <a:gd name="connsiteY7" fmla="*/ 110440 h 771080"/>
                    <a:gd name="connsiteX8" fmla="*/ 3648075 w 6992747"/>
                    <a:gd name="connsiteY8" fmla="*/ 386665 h 771080"/>
                    <a:gd name="connsiteX9" fmla="*/ 3867150 w 6992747"/>
                    <a:gd name="connsiteY9" fmla="*/ 539065 h 771080"/>
                    <a:gd name="connsiteX10" fmla="*/ 4181475 w 6992747"/>
                    <a:gd name="connsiteY10" fmla="*/ 529540 h 771080"/>
                    <a:gd name="connsiteX11" fmla="*/ 4619625 w 6992747"/>
                    <a:gd name="connsiteY11" fmla="*/ 386665 h 771080"/>
                    <a:gd name="connsiteX12" fmla="*/ 5276850 w 6992747"/>
                    <a:gd name="connsiteY12" fmla="*/ 415240 h 771080"/>
                    <a:gd name="connsiteX13" fmla="*/ 5972175 w 6992747"/>
                    <a:gd name="connsiteY13" fmla="*/ 567640 h 771080"/>
                    <a:gd name="connsiteX14" fmla="*/ 6410325 w 6992747"/>
                    <a:gd name="connsiteY14" fmla="*/ 662890 h 771080"/>
                    <a:gd name="connsiteX15" fmla="*/ 6924675 w 6992747"/>
                    <a:gd name="connsiteY15" fmla="*/ 758140 h 771080"/>
                    <a:gd name="connsiteX16" fmla="*/ 6972300 w 6992747"/>
                    <a:gd name="connsiteY16" fmla="*/ 767665 h 771080"/>
                    <a:gd name="connsiteX0" fmla="*/ 0 w 6992747"/>
                    <a:gd name="connsiteY0" fmla="*/ 769879 h 773294"/>
                    <a:gd name="connsiteX1" fmla="*/ 933450 w 6992747"/>
                    <a:gd name="connsiteY1" fmla="*/ 731779 h 773294"/>
                    <a:gd name="connsiteX2" fmla="*/ 1828800 w 6992747"/>
                    <a:gd name="connsiteY2" fmla="*/ 655579 h 773294"/>
                    <a:gd name="connsiteX3" fmla="*/ 2467324 w 6992747"/>
                    <a:gd name="connsiteY3" fmla="*/ 568575 h 773294"/>
                    <a:gd name="connsiteX4" fmla="*/ 2890512 w 6992747"/>
                    <a:gd name="connsiteY4" fmla="*/ 216149 h 773294"/>
                    <a:gd name="connsiteX5" fmla="*/ 3029298 w 6992747"/>
                    <a:gd name="connsiteY5" fmla="*/ 58631 h 773294"/>
                    <a:gd name="connsiteX6" fmla="*/ 3183394 w 6992747"/>
                    <a:gd name="connsiteY6" fmla="*/ 3899 h 773294"/>
                    <a:gd name="connsiteX7" fmla="*/ 3314700 w 6992747"/>
                    <a:gd name="connsiteY7" fmla="*/ 112654 h 773294"/>
                    <a:gd name="connsiteX8" fmla="*/ 3648075 w 6992747"/>
                    <a:gd name="connsiteY8" fmla="*/ 388879 h 773294"/>
                    <a:gd name="connsiteX9" fmla="*/ 3867150 w 6992747"/>
                    <a:gd name="connsiteY9" fmla="*/ 541279 h 773294"/>
                    <a:gd name="connsiteX10" fmla="*/ 4181475 w 6992747"/>
                    <a:gd name="connsiteY10" fmla="*/ 531754 h 773294"/>
                    <a:gd name="connsiteX11" fmla="*/ 4619625 w 6992747"/>
                    <a:gd name="connsiteY11" fmla="*/ 388879 h 773294"/>
                    <a:gd name="connsiteX12" fmla="*/ 5276850 w 6992747"/>
                    <a:gd name="connsiteY12" fmla="*/ 417454 h 773294"/>
                    <a:gd name="connsiteX13" fmla="*/ 5972175 w 6992747"/>
                    <a:gd name="connsiteY13" fmla="*/ 569854 h 773294"/>
                    <a:gd name="connsiteX14" fmla="*/ 6410325 w 6992747"/>
                    <a:gd name="connsiteY14" fmla="*/ 665104 h 773294"/>
                    <a:gd name="connsiteX15" fmla="*/ 6924675 w 6992747"/>
                    <a:gd name="connsiteY15" fmla="*/ 760354 h 773294"/>
                    <a:gd name="connsiteX16" fmla="*/ 6972300 w 6992747"/>
                    <a:gd name="connsiteY16" fmla="*/ 769879 h 773294"/>
                    <a:gd name="connsiteX0" fmla="*/ 0 w 6992747"/>
                    <a:gd name="connsiteY0" fmla="*/ 769879 h 773294"/>
                    <a:gd name="connsiteX1" fmla="*/ 933450 w 6992747"/>
                    <a:gd name="connsiteY1" fmla="*/ 731779 h 773294"/>
                    <a:gd name="connsiteX2" fmla="*/ 1828800 w 6992747"/>
                    <a:gd name="connsiteY2" fmla="*/ 655579 h 773294"/>
                    <a:gd name="connsiteX3" fmla="*/ 2467324 w 6992747"/>
                    <a:gd name="connsiteY3" fmla="*/ 568575 h 773294"/>
                    <a:gd name="connsiteX4" fmla="*/ 2890512 w 6992747"/>
                    <a:gd name="connsiteY4" fmla="*/ 216149 h 773294"/>
                    <a:gd name="connsiteX5" fmla="*/ 3029298 w 6992747"/>
                    <a:gd name="connsiteY5" fmla="*/ 58631 h 773294"/>
                    <a:gd name="connsiteX6" fmla="*/ 3183394 w 6992747"/>
                    <a:gd name="connsiteY6" fmla="*/ 3899 h 773294"/>
                    <a:gd name="connsiteX7" fmla="*/ 3314700 w 6992747"/>
                    <a:gd name="connsiteY7" fmla="*/ 112654 h 773294"/>
                    <a:gd name="connsiteX8" fmla="*/ 3648075 w 6992747"/>
                    <a:gd name="connsiteY8" fmla="*/ 388879 h 773294"/>
                    <a:gd name="connsiteX9" fmla="*/ 3867150 w 6992747"/>
                    <a:gd name="connsiteY9" fmla="*/ 541279 h 773294"/>
                    <a:gd name="connsiteX10" fmla="*/ 4175690 w 6992747"/>
                    <a:gd name="connsiteY10" fmla="*/ 565874 h 773294"/>
                    <a:gd name="connsiteX11" fmla="*/ 4619625 w 6992747"/>
                    <a:gd name="connsiteY11" fmla="*/ 388879 h 773294"/>
                    <a:gd name="connsiteX12" fmla="*/ 5276850 w 6992747"/>
                    <a:gd name="connsiteY12" fmla="*/ 417454 h 773294"/>
                    <a:gd name="connsiteX13" fmla="*/ 5972175 w 6992747"/>
                    <a:gd name="connsiteY13" fmla="*/ 569854 h 773294"/>
                    <a:gd name="connsiteX14" fmla="*/ 6410325 w 6992747"/>
                    <a:gd name="connsiteY14" fmla="*/ 665104 h 773294"/>
                    <a:gd name="connsiteX15" fmla="*/ 6924675 w 6992747"/>
                    <a:gd name="connsiteY15" fmla="*/ 760354 h 773294"/>
                    <a:gd name="connsiteX16" fmla="*/ 6972300 w 6992747"/>
                    <a:gd name="connsiteY16" fmla="*/ 769879 h 773294"/>
                    <a:gd name="connsiteX0" fmla="*/ 0 w 6992747"/>
                    <a:gd name="connsiteY0" fmla="*/ 769879 h 773294"/>
                    <a:gd name="connsiteX1" fmla="*/ 933450 w 6992747"/>
                    <a:gd name="connsiteY1" fmla="*/ 731779 h 773294"/>
                    <a:gd name="connsiteX2" fmla="*/ 1828800 w 6992747"/>
                    <a:gd name="connsiteY2" fmla="*/ 655579 h 773294"/>
                    <a:gd name="connsiteX3" fmla="*/ 2467324 w 6992747"/>
                    <a:gd name="connsiteY3" fmla="*/ 568575 h 773294"/>
                    <a:gd name="connsiteX4" fmla="*/ 2890512 w 6992747"/>
                    <a:gd name="connsiteY4" fmla="*/ 216149 h 773294"/>
                    <a:gd name="connsiteX5" fmla="*/ 3029298 w 6992747"/>
                    <a:gd name="connsiteY5" fmla="*/ 58631 h 773294"/>
                    <a:gd name="connsiteX6" fmla="*/ 3183394 w 6992747"/>
                    <a:gd name="connsiteY6" fmla="*/ 3899 h 773294"/>
                    <a:gd name="connsiteX7" fmla="*/ 3314700 w 6992747"/>
                    <a:gd name="connsiteY7" fmla="*/ 112654 h 773294"/>
                    <a:gd name="connsiteX8" fmla="*/ 3648075 w 6992747"/>
                    <a:gd name="connsiteY8" fmla="*/ 388879 h 773294"/>
                    <a:gd name="connsiteX9" fmla="*/ 3867150 w 6992747"/>
                    <a:gd name="connsiteY9" fmla="*/ 541279 h 773294"/>
                    <a:gd name="connsiteX10" fmla="*/ 4175690 w 6992747"/>
                    <a:gd name="connsiteY10" fmla="*/ 565874 h 773294"/>
                    <a:gd name="connsiteX11" fmla="*/ 4654333 w 6992747"/>
                    <a:gd name="connsiteY11" fmla="*/ 463942 h 773294"/>
                    <a:gd name="connsiteX12" fmla="*/ 5276850 w 6992747"/>
                    <a:gd name="connsiteY12" fmla="*/ 417454 h 773294"/>
                    <a:gd name="connsiteX13" fmla="*/ 5972175 w 6992747"/>
                    <a:gd name="connsiteY13" fmla="*/ 569854 h 773294"/>
                    <a:gd name="connsiteX14" fmla="*/ 6410325 w 6992747"/>
                    <a:gd name="connsiteY14" fmla="*/ 665104 h 773294"/>
                    <a:gd name="connsiteX15" fmla="*/ 6924675 w 6992747"/>
                    <a:gd name="connsiteY15" fmla="*/ 760354 h 773294"/>
                    <a:gd name="connsiteX16" fmla="*/ 6972300 w 6992747"/>
                    <a:gd name="connsiteY16" fmla="*/ 769879 h 773294"/>
                    <a:gd name="connsiteX0" fmla="*/ 0 w 6992747"/>
                    <a:gd name="connsiteY0" fmla="*/ 769879 h 773294"/>
                    <a:gd name="connsiteX1" fmla="*/ 933450 w 6992747"/>
                    <a:gd name="connsiteY1" fmla="*/ 731779 h 773294"/>
                    <a:gd name="connsiteX2" fmla="*/ 1828800 w 6992747"/>
                    <a:gd name="connsiteY2" fmla="*/ 655579 h 773294"/>
                    <a:gd name="connsiteX3" fmla="*/ 2467324 w 6992747"/>
                    <a:gd name="connsiteY3" fmla="*/ 568575 h 773294"/>
                    <a:gd name="connsiteX4" fmla="*/ 2890512 w 6992747"/>
                    <a:gd name="connsiteY4" fmla="*/ 216149 h 773294"/>
                    <a:gd name="connsiteX5" fmla="*/ 3029298 w 6992747"/>
                    <a:gd name="connsiteY5" fmla="*/ 58631 h 773294"/>
                    <a:gd name="connsiteX6" fmla="*/ 3183394 w 6992747"/>
                    <a:gd name="connsiteY6" fmla="*/ 3899 h 773294"/>
                    <a:gd name="connsiteX7" fmla="*/ 3314700 w 6992747"/>
                    <a:gd name="connsiteY7" fmla="*/ 112654 h 773294"/>
                    <a:gd name="connsiteX8" fmla="*/ 3648075 w 6992747"/>
                    <a:gd name="connsiteY8" fmla="*/ 388879 h 773294"/>
                    <a:gd name="connsiteX9" fmla="*/ 3867150 w 6992747"/>
                    <a:gd name="connsiteY9" fmla="*/ 541279 h 773294"/>
                    <a:gd name="connsiteX10" fmla="*/ 4175690 w 6992747"/>
                    <a:gd name="connsiteY10" fmla="*/ 565874 h 773294"/>
                    <a:gd name="connsiteX11" fmla="*/ 4654333 w 6992747"/>
                    <a:gd name="connsiteY11" fmla="*/ 463942 h 773294"/>
                    <a:gd name="connsiteX12" fmla="*/ 5276850 w 6992747"/>
                    <a:gd name="connsiteY12" fmla="*/ 485693 h 773294"/>
                    <a:gd name="connsiteX13" fmla="*/ 5972175 w 6992747"/>
                    <a:gd name="connsiteY13" fmla="*/ 569854 h 773294"/>
                    <a:gd name="connsiteX14" fmla="*/ 6410325 w 6992747"/>
                    <a:gd name="connsiteY14" fmla="*/ 665104 h 773294"/>
                    <a:gd name="connsiteX15" fmla="*/ 6924675 w 6992747"/>
                    <a:gd name="connsiteY15" fmla="*/ 760354 h 773294"/>
                    <a:gd name="connsiteX16" fmla="*/ 6972300 w 6992747"/>
                    <a:gd name="connsiteY16" fmla="*/ 769879 h 773294"/>
                    <a:gd name="connsiteX0" fmla="*/ 0 w 6992747"/>
                    <a:gd name="connsiteY0" fmla="*/ 769879 h 769879"/>
                    <a:gd name="connsiteX1" fmla="*/ 933450 w 6992747"/>
                    <a:gd name="connsiteY1" fmla="*/ 731779 h 769879"/>
                    <a:gd name="connsiteX2" fmla="*/ 1828800 w 6992747"/>
                    <a:gd name="connsiteY2" fmla="*/ 655579 h 769879"/>
                    <a:gd name="connsiteX3" fmla="*/ 2467324 w 6992747"/>
                    <a:gd name="connsiteY3" fmla="*/ 568575 h 769879"/>
                    <a:gd name="connsiteX4" fmla="*/ 2890512 w 6992747"/>
                    <a:gd name="connsiteY4" fmla="*/ 216149 h 769879"/>
                    <a:gd name="connsiteX5" fmla="*/ 3029298 w 6992747"/>
                    <a:gd name="connsiteY5" fmla="*/ 58631 h 769879"/>
                    <a:gd name="connsiteX6" fmla="*/ 3183394 w 6992747"/>
                    <a:gd name="connsiteY6" fmla="*/ 3899 h 769879"/>
                    <a:gd name="connsiteX7" fmla="*/ 3314700 w 6992747"/>
                    <a:gd name="connsiteY7" fmla="*/ 112654 h 769879"/>
                    <a:gd name="connsiteX8" fmla="*/ 3648075 w 6992747"/>
                    <a:gd name="connsiteY8" fmla="*/ 388879 h 769879"/>
                    <a:gd name="connsiteX9" fmla="*/ 3867150 w 6992747"/>
                    <a:gd name="connsiteY9" fmla="*/ 541279 h 769879"/>
                    <a:gd name="connsiteX10" fmla="*/ 4175690 w 6992747"/>
                    <a:gd name="connsiteY10" fmla="*/ 565874 h 769879"/>
                    <a:gd name="connsiteX11" fmla="*/ 4654333 w 6992747"/>
                    <a:gd name="connsiteY11" fmla="*/ 463942 h 769879"/>
                    <a:gd name="connsiteX12" fmla="*/ 5276850 w 6992747"/>
                    <a:gd name="connsiteY12" fmla="*/ 485693 h 769879"/>
                    <a:gd name="connsiteX13" fmla="*/ 5972175 w 6992747"/>
                    <a:gd name="connsiteY13" fmla="*/ 569854 h 769879"/>
                    <a:gd name="connsiteX14" fmla="*/ 6410325 w 6992747"/>
                    <a:gd name="connsiteY14" fmla="*/ 665104 h 769879"/>
                    <a:gd name="connsiteX15" fmla="*/ 6924675 w 6992747"/>
                    <a:gd name="connsiteY15" fmla="*/ 760354 h 769879"/>
                    <a:gd name="connsiteX16" fmla="*/ 6972300 w 6992747"/>
                    <a:gd name="connsiteY16" fmla="*/ 749408 h 769879"/>
                    <a:gd name="connsiteX0" fmla="*/ 0 w 6979802"/>
                    <a:gd name="connsiteY0" fmla="*/ 769879 h 769879"/>
                    <a:gd name="connsiteX1" fmla="*/ 933450 w 6979802"/>
                    <a:gd name="connsiteY1" fmla="*/ 731779 h 769879"/>
                    <a:gd name="connsiteX2" fmla="*/ 1828800 w 6979802"/>
                    <a:gd name="connsiteY2" fmla="*/ 655579 h 769879"/>
                    <a:gd name="connsiteX3" fmla="*/ 2467324 w 6979802"/>
                    <a:gd name="connsiteY3" fmla="*/ 568575 h 769879"/>
                    <a:gd name="connsiteX4" fmla="*/ 2890512 w 6979802"/>
                    <a:gd name="connsiteY4" fmla="*/ 216149 h 769879"/>
                    <a:gd name="connsiteX5" fmla="*/ 3029298 w 6979802"/>
                    <a:gd name="connsiteY5" fmla="*/ 58631 h 769879"/>
                    <a:gd name="connsiteX6" fmla="*/ 3183394 w 6979802"/>
                    <a:gd name="connsiteY6" fmla="*/ 3899 h 769879"/>
                    <a:gd name="connsiteX7" fmla="*/ 3314700 w 6979802"/>
                    <a:gd name="connsiteY7" fmla="*/ 112654 h 769879"/>
                    <a:gd name="connsiteX8" fmla="*/ 3648075 w 6979802"/>
                    <a:gd name="connsiteY8" fmla="*/ 388879 h 769879"/>
                    <a:gd name="connsiteX9" fmla="*/ 3867150 w 6979802"/>
                    <a:gd name="connsiteY9" fmla="*/ 541279 h 769879"/>
                    <a:gd name="connsiteX10" fmla="*/ 4175690 w 6979802"/>
                    <a:gd name="connsiteY10" fmla="*/ 565874 h 769879"/>
                    <a:gd name="connsiteX11" fmla="*/ 4654333 w 6979802"/>
                    <a:gd name="connsiteY11" fmla="*/ 463942 h 769879"/>
                    <a:gd name="connsiteX12" fmla="*/ 5276850 w 6979802"/>
                    <a:gd name="connsiteY12" fmla="*/ 485693 h 769879"/>
                    <a:gd name="connsiteX13" fmla="*/ 5972175 w 6979802"/>
                    <a:gd name="connsiteY13" fmla="*/ 569854 h 769879"/>
                    <a:gd name="connsiteX14" fmla="*/ 6410325 w 6979802"/>
                    <a:gd name="connsiteY14" fmla="*/ 665104 h 769879"/>
                    <a:gd name="connsiteX15" fmla="*/ 6872614 w 6979802"/>
                    <a:gd name="connsiteY15" fmla="*/ 733058 h 769879"/>
                    <a:gd name="connsiteX16" fmla="*/ 6972300 w 6979802"/>
                    <a:gd name="connsiteY16" fmla="*/ 749408 h 769879"/>
                    <a:gd name="connsiteX0" fmla="*/ 0 w 6979802"/>
                    <a:gd name="connsiteY0" fmla="*/ 769879 h 769879"/>
                    <a:gd name="connsiteX1" fmla="*/ 933450 w 6979802"/>
                    <a:gd name="connsiteY1" fmla="*/ 731779 h 769879"/>
                    <a:gd name="connsiteX2" fmla="*/ 1805661 w 6979802"/>
                    <a:gd name="connsiteY2" fmla="*/ 682875 h 769879"/>
                    <a:gd name="connsiteX3" fmla="*/ 2467324 w 6979802"/>
                    <a:gd name="connsiteY3" fmla="*/ 568575 h 769879"/>
                    <a:gd name="connsiteX4" fmla="*/ 2890512 w 6979802"/>
                    <a:gd name="connsiteY4" fmla="*/ 216149 h 769879"/>
                    <a:gd name="connsiteX5" fmla="*/ 3029298 w 6979802"/>
                    <a:gd name="connsiteY5" fmla="*/ 58631 h 769879"/>
                    <a:gd name="connsiteX6" fmla="*/ 3183394 w 6979802"/>
                    <a:gd name="connsiteY6" fmla="*/ 3899 h 769879"/>
                    <a:gd name="connsiteX7" fmla="*/ 3314700 w 6979802"/>
                    <a:gd name="connsiteY7" fmla="*/ 112654 h 769879"/>
                    <a:gd name="connsiteX8" fmla="*/ 3648075 w 6979802"/>
                    <a:gd name="connsiteY8" fmla="*/ 388879 h 769879"/>
                    <a:gd name="connsiteX9" fmla="*/ 3867150 w 6979802"/>
                    <a:gd name="connsiteY9" fmla="*/ 541279 h 769879"/>
                    <a:gd name="connsiteX10" fmla="*/ 4175690 w 6979802"/>
                    <a:gd name="connsiteY10" fmla="*/ 565874 h 769879"/>
                    <a:gd name="connsiteX11" fmla="*/ 4654333 w 6979802"/>
                    <a:gd name="connsiteY11" fmla="*/ 463942 h 769879"/>
                    <a:gd name="connsiteX12" fmla="*/ 5276850 w 6979802"/>
                    <a:gd name="connsiteY12" fmla="*/ 485693 h 769879"/>
                    <a:gd name="connsiteX13" fmla="*/ 5972175 w 6979802"/>
                    <a:gd name="connsiteY13" fmla="*/ 569854 h 769879"/>
                    <a:gd name="connsiteX14" fmla="*/ 6410325 w 6979802"/>
                    <a:gd name="connsiteY14" fmla="*/ 665104 h 769879"/>
                    <a:gd name="connsiteX15" fmla="*/ 6872614 w 6979802"/>
                    <a:gd name="connsiteY15" fmla="*/ 733058 h 769879"/>
                    <a:gd name="connsiteX16" fmla="*/ 6972300 w 6979802"/>
                    <a:gd name="connsiteY16" fmla="*/ 749408 h 769879"/>
                    <a:gd name="connsiteX0" fmla="*/ 0 w 6979802"/>
                    <a:gd name="connsiteY0" fmla="*/ 769879 h 769879"/>
                    <a:gd name="connsiteX1" fmla="*/ 962373 w 6979802"/>
                    <a:gd name="connsiteY1" fmla="*/ 745427 h 769879"/>
                    <a:gd name="connsiteX2" fmla="*/ 1805661 w 6979802"/>
                    <a:gd name="connsiteY2" fmla="*/ 682875 h 769879"/>
                    <a:gd name="connsiteX3" fmla="*/ 2467324 w 6979802"/>
                    <a:gd name="connsiteY3" fmla="*/ 568575 h 769879"/>
                    <a:gd name="connsiteX4" fmla="*/ 2890512 w 6979802"/>
                    <a:gd name="connsiteY4" fmla="*/ 216149 h 769879"/>
                    <a:gd name="connsiteX5" fmla="*/ 3029298 w 6979802"/>
                    <a:gd name="connsiteY5" fmla="*/ 58631 h 769879"/>
                    <a:gd name="connsiteX6" fmla="*/ 3183394 w 6979802"/>
                    <a:gd name="connsiteY6" fmla="*/ 3899 h 769879"/>
                    <a:gd name="connsiteX7" fmla="*/ 3314700 w 6979802"/>
                    <a:gd name="connsiteY7" fmla="*/ 112654 h 769879"/>
                    <a:gd name="connsiteX8" fmla="*/ 3648075 w 6979802"/>
                    <a:gd name="connsiteY8" fmla="*/ 388879 h 769879"/>
                    <a:gd name="connsiteX9" fmla="*/ 3867150 w 6979802"/>
                    <a:gd name="connsiteY9" fmla="*/ 541279 h 769879"/>
                    <a:gd name="connsiteX10" fmla="*/ 4175690 w 6979802"/>
                    <a:gd name="connsiteY10" fmla="*/ 565874 h 769879"/>
                    <a:gd name="connsiteX11" fmla="*/ 4654333 w 6979802"/>
                    <a:gd name="connsiteY11" fmla="*/ 463942 h 769879"/>
                    <a:gd name="connsiteX12" fmla="*/ 5276850 w 6979802"/>
                    <a:gd name="connsiteY12" fmla="*/ 485693 h 769879"/>
                    <a:gd name="connsiteX13" fmla="*/ 5972175 w 6979802"/>
                    <a:gd name="connsiteY13" fmla="*/ 569854 h 769879"/>
                    <a:gd name="connsiteX14" fmla="*/ 6410325 w 6979802"/>
                    <a:gd name="connsiteY14" fmla="*/ 665104 h 769879"/>
                    <a:gd name="connsiteX15" fmla="*/ 6872614 w 6979802"/>
                    <a:gd name="connsiteY15" fmla="*/ 733058 h 769879"/>
                    <a:gd name="connsiteX16" fmla="*/ 6972300 w 6979802"/>
                    <a:gd name="connsiteY16" fmla="*/ 749408 h 769879"/>
                    <a:gd name="connsiteX0" fmla="*/ 0 w 6979802"/>
                    <a:gd name="connsiteY0" fmla="*/ 769879 h 769879"/>
                    <a:gd name="connsiteX1" fmla="*/ 962373 w 6979802"/>
                    <a:gd name="connsiteY1" fmla="*/ 745427 h 769879"/>
                    <a:gd name="connsiteX2" fmla="*/ 1805661 w 6979802"/>
                    <a:gd name="connsiteY2" fmla="*/ 682875 h 769879"/>
                    <a:gd name="connsiteX3" fmla="*/ 2467324 w 6979802"/>
                    <a:gd name="connsiteY3" fmla="*/ 568575 h 769879"/>
                    <a:gd name="connsiteX4" fmla="*/ 2890512 w 6979802"/>
                    <a:gd name="connsiteY4" fmla="*/ 216149 h 769879"/>
                    <a:gd name="connsiteX5" fmla="*/ 3029298 w 6979802"/>
                    <a:gd name="connsiteY5" fmla="*/ 58631 h 769879"/>
                    <a:gd name="connsiteX6" fmla="*/ 3171824 w 6979802"/>
                    <a:gd name="connsiteY6" fmla="*/ 3899 h 769879"/>
                    <a:gd name="connsiteX7" fmla="*/ 3314700 w 6979802"/>
                    <a:gd name="connsiteY7" fmla="*/ 112654 h 769879"/>
                    <a:gd name="connsiteX8" fmla="*/ 3648075 w 6979802"/>
                    <a:gd name="connsiteY8" fmla="*/ 388879 h 769879"/>
                    <a:gd name="connsiteX9" fmla="*/ 3867150 w 6979802"/>
                    <a:gd name="connsiteY9" fmla="*/ 541279 h 769879"/>
                    <a:gd name="connsiteX10" fmla="*/ 4175690 w 6979802"/>
                    <a:gd name="connsiteY10" fmla="*/ 565874 h 769879"/>
                    <a:gd name="connsiteX11" fmla="*/ 4654333 w 6979802"/>
                    <a:gd name="connsiteY11" fmla="*/ 463942 h 769879"/>
                    <a:gd name="connsiteX12" fmla="*/ 5276850 w 6979802"/>
                    <a:gd name="connsiteY12" fmla="*/ 485693 h 769879"/>
                    <a:gd name="connsiteX13" fmla="*/ 5972175 w 6979802"/>
                    <a:gd name="connsiteY13" fmla="*/ 569854 h 769879"/>
                    <a:gd name="connsiteX14" fmla="*/ 6410325 w 6979802"/>
                    <a:gd name="connsiteY14" fmla="*/ 665104 h 769879"/>
                    <a:gd name="connsiteX15" fmla="*/ 6872614 w 6979802"/>
                    <a:gd name="connsiteY15" fmla="*/ 733058 h 769879"/>
                    <a:gd name="connsiteX16" fmla="*/ 6972300 w 6979802"/>
                    <a:gd name="connsiteY16" fmla="*/ 749408 h 769879"/>
                    <a:gd name="connsiteX0" fmla="*/ 0 w 6979802"/>
                    <a:gd name="connsiteY0" fmla="*/ 771959 h 771959"/>
                    <a:gd name="connsiteX1" fmla="*/ 962373 w 6979802"/>
                    <a:gd name="connsiteY1" fmla="*/ 747507 h 771959"/>
                    <a:gd name="connsiteX2" fmla="*/ 1805661 w 6979802"/>
                    <a:gd name="connsiteY2" fmla="*/ 684955 h 771959"/>
                    <a:gd name="connsiteX3" fmla="*/ 2467324 w 6979802"/>
                    <a:gd name="connsiteY3" fmla="*/ 570655 h 771959"/>
                    <a:gd name="connsiteX4" fmla="*/ 2786389 w 6979802"/>
                    <a:gd name="connsiteY4" fmla="*/ 341059 h 771959"/>
                    <a:gd name="connsiteX5" fmla="*/ 3029298 w 6979802"/>
                    <a:gd name="connsiteY5" fmla="*/ 60711 h 771959"/>
                    <a:gd name="connsiteX6" fmla="*/ 3171824 w 6979802"/>
                    <a:gd name="connsiteY6" fmla="*/ 5979 h 771959"/>
                    <a:gd name="connsiteX7" fmla="*/ 3314700 w 6979802"/>
                    <a:gd name="connsiteY7" fmla="*/ 114734 h 771959"/>
                    <a:gd name="connsiteX8" fmla="*/ 3648075 w 6979802"/>
                    <a:gd name="connsiteY8" fmla="*/ 390959 h 771959"/>
                    <a:gd name="connsiteX9" fmla="*/ 3867150 w 6979802"/>
                    <a:gd name="connsiteY9" fmla="*/ 543359 h 771959"/>
                    <a:gd name="connsiteX10" fmla="*/ 4175690 w 6979802"/>
                    <a:gd name="connsiteY10" fmla="*/ 567954 h 771959"/>
                    <a:gd name="connsiteX11" fmla="*/ 4654333 w 6979802"/>
                    <a:gd name="connsiteY11" fmla="*/ 466022 h 771959"/>
                    <a:gd name="connsiteX12" fmla="*/ 5276850 w 6979802"/>
                    <a:gd name="connsiteY12" fmla="*/ 487773 h 771959"/>
                    <a:gd name="connsiteX13" fmla="*/ 5972175 w 6979802"/>
                    <a:gd name="connsiteY13" fmla="*/ 571934 h 771959"/>
                    <a:gd name="connsiteX14" fmla="*/ 6410325 w 6979802"/>
                    <a:gd name="connsiteY14" fmla="*/ 667184 h 771959"/>
                    <a:gd name="connsiteX15" fmla="*/ 6872614 w 6979802"/>
                    <a:gd name="connsiteY15" fmla="*/ 735138 h 771959"/>
                    <a:gd name="connsiteX16" fmla="*/ 6972300 w 6979802"/>
                    <a:gd name="connsiteY16" fmla="*/ 751488 h 771959"/>
                    <a:gd name="connsiteX0" fmla="*/ 0 w 6979802"/>
                    <a:gd name="connsiteY0" fmla="*/ 771959 h 771959"/>
                    <a:gd name="connsiteX1" fmla="*/ 962373 w 6979802"/>
                    <a:gd name="connsiteY1" fmla="*/ 747507 h 771959"/>
                    <a:gd name="connsiteX2" fmla="*/ 1805661 w 6979802"/>
                    <a:gd name="connsiteY2" fmla="*/ 684955 h 771959"/>
                    <a:gd name="connsiteX3" fmla="*/ 2467324 w 6979802"/>
                    <a:gd name="connsiteY3" fmla="*/ 570655 h 771959"/>
                    <a:gd name="connsiteX4" fmla="*/ 2786389 w 6979802"/>
                    <a:gd name="connsiteY4" fmla="*/ 341059 h 771959"/>
                    <a:gd name="connsiteX5" fmla="*/ 3029298 w 6979802"/>
                    <a:gd name="connsiteY5" fmla="*/ 60711 h 771959"/>
                    <a:gd name="connsiteX6" fmla="*/ 3171824 w 6979802"/>
                    <a:gd name="connsiteY6" fmla="*/ 5979 h 771959"/>
                    <a:gd name="connsiteX7" fmla="*/ 3314700 w 6979802"/>
                    <a:gd name="connsiteY7" fmla="*/ 114734 h 771959"/>
                    <a:gd name="connsiteX8" fmla="*/ 3648075 w 6979802"/>
                    <a:gd name="connsiteY8" fmla="*/ 390959 h 771959"/>
                    <a:gd name="connsiteX9" fmla="*/ 3867150 w 6979802"/>
                    <a:gd name="connsiteY9" fmla="*/ 543359 h 771959"/>
                    <a:gd name="connsiteX10" fmla="*/ 4175690 w 6979802"/>
                    <a:gd name="connsiteY10" fmla="*/ 567954 h 771959"/>
                    <a:gd name="connsiteX11" fmla="*/ 4743151 w 6979802"/>
                    <a:gd name="connsiteY11" fmla="*/ 446972 h 771959"/>
                    <a:gd name="connsiteX12" fmla="*/ 5276850 w 6979802"/>
                    <a:gd name="connsiteY12" fmla="*/ 487773 h 771959"/>
                    <a:gd name="connsiteX13" fmla="*/ 5972175 w 6979802"/>
                    <a:gd name="connsiteY13" fmla="*/ 571934 h 771959"/>
                    <a:gd name="connsiteX14" fmla="*/ 6410325 w 6979802"/>
                    <a:gd name="connsiteY14" fmla="*/ 667184 h 771959"/>
                    <a:gd name="connsiteX15" fmla="*/ 6872614 w 6979802"/>
                    <a:gd name="connsiteY15" fmla="*/ 735138 h 771959"/>
                    <a:gd name="connsiteX16" fmla="*/ 6972300 w 6979802"/>
                    <a:gd name="connsiteY16" fmla="*/ 751488 h 771959"/>
                    <a:gd name="connsiteX0" fmla="*/ 0 w 6979802"/>
                    <a:gd name="connsiteY0" fmla="*/ 771959 h 771959"/>
                    <a:gd name="connsiteX1" fmla="*/ 962373 w 6979802"/>
                    <a:gd name="connsiteY1" fmla="*/ 747507 h 771959"/>
                    <a:gd name="connsiteX2" fmla="*/ 1805661 w 6979802"/>
                    <a:gd name="connsiteY2" fmla="*/ 684955 h 771959"/>
                    <a:gd name="connsiteX3" fmla="*/ 2467324 w 6979802"/>
                    <a:gd name="connsiteY3" fmla="*/ 570655 h 771959"/>
                    <a:gd name="connsiteX4" fmla="*/ 2786389 w 6979802"/>
                    <a:gd name="connsiteY4" fmla="*/ 341059 h 771959"/>
                    <a:gd name="connsiteX5" fmla="*/ 3029298 w 6979802"/>
                    <a:gd name="connsiteY5" fmla="*/ 60711 h 771959"/>
                    <a:gd name="connsiteX6" fmla="*/ 3171824 w 6979802"/>
                    <a:gd name="connsiteY6" fmla="*/ 5979 h 771959"/>
                    <a:gd name="connsiteX7" fmla="*/ 3314700 w 6979802"/>
                    <a:gd name="connsiteY7" fmla="*/ 114734 h 771959"/>
                    <a:gd name="connsiteX8" fmla="*/ 3648075 w 6979802"/>
                    <a:gd name="connsiteY8" fmla="*/ 390959 h 771959"/>
                    <a:gd name="connsiteX9" fmla="*/ 3867150 w 6979802"/>
                    <a:gd name="connsiteY9" fmla="*/ 543359 h 771959"/>
                    <a:gd name="connsiteX10" fmla="*/ 4175690 w 6979802"/>
                    <a:gd name="connsiteY10" fmla="*/ 567954 h 771959"/>
                    <a:gd name="connsiteX11" fmla="*/ 4743151 w 6979802"/>
                    <a:gd name="connsiteY11" fmla="*/ 446972 h 771959"/>
                    <a:gd name="connsiteX12" fmla="*/ 5284925 w 6979802"/>
                    <a:gd name="connsiteY12" fmla="*/ 459198 h 771959"/>
                    <a:gd name="connsiteX13" fmla="*/ 5972175 w 6979802"/>
                    <a:gd name="connsiteY13" fmla="*/ 571934 h 771959"/>
                    <a:gd name="connsiteX14" fmla="*/ 6410325 w 6979802"/>
                    <a:gd name="connsiteY14" fmla="*/ 667184 h 771959"/>
                    <a:gd name="connsiteX15" fmla="*/ 6872614 w 6979802"/>
                    <a:gd name="connsiteY15" fmla="*/ 735138 h 771959"/>
                    <a:gd name="connsiteX16" fmla="*/ 6972300 w 6979802"/>
                    <a:gd name="connsiteY16" fmla="*/ 751488 h 771959"/>
                    <a:gd name="connsiteX0" fmla="*/ 0 w 6979802"/>
                    <a:gd name="connsiteY0" fmla="*/ 771959 h 771959"/>
                    <a:gd name="connsiteX1" fmla="*/ 962373 w 6979802"/>
                    <a:gd name="connsiteY1" fmla="*/ 747507 h 771959"/>
                    <a:gd name="connsiteX2" fmla="*/ 1805661 w 6979802"/>
                    <a:gd name="connsiteY2" fmla="*/ 684955 h 771959"/>
                    <a:gd name="connsiteX3" fmla="*/ 2467324 w 6979802"/>
                    <a:gd name="connsiteY3" fmla="*/ 570655 h 771959"/>
                    <a:gd name="connsiteX4" fmla="*/ 2786389 w 6979802"/>
                    <a:gd name="connsiteY4" fmla="*/ 341059 h 771959"/>
                    <a:gd name="connsiteX5" fmla="*/ 3029298 w 6979802"/>
                    <a:gd name="connsiteY5" fmla="*/ 60711 h 771959"/>
                    <a:gd name="connsiteX6" fmla="*/ 3171824 w 6979802"/>
                    <a:gd name="connsiteY6" fmla="*/ 5979 h 771959"/>
                    <a:gd name="connsiteX7" fmla="*/ 3314700 w 6979802"/>
                    <a:gd name="connsiteY7" fmla="*/ 114734 h 771959"/>
                    <a:gd name="connsiteX8" fmla="*/ 3648075 w 6979802"/>
                    <a:gd name="connsiteY8" fmla="*/ 390959 h 771959"/>
                    <a:gd name="connsiteX9" fmla="*/ 3867150 w 6979802"/>
                    <a:gd name="connsiteY9" fmla="*/ 543359 h 771959"/>
                    <a:gd name="connsiteX10" fmla="*/ 4175690 w 6979802"/>
                    <a:gd name="connsiteY10" fmla="*/ 567954 h 771959"/>
                    <a:gd name="connsiteX11" fmla="*/ 4743151 w 6979802"/>
                    <a:gd name="connsiteY11" fmla="*/ 446972 h 771959"/>
                    <a:gd name="connsiteX12" fmla="*/ 5284925 w 6979802"/>
                    <a:gd name="connsiteY12" fmla="*/ 459198 h 771959"/>
                    <a:gd name="connsiteX13" fmla="*/ 5972175 w 6979802"/>
                    <a:gd name="connsiteY13" fmla="*/ 571934 h 771959"/>
                    <a:gd name="connsiteX14" fmla="*/ 6402250 w 6979802"/>
                    <a:gd name="connsiteY14" fmla="*/ 638609 h 771959"/>
                    <a:gd name="connsiteX15" fmla="*/ 6872614 w 6979802"/>
                    <a:gd name="connsiteY15" fmla="*/ 735138 h 771959"/>
                    <a:gd name="connsiteX16" fmla="*/ 6972300 w 6979802"/>
                    <a:gd name="connsiteY16" fmla="*/ 751488 h 771959"/>
                    <a:gd name="connsiteX0" fmla="*/ 0 w 6979802"/>
                    <a:gd name="connsiteY0" fmla="*/ 771959 h 771959"/>
                    <a:gd name="connsiteX1" fmla="*/ 962373 w 6979802"/>
                    <a:gd name="connsiteY1" fmla="*/ 747507 h 771959"/>
                    <a:gd name="connsiteX2" fmla="*/ 1805661 w 6979802"/>
                    <a:gd name="connsiteY2" fmla="*/ 684955 h 771959"/>
                    <a:gd name="connsiteX3" fmla="*/ 2467324 w 6979802"/>
                    <a:gd name="connsiteY3" fmla="*/ 570655 h 771959"/>
                    <a:gd name="connsiteX4" fmla="*/ 2786389 w 6979802"/>
                    <a:gd name="connsiteY4" fmla="*/ 341059 h 771959"/>
                    <a:gd name="connsiteX5" fmla="*/ 3029298 w 6979802"/>
                    <a:gd name="connsiteY5" fmla="*/ 60711 h 771959"/>
                    <a:gd name="connsiteX6" fmla="*/ 3171824 w 6979802"/>
                    <a:gd name="connsiteY6" fmla="*/ 5979 h 771959"/>
                    <a:gd name="connsiteX7" fmla="*/ 3314700 w 6979802"/>
                    <a:gd name="connsiteY7" fmla="*/ 114734 h 771959"/>
                    <a:gd name="connsiteX8" fmla="*/ 3349323 w 6979802"/>
                    <a:gd name="connsiteY8" fmla="*/ 600509 h 771959"/>
                    <a:gd name="connsiteX9" fmla="*/ 3867150 w 6979802"/>
                    <a:gd name="connsiteY9" fmla="*/ 543359 h 771959"/>
                    <a:gd name="connsiteX10" fmla="*/ 4175690 w 6979802"/>
                    <a:gd name="connsiteY10" fmla="*/ 567954 h 771959"/>
                    <a:gd name="connsiteX11" fmla="*/ 4743151 w 6979802"/>
                    <a:gd name="connsiteY11" fmla="*/ 446972 h 771959"/>
                    <a:gd name="connsiteX12" fmla="*/ 5284925 w 6979802"/>
                    <a:gd name="connsiteY12" fmla="*/ 459198 h 771959"/>
                    <a:gd name="connsiteX13" fmla="*/ 5972175 w 6979802"/>
                    <a:gd name="connsiteY13" fmla="*/ 571934 h 771959"/>
                    <a:gd name="connsiteX14" fmla="*/ 6402250 w 6979802"/>
                    <a:gd name="connsiteY14" fmla="*/ 638609 h 771959"/>
                    <a:gd name="connsiteX15" fmla="*/ 6872614 w 6979802"/>
                    <a:gd name="connsiteY15" fmla="*/ 735138 h 771959"/>
                    <a:gd name="connsiteX16" fmla="*/ 6972300 w 6979802"/>
                    <a:gd name="connsiteY16" fmla="*/ 751488 h 771959"/>
                    <a:gd name="connsiteX0" fmla="*/ 0 w 6979802"/>
                    <a:gd name="connsiteY0" fmla="*/ 781333 h 781333"/>
                    <a:gd name="connsiteX1" fmla="*/ 962373 w 6979802"/>
                    <a:gd name="connsiteY1" fmla="*/ 756881 h 781333"/>
                    <a:gd name="connsiteX2" fmla="*/ 1805661 w 6979802"/>
                    <a:gd name="connsiteY2" fmla="*/ 694329 h 781333"/>
                    <a:gd name="connsiteX3" fmla="*/ 2467324 w 6979802"/>
                    <a:gd name="connsiteY3" fmla="*/ 580029 h 781333"/>
                    <a:gd name="connsiteX4" fmla="*/ 2786389 w 6979802"/>
                    <a:gd name="connsiteY4" fmla="*/ 350433 h 781333"/>
                    <a:gd name="connsiteX5" fmla="*/ 3029298 w 6979802"/>
                    <a:gd name="connsiteY5" fmla="*/ 70085 h 781333"/>
                    <a:gd name="connsiteX6" fmla="*/ 3171824 w 6979802"/>
                    <a:gd name="connsiteY6" fmla="*/ 15353 h 781333"/>
                    <a:gd name="connsiteX7" fmla="*/ 3266253 w 6979802"/>
                    <a:gd name="connsiteY7" fmla="*/ 295558 h 781333"/>
                    <a:gd name="connsiteX8" fmla="*/ 3349323 w 6979802"/>
                    <a:gd name="connsiteY8" fmla="*/ 609883 h 781333"/>
                    <a:gd name="connsiteX9" fmla="*/ 3867150 w 6979802"/>
                    <a:gd name="connsiteY9" fmla="*/ 552733 h 781333"/>
                    <a:gd name="connsiteX10" fmla="*/ 4175690 w 6979802"/>
                    <a:gd name="connsiteY10" fmla="*/ 577328 h 781333"/>
                    <a:gd name="connsiteX11" fmla="*/ 4743151 w 6979802"/>
                    <a:gd name="connsiteY11" fmla="*/ 456346 h 781333"/>
                    <a:gd name="connsiteX12" fmla="*/ 5284925 w 6979802"/>
                    <a:gd name="connsiteY12" fmla="*/ 468572 h 781333"/>
                    <a:gd name="connsiteX13" fmla="*/ 5972175 w 6979802"/>
                    <a:gd name="connsiteY13" fmla="*/ 581308 h 781333"/>
                    <a:gd name="connsiteX14" fmla="*/ 6402250 w 6979802"/>
                    <a:gd name="connsiteY14" fmla="*/ 647983 h 781333"/>
                    <a:gd name="connsiteX15" fmla="*/ 6872614 w 6979802"/>
                    <a:gd name="connsiteY15" fmla="*/ 744512 h 781333"/>
                    <a:gd name="connsiteX16" fmla="*/ 6972300 w 6979802"/>
                    <a:gd name="connsiteY16" fmla="*/ 760862 h 781333"/>
                    <a:gd name="connsiteX0" fmla="*/ 0 w 6979802"/>
                    <a:gd name="connsiteY0" fmla="*/ 859437 h 859437"/>
                    <a:gd name="connsiteX1" fmla="*/ 962373 w 6979802"/>
                    <a:gd name="connsiteY1" fmla="*/ 834985 h 859437"/>
                    <a:gd name="connsiteX2" fmla="*/ 1805661 w 6979802"/>
                    <a:gd name="connsiteY2" fmla="*/ 772433 h 859437"/>
                    <a:gd name="connsiteX3" fmla="*/ 2467324 w 6979802"/>
                    <a:gd name="connsiteY3" fmla="*/ 658133 h 859437"/>
                    <a:gd name="connsiteX4" fmla="*/ 2786389 w 6979802"/>
                    <a:gd name="connsiteY4" fmla="*/ 428537 h 859437"/>
                    <a:gd name="connsiteX5" fmla="*/ 3029298 w 6979802"/>
                    <a:gd name="connsiteY5" fmla="*/ 148189 h 859437"/>
                    <a:gd name="connsiteX6" fmla="*/ 3252568 w 6979802"/>
                    <a:gd name="connsiteY6" fmla="*/ 7732 h 859437"/>
                    <a:gd name="connsiteX7" fmla="*/ 3266253 w 6979802"/>
                    <a:gd name="connsiteY7" fmla="*/ 373662 h 859437"/>
                    <a:gd name="connsiteX8" fmla="*/ 3349323 w 6979802"/>
                    <a:gd name="connsiteY8" fmla="*/ 687987 h 859437"/>
                    <a:gd name="connsiteX9" fmla="*/ 3867150 w 6979802"/>
                    <a:gd name="connsiteY9" fmla="*/ 630837 h 859437"/>
                    <a:gd name="connsiteX10" fmla="*/ 4175690 w 6979802"/>
                    <a:gd name="connsiteY10" fmla="*/ 655432 h 859437"/>
                    <a:gd name="connsiteX11" fmla="*/ 4743151 w 6979802"/>
                    <a:gd name="connsiteY11" fmla="*/ 534450 h 859437"/>
                    <a:gd name="connsiteX12" fmla="*/ 5284925 w 6979802"/>
                    <a:gd name="connsiteY12" fmla="*/ 546676 h 859437"/>
                    <a:gd name="connsiteX13" fmla="*/ 5972175 w 6979802"/>
                    <a:gd name="connsiteY13" fmla="*/ 659412 h 859437"/>
                    <a:gd name="connsiteX14" fmla="*/ 6402250 w 6979802"/>
                    <a:gd name="connsiteY14" fmla="*/ 726087 h 859437"/>
                    <a:gd name="connsiteX15" fmla="*/ 6872614 w 6979802"/>
                    <a:gd name="connsiteY15" fmla="*/ 822616 h 859437"/>
                    <a:gd name="connsiteX16" fmla="*/ 6972300 w 6979802"/>
                    <a:gd name="connsiteY16" fmla="*/ 838966 h 859437"/>
                    <a:gd name="connsiteX0" fmla="*/ 0 w 6979802"/>
                    <a:gd name="connsiteY0" fmla="*/ 864668 h 864668"/>
                    <a:gd name="connsiteX1" fmla="*/ 962373 w 6979802"/>
                    <a:gd name="connsiteY1" fmla="*/ 840216 h 864668"/>
                    <a:gd name="connsiteX2" fmla="*/ 1805661 w 6979802"/>
                    <a:gd name="connsiteY2" fmla="*/ 777664 h 864668"/>
                    <a:gd name="connsiteX3" fmla="*/ 2467324 w 6979802"/>
                    <a:gd name="connsiteY3" fmla="*/ 663364 h 864668"/>
                    <a:gd name="connsiteX4" fmla="*/ 2786389 w 6979802"/>
                    <a:gd name="connsiteY4" fmla="*/ 433768 h 864668"/>
                    <a:gd name="connsiteX5" fmla="*/ 3029298 w 6979802"/>
                    <a:gd name="connsiteY5" fmla="*/ 115320 h 864668"/>
                    <a:gd name="connsiteX6" fmla="*/ 3252568 w 6979802"/>
                    <a:gd name="connsiteY6" fmla="*/ 12963 h 864668"/>
                    <a:gd name="connsiteX7" fmla="*/ 3266253 w 6979802"/>
                    <a:gd name="connsiteY7" fmla="*/ 378893 h 864668"/>
                    <a:gd name="connsiteX8" fmla="*/ 3349323 w 6979802"/>
                    <a:gd name="connsiteY8" fmla="*/ 693218 h 864668"/>
                    <a:gd name="connsiteX9" fmla="*/ 3867150 w 6979802"/>
                    <a:gd name="connsiteY9" fmla="*/ 636068 h 864668"/>
                    <a:gd name="connsiteX10" fmla="*/ 4175690 w 6979802"/>
                    <a:gd name="connsiteY10" fmla="*/ 660663 h 864668"/>
                    <a:gd name="connsiteX11" fmla="*/ 4743151 w 6979802"/>
                    <a:gd name="connsiteY11" fmla="*/ 539681 h 864668"/>
                    <a:gd name="connsiteX12" fmla="*/ 5284925 w 6979802"/>
                    <a:gd name="connsiteY12" fmla="*/ 551907 h 864668"/>
                    <a:gd name="connsiteX13" fmla="*/ 5972175 w 6979802"/>
                    <a:gd name="connsiteY13" fmla="*/ 664643 h 864668"/>
                    <a:gd name="connsiteX14" fmla="*/ 6402250 w 6979802"/>
                    <a:gd name="connsiteY14" fmla="*/ 731318 h 864668"/>
                    <a:gd name="connsiteX15" fmla="*/ 6872614 w 6979802"/>
                    <a:gd name="connsiteY15" fmla="*/ 827847 h 864668"/>
                    <a:gd name="connsiteX16" fmla="*/ 6972300 w 6979802"/>
                    <a:gd name="connsiteY16" fmla="*/ 844197 h 864668"/>
                    <a:gd name="connsiteX0" fmla="*/ 0 w 6979802"/>
                    <a:gd name="connsiteY0" fmla="*/ 864668 h 879200"/>
                    <a:gd name="connsiteX1" fmla="*/ 962373 w 6979802"/>
                    <a:gd name="connsiteY1" fmla="*/ 840216 h 879200"/>
                    <a:gd name="connsiteX2" fmla="*/ 1805661 w 6979802"/>
                    <a:gd name="connsiteY2" fmla="*/ 777664 h 879200"/>
                    <a:gd name="connsiteX3" fmla="*/ 2467324 w 6979802"/>
                    <a:gd name="connsiteY3" fmla="*/ 663364 h 879200"/>
                    <a:gd name="connsiteX4" fmla="*/ 2786389 w 6979802"/>
                    <a:gd name="connsiteY4" fmla="*/ 433768 h 879200"/>
                    <a:gd name="connsiteX5" fmla="*/ 3029298 w 6979802"/>
                    <a:gd name="connsiteY5" fmla="*/ 115320 h 879200"/>
                    <a:gd name="connsiteX6" fmla="*/ 3252568 w 6979802"/>
                    <a:gd name="connsiteY6" fmla="*/ 12963 h 879200"/>
                    <a:gd name="connsiteX7" fmla="*/ 3266253 w 6979802"/>
                    <a:gd name="connsiteY7" fmla="*/ 378893 h 879200"/>
                    <a:gd name="connsiteX8" fmla="*/ 3349323 w 6979802"/>
                    <a:gd name="connsiteY8" fmla="*/ 874193 h 879200"/>
                    <a:gd name="connsiteX9" fmla="*/ 3867150 w 6979802"/>
                    <a:gd name="connsiteY9" fmla="*/ 636068 h 879200"/>
                    <a:gd name="connsiteX10" fmla="*/ 4175690 w 6979802"/>
                    <a:gd name="connsiteY10" fmla="*/ 660663 h 879200"/>
                    <a:gd name="connsiteX11" fmla="*/ 4743151 w 6979802"/>
                    <a:gd name="connsiteY11" fmla="*/ 539681 h 879200"/>
                    <a:gd name="connsiteX12" fmla="*/ 5284925 w 6979802"/>
                    <a:gd name="connsiteY12" fmla="*/ 551907 h 879200"/>
                    <a:gd name="connsiteX13" fmla="*/ 5972175 w 6979802"/>
                    <a:gd name="connsiteY13" fmla="*/ 664643 h 879200"/>
                    <a:gd name="connsiteX14" fmla="*/ 6402250 w 6979802"/>
                    <a:gd name="connsiteY14" fmla="*/ 731318 h 879200"/>
                    <a:gd name="connsiteX15" fmla="*/ 6872614 w 6979802"/>
                    <a:gd name="connsiteY15" fmla="*/ 827847 h 879200"/>
                    <a:gd name="connsiteX16" fmla="*/ 6972300 w 6979802"/>
                    <a:gd name="connsiteY16" fmla="*/ 844197 h 879200"/>
                    <a:gd name="connsiteX0" fmla="*/ 0 w 6979802"/>
                    <a:gd name="connsiteY0" fmla="*/ 864668 h 879558"/>
                    <a:gd name="connsiteX1" fmla="*/ 962373 w 6979802"/>
                    <a:gd name="connsiteY1" fmla="*/ 840216 h 879558"/>
                    <a:gd name="connsiteX2" fmla="*/ 1805661 w 6979802"/>
                    <a:gd name="connsiteY2" fmla="*/ 777664 h 879558"/>
                    <a:gd name="connsiteX3" fmla="*/ 2467324 w 6979802"/>
                    <a:gd name="connsiteY3" fmla="*/ 663364 h 879558"/>
                    <a:gd name="connsiteX4" fmla="*/ 2786389 w 6979802"/>
                    <a:gd name="connsiteY4" fmla="*/ 433768 h 879558"/>
                    <a:gd name="connsiteX5" fmla="*/ 3029298 w 6979802"/>
                    <a:gd name="connsiteY5" fmla="*/ 115320 h 879558"/>
                    <a:gd name="connsiteX6" fmla="*/ 3252568 w 6979802"/>
                    <a:gd name="connsiteY6" fmla="*/ 12963 h 879558"/>
                    <a:gd name="connsiteX7" fmla="*/ 3266253 w 6979802"/>
                    <a:gd name="connsiteY7" fmla="*/ 378893 h 879558"/>
                    <a:gd name="connsiteX8" fmla="*/ 3349323 w 6979802"/>
                    <a:gd name="connsiteY8" fmla="*/ 874193 h 879558"/>
                    <a:gd name="connsiteX9" fmla="*/ 3867150 w 6979802"/>
                    <a:gd name="connsiteY9" fmla="*/ 636068 h 879558"/>
                    <a:gd name="connsiteX10" fmla="*/ 4216062 w 6979802"/>
                    <a:gd name="connsiteY10" fmla="*/ 546363 h 879558"/>
                    <a:gd name="connsiteX11" fmla="*/ 4743151 w 6979802"/>
                    <a:gd name="connsiteY11" fmla="*/ 539681 h 879558"/>
                    <a:gd name="connsiteX12" fmla="*/ 5284925 w 6979802"/>
                    <a:gd name="connsiteY12" fmla="*/ 551907 h 879558"/>
                    <a:gd name="connsiteX13" fmla="*/ 5972175 w 6979802"/>
                    <a:gd name="connsiteY13" fmla="*/ 664643 h 879558"/>
                    <a:gd name="connsiteX14" fmla="*/ 6402250 w 6979802"/>
                    <a:gd name="connsiteY14" fmla="*/ 731318 h 879558"/>
                    <a:gd name="connsiteX15" fmla="*/ 6872614 w 6979802"/>
                    <a:gd name="connsiteY15" fmla="*/ 827847 h 879558"/>
                    <a:gd name="connsiteX16" fmla="*/ 6972300 w 6979802"/>
                    <a:gd name="connsiteY16" fmla="*/ 844197 h 879558"/>
                    <a:gd name="connsiteX0" fmla="*/ 0 w 6979802"/>
                    <a:gd name="connsiteY0" fmla="*/ 864668 h 879558"/>
                    <a:gd name="connsiteX1" fmla="*/ 962373 w 6979802"/>
                    <a:gd name="connsiteY1" fmla="*/ 840216 h 879558"/>
                    <a:gd name="connsiteX2" fmla="*/ 1805661 w 6979802"/>
                    <a:gd name="connsiteY2" fmla="*/ 777664 h 879558"/>
                    <a:gd name="connsiteX3" fmla="*/ 2467324 w 6979802"/>
                    <a:gd name="connsiteY3" fmla="*/ 663364 h 879558"/>
                    <a:gd name="connsiteX4" fmla="*/ 2786389 w 6979802"/>
                    <a:gd name="connsiteY4" fmla="*/ 433768 h 879558"/>
                    <a:gd name="connsiteX5" fmla="*/ 3029298 w 6979802"/>
                    <a:gd name="connsiteY5" fmla="*/ 115320 h 879558"/>
                    <a:gd name="connsiteX6" fmla="*/ 3252568 w 6979802"/>
                    <a:gd name="connsiteY6" fmla="*/ 12963 h 879558"/>
                    <a:gd name="connsiteX7" fmla="*/ 3266253 w 6979802"/>
                    <a:gd name="connsiteY7" fmla="*/ 378893 h 879558"/>
                    <a:gd name="connsiteX8" fmla="*/ 3349323 w 6979802"/>
                    <a:gd name="connsiteY8" fmla="*/ 874193 h 879558"/>
                    <a:gd name="connsiteX9" fmla="*/ 3867150 w 6979802"/>
                    <a:gd name="connsiteY9" fmla="*/ 636068 h 879558"/>
                    <a:gd name="connsiteX10" fmla="*/ 4216062 w 6979802"/>
                    <a:gd name="connsiteY10" fmla="*/ 546363 h 879558"/>
                    <a:gd name="connsiteX11" fmla="*/ 4759300 w 6979802"/>
                    <a:gd name="connsiteY11" fmla="*/ 511106 h 879558"/>
                    <a:gd name="connsiteX12" fmla="*/ 5284925 w 6979802"/>
                    <a:gd name="connsiteY12" fmla="*/ 551907 h 879558"/>
                    <a:gd name="connsiteX13" fmla="*/ 5972175 w 6979802"/>
                    <a:gd name="connsiteY13" fmla="*/ 664643 h 879558"/>
                    <a:gd name="connsiteX14" fmla="*/ 6402250 w 6979802"/>
                    <a:gd name="connsiteY14" fmla="*/ 731318 h 879558"/>
                    <a:gd name="connsiteX15" fmla="*/ 6872614 w 6979802"/>
                    <a:gd name="connsiteY15" fmla="*/ 827847 h 879558"/>
                    <a:gd name="connsiteX16" fmla="*/ 6972300 w 6979802"/>
                    <a:gd name="connsiteY16" fmla="*/ 844197 h 879558"/>
                    <a:gd name="connsiteX0" fmla="*/ 0 w 6979802"/>
                    <a:gd name="connsiteY0" fmla="*/ 864668 h 879558"/>
                    <a:gd name="connsiteX1" fmla="*/ 866195 w 6979802"/>
                    <a:gd name="connsiteY1" fmla="*/ 821166 h 879558"/>
                    <a:gd name="connsiteX2" fmla="*/ 1805661 w 6979802"/>
                    <a:gd name="connsiteY2" fmla="*/ 777664 h 879558"/>
                    <a:gd name="connsiteX3" fmla="*/ 2467324 w 6979802"/>
                    <a:gd name="connsiteY3" fmla="*/ 663364 h 879558"/>
                    <a:gd name="connsiteX4" fmla="*/ 2786389 w 6979802"/>
                    <a:gd name="connsiteY4" fmla="*/ 433768 h 879558"/>
                    <a:gd name="connsiteX5" fmla="*/ 3029298 w 6979802"/>
                    <a:gd name="connsiteY5" fmla="*/ 115320 h 879558"/>
                    <a:gd name="connsiteX6" fmla="*/ 3252568 w 6979802"/>
                    <a:gd name="connsiteY6" fmla="*/ 12963 h 879558"/>
                    <a:gd name="connsiteX7" fmla="*/ 3266253 w 6979802"/>
                    <a:gd name="connsiteY7" fmla="*/ 378893 h 879558"/>
                    <a:gd name="connsiteX8" fmla="*/ 3349323 w 6979802"/>
                    <a:gd name="connsiteY8" fmla="*/ 874193 h 879558"/>
                    <a:gd name="connsiteX9" fmla="*/ 3867150 w 6979802"/>
                    <a:gd name="connsiteY9" fmla="*/ 636068 h 879558"/>
                    <a:gd name="connsiteX10" fmla="*/ 4216062 w 6979802"/>
                    <a:gd name="connsiteY10" fmla="*/ 546363 h 879558"/>
                    <a:gd name="connsiteX11" fmla="*/ 4759300 w 6979802"/>
                    <a:gd name="connsiteY11" fmla="*/ 511106 h 879558"/>
                    <a:gd name="connsiteX12" fmla="*/ 5284925 w 6979802"/>
                    <a:gd name="connsiteY12" fmla="*/ 551907 h 879558"/>
                    <a:gd name="connsiteX13" fmla="*/ 5972175 w 6979802"/>
                    <a:gd name="connsiteY13" fmla="*/ 664643 h 879558"/>
                    <a:gd name="connsiteX14" fmla="*/ 6402250 w 6979802"/>
                    <a:gd name="connsiteY14" fmla="*/ 731318 h 879558"/>
                    <a:gd name="connsiteX15" fmla="*/ 6872614 w 6979802"/>
                    <a:gd name="connsiteY15" fmla="*/ 827847 h 879558"/>
                    <a:gd name="connsiteX16" fmla="*/ 6972300 w 6979802"/>
                    <a:gd name="connsiteY16" fmla="*/ 844197 h 879558"/>
                    <a:gd name="connsiteX0" fmla="*/ 0 w 6979802"/>
                    <a:gd name="connsiteY0" fmla="*/ 864668 h 879558"/>
                    <a:gd name="connsiteX1" fmla="*/ 866195 w 6979802"/>
                    <a:gd name="connsiteY1" fmla="*/ 821166 h 879558"/>
                    <a:gd name="connsiteX2" fmla="*/ 1805661 w 6979802"/>
                    <a:gd name="connsiteY2" fmla="*/ 777664 h 879558"/>
                    <a:gd name="connsiteX3" fmla="*/ 2467324 w 6979802"/>
                    <a:gd name="connsiteY3" fmla="*/ 663364 h 879558"/>
                    <a:gd name="connsiteX4" fmla="*/ 2786389 w 6979802"/>
                    <a:gd name="connsiteY4" fmla="*/ 433768 h 879558"/>
                    <a:gd name="connsiteX5" fmla="*/ 3029298 w 6979802"/>
                    <a:gd name="connsiteY5" fmla="*/ 115320 h 879558"/>
                    <a:gd name="connsiteX6" fmla="*/ 3252568 w 6979802"/>
                    <a:gd name="connsiteY6" fmla="*/ 12963 h 879558"/>
                    <a:gd name="connsiteX7" fmla="*/ 3266253 w 6979802"/>
                    <a:gd name="connsiteY7" fmla="*/ 378893 h 879558"/>
                    <a:gd name="connsiteX8" fmla="*/ 3349323 w 6979802"/>
                    <a:gd name="connsiteY8" fmla="*/ 874193 h 879558"/>
                    <a:gd name="connsiteX9" fmla="*/ 3867150 w 6979802"/>
                    <a:gd name="connsiteY9" fmla="*/ 636068 h 879558"/>
                    <a:gd name="connsiteX10" fmla="*/ 4216062 w 6979802"/>
                    <a:gd name="connsiteY10" fmla="*/ 546363 h 879558"/>
                    <a:gd name="connsiteX11" fmla="*/ 4759300 w 6979802"/>
                    <a:gd name="connsiteY11" fmla="*/ 511106 h 879558"/>
                    <a:gd name="connsiteX12" fmla="*/ 5284925 w 6979802"/>
                    <a:gd name="connsiteY12" fmla="*/ 551907 h 879558"/>
                    <a:gd name="connsiteX13" fmla="*/ 5972175 w 6979802"/>
                    <a:gd name="connsiteY13" fmla="*/ 664643 h 879558"/>
                    <a:gd name="connsiteX14" fmla="*/ 6402250 w 6979802"/>
                    <a:gd name="connsiteY14" fmla="*/ 731318 h 879558"/>
                    <a:gd name="connsiteX15" fmla="*/ 6872614 w 6979802"/>
                    <a:gd name="connsiteY15" fmla="*/ 827847 h 879558"/>
                    <a:gd name="connsiteX16" fmla="*/ 6972300 w 6979802"/>
                    <a:gd name="connsiteY16" fmla="*/ 844197 h 879558"/>
                    <a:gd name="connsiteX0" fmla="*/ 0 w 6979802"/>
                    <a:gd name="connsiteY0" fmla="*/ 864668 h 879558"/>
                    <a:gd name="connsiteX1" fmla="*/ 866195 w 6979802"/>
                    <a:gd name="connsiteY1" fmla="*/ 821166 h 879558"/>
                    <a:gd name="connsiteX2" fmla="*/ 1554117 w 6979802"/>
                    <a:gd name="connsiteY2" fmla="*/ 606214 h 879558"/>
                    <a:gd name="connsiteX3" fmla="*/ 2467324 w 6979802"/>
                    <a:gd name="connsiteY3" fmla="*/ 663364 h 879558"/>
                    <a:gd name="connsiteX4" fmla="*/ 2786389 w 6979802"/>
                    <a:gd name="connsiteY4" fmla="*/ 433768 h 879558"/>
                    <a:gd name="connsiteX5" fmla="*/ 3029298 w 6979802"/>
                    <a:gd name="connsiteY5" fmla="*/ 115320 h 879558"/>
                    <a:gd name="connsiteX6" fmla="*/ 3252568 w 6979802"/>
                    <a:gd name="connsiteY6" fmla="*/ 12963 h 879558"/>
                    <a:gd name="connsiteX7" fmla="*/ 3266253 w 6979802"/>
                    <a:gd name="connsiteY7" fmla="*/ 378893 h 879558"/>
                    <a:gd name="connsiteX8" fmla="*/ 3349323 w 6979802"/>
                    <a:gd name="connsiteY8" fmla="*/ 874193 h 879558"/>
                    <a:gd name="connsiteX9" fmla="*/ 3867150 w 6979802"/>
                    <a:gd name="connsiteY9" fmla="*/ 636068 h 879558"/>
                    <a:gd name="connsiteX10" fmla="*/ 4216062 w 6979802"/>
                    <a:gd name="connsiteY10" fmla="*/ 546363 h 879558"/>
                    <a:gd name="connsiteX11" fmla="*/ 4759300 w 6979802"/>
                    <a:gd name="connsiteY11" fmla="*/ 511106 h 879558"/>
                    <a:gd name="connsiteX12" fmla="*/ 5284925 w 6979802"/>
                    <a:gd name="connsiteY12" fmla="*/ 551907 h 879558"/>
                    <a:gd name="connsiteX13" fmla="*/ 5972175 w 6979802"/>
                    <a:gd name="connsiteY13" fmla="*/ 664643 h 879558"/>
                    <a:gd name="connsiteX14" fmla="*/ 6402250 w 6979802"/>
                    <a:gd name="connsiteY14" fmla="*/ 731318 h 879558"/>
                    <a:gd name="connsiteX15" fmla="*/ 6872614 w 6979802"/>
                    <a:gd name="connsiteY15" fmla="*/ 827847 h 879558"/>
                    <a:gd name="connsiteX16" fmla="*/ 6972300 w 6979802"/>
                    <a:gd name="connsiteY16" fmla="*/ 844197 h 879558"/>
                    <a:gd name="connsiteX0" fmla="*/ 0 w 6979802"/>
                    <a:gd name="connsiteY0" fmla="*/ 864668 h 879558"/>
                    <a:gd name="connsiteX1" fmla="*/ 866195 w 6979802"/>
                    <a:gd name="connsiteY1" fmla="*/ 821166 h 879558"/>
                    <a:gd name="connsiteX2" fmla="*/ 1554117 w 6979802"/>
                    <a:gd name="connsiteY2" fmla="*/ 606214 h 879558"/>
                    <a:gd name="connsiteX3" fmla="*/ 2467324 w 6979802"/>
                    <a:gd name="connsiteY3" fmla="*/ 663364 h 879558"/>
                    <a:gd name="connsiteX4" fmla="*/ 2786389 w 6979802"/>
                    <a:gd name="connsiteY4" fmla="*/ 433768 h 879558"/>
                    <a:gd name="connsiteX5" fmla="*/ 3029298 w 6979802"/>
                    <a:gd name="connsiteY5" fmla="*/ 115320 h 879558"/>
                    <a:gd name="connsiteX6" fmla="*/ 3252568 w 6979802"/>
                    <a:gd name="connsiteY6" fmla="*/ 12963 h 879558"/>
                    <a:gd name="connsiteX7" fmla="*/ 3266253 w 6979802"/>
                    <a:gd name="connsiteY7" fmla="*/ 378893 h 879558"/>
                    <a:gd name="connsiteX8" fmla="*/ 3349323 w 6979802"/>
                    <a:gd name="connsiteY8" fmla="*/ 874193 h 879558"/>
                    <a:gd name="connsiteX9" fmla="*/ 3867150 w 6979802"/>
                    <a:gd name="connsiteY9" fmla="*/ 636068 h 879558"/>
                    <a:gd name="connsiteX10" fmla="*/ 4216062 w 6979802"/>
                    <a:gd name="connsiteY10" fmla="*/ 546363 h 879558"/>
                    <a:gd name="connsiteX11" fmla="*/ 4759300 w 6979802"/>
                    <a:gd name="connsiteY11" fmla="*/ 511106 h 879558"/>
                    <a:gd name="connsiteX12" fmla="*/ 5284925 w 6979802"/>
                    <a:gd name="connsiteY12" fmla="*/ 551907 h 879558"/>
                    <a:gd name="connsiteX13" fmla="*/ 5972175 w 6979802"/>
                    <a:gd name="connsiteY13" fmla="*/ 664643 h 879558"/>
                    <a:gd name="connsiteX14" fmla="*/ 6402250 w 6979802"/>
                    <a:gd name="connsiteY14" fmla="*/ 731318 h 879558"/>
                    <a:gd name="connsiteX15" fmla="*/ 6872614 w 6979802"/>
                    <a:gd name="connsiteY15" fmla="*/ 827847 h 879558"/>
                    <a:gd name="connsiteX16" fmla="*/ 6972300 w 6979802"/>
                    <a:gd name="connsiteY16" fmla="*/ 844197 h 879558"/>
                    <a:gd name="connsiteX0" fmla="*/ 0 w 6979802"/>
                    <a:gd name="connsiteY0" fmla="*/ 864668 h 879558"/>
                    <a:gd name="connsiteX1" fmla="*/ 866195 w 6979802"/>
                    <a:gd name="connsiteY1" fmla="*/ 821166 h 879558"/>
                    <a:gd name="connsiteX2" fmla="*/ 1554117 w 6979802"/>
                    <a:gd name="connsiteY2" fmla="*/ 606214 h 879558"/>
                    <a:gd name="connsiteX3" fmla="*/ 2060415 w 6979802"/>
                    <a:gd name="connsiteY3" fmla="*/ 377614 h 879558"/>
                    <a:gd name="connsiteX4" fmla="*/ 2786389 w 6979802"/>
                    <a:gd name="connsiteY4" fmla="*/ 433768 h 879558"/>
                    <a:gd name="connsiteX5" fmla="*/ 3029298 w 6979802"/>
                    <a:gd name="connsiteY5" fmla="*/ 115320 h 879558"/>
                    <a:gd name="connsiteX6" fmla="*/ 3252568 w 6979802"/>
                    <a:gd name="connsiteY6" fmla="*/ 12963 h 879558"/>
                    <a:gd name="connsiteX7" fmla="*/ 3266253 w 6979802"/>
                    <a:gd name="connsiteY7" fmla="*/ 378893 h 879558"/>
                    <a:gd name="connsiteX8" fmla="*/ 3349323 w 6979802"/>
                    <a:gd name="connsiteY8" fmla="*/ 874193 h 879558"/>
                    <a:gd name="connsiteX9" fmla="*/ 3867150 w 6979802"/>
                    <a:gd name="connsiteY9" fmla="*/ 636068 h 879558"/>
                    <a:gd name="connsiteX10" fmla="*/ 4216062 w 6979802"/>
                    <a:gd name="connsiteY10" fmla="*/ 546363 h 879558"/>
                    <a:gd name="connsiteX11" fmla="*/ 4759300 w 6979802"/>
                    <a:gd name="connsiteY11" fmla="*/ 511106 h 879558"/>
                    <a:gd name="connsiteX12" fmla="*/ 5284925 w 6979802"/>
                    <a:gd name="connsiteY12" fmla="*/ 551907 h 879558"/>
                    <a:gd name="connsiteX13" fmla="*/ 5972175 w 6979802"/>
                    <a:gd name="connsiteY13" fmla="*/ 664643 h 879558"/>
                    <a:gd name="connsiteX14" fmla="*/ 6402250 w 6979802"/>
                    <a:gd name="connsiteY14" fmla="*/ 731318 h 879558"/>
                    <a:gd name="connsiteX15" fmla="*/ 6872614 w 6979802"/>
                    <a:gd name="connsiteY15" fmla="*/ 827847 h 879558"/>
                    <a:gd name="connsiteX16" fmla="*/ 6972300 w 6979802"/>
                    <a:gd name="connsiteY16" fmla="*/ 844197 h 879558"/>
                    <a:gd name="connsiteX0" fmla="*/ 0 w 6979802"/>
                    <a:gd name="connsiteY0" fmla="*/ 864668 h 879558"/>
                    <a:gd name="connsiteX1" fmla="*/ 866195 w 6979802"/>
                    <a:gd name="connsiteY1" fmla="*/ 821166 h 879558"/>
                    <a:gd name="connsiteX2" fmla="*/ 1554117 w 6979802"/>
                    <a:gd name="connsiteY2" fmla="*/ 606214 h 879558"/>
                    <a:gd name="connsiteX3" fmla="*/ 2060415 w 6979802"/>
                    <a:gd name="connsiteY3" fmla="*/ 377614 h 879558"/>
                    <a:gd name="connsiteX4" fmla="*/ 2786389 w 6979802"/>
                    <a:gd name="connsiteY4" fmla="*/ 433768 h 879558"/>
                    <a:gd name="connsiteX5" fmla="*/ 3029298 w 6979802"/>
                    <a:gd name="connsiteY5" fmla="*/ 115320 h 879558"/>
                    <a:gd name="connsiteX6" fmla="*/ 3252568 w 6979802"/>
                    <a:gd name="connsiteY6" fmla="*/ 12963 h 879558"/>
                    <a:gd name="connsiteX7" fmla="*/ 3266253 w 6979802"/>
                    <a:gd name="connsiteY7" fmla="*/ 378893 h 879558"/>
                    <a:gd name="connsiteX8" fmla="*/ 3349323 w 6979802"/>
                    <a:gd name="connsiteY8" fmla="*/ 874193 h 879558"/>
                    <a:gd name="connsiteX9" fmla="*/ 3867150 w 6979802"/>
                    <a:gd name="connsiteY9" fmla="*/ 636068 h 879558"/>
                    <a:gd name="connsiteX10" fmla="*/ 4216062 w 6979802"/>
                    <a:gd name="connsiteY10" fmla="*/ 546363 h 879558"/>
                    <a:gd name="connsiteX11" fmla="*/ 4759300 w 6979802"/>
                    <a:gd name="connsiteY11" fmla="*/ 511106 h 879558"/>
                    <a:gd name="connsiteX12" fmla="*/ 5284925 w 6979802"/>
                    <a:gd name="connsiteY12" fmla="*/ 551907 h 879558"/>
                    <a:gd name="connsiteX13" fmla="*/ 5972175 w 6979802"/>
                    <a:gd name="connsiteY13" fmla="*/ 664643 h 879558"/>
                    <a:gd name="connsiteX14" fmla="*/ 6402250 w 6979802"/>
                    <a:gd name="connsiteY14" fmla="*/ 731318 h 879558"/>
                    <a:gd name="connsiteX15" fmla="*/ 6872614 w 6979802"/>
                    <a:gd name="connsiteY15" fmla="*/ 827847 h 879558"/>
                    <a:gd name="connsiteX16" fmla="*/ 6972300 w 6979802"/>
                    <a:gd name="connsiteY16" fmla="*/ 844197 h 879558"/>
                    <a:gd name="connsiteX0" fmla="*/ 0 w 6979802"/>
                    <a:gd name="connsiteY0" fmla="*/ 864668 h 879558"/>
                    <a:gd name="connsiteX1" fmla="*/ 866195 w 6979802"/>
                    <a:gd name="connsiteY1" fmla="*/ 821166 h 879558"/>
                    <a:gd name="connsiteX2" fmla="*/ 1554117 w 6979802"/>
                    <a:gd name="connsiteY2" fmla="*/ 606214 h 879558"/>
                    <a:gd name="connsiteX3" fmla="*/ 2053017 w 6979802"/>
                    <a:gd name="connsiteY3" fmla="*/ 349039 h 879558"/>
                    <a:gd name="connsiteX4" fmla="*/ 2786389 w 6979802"/>
                    <a:gd name="connsiteY4" fmla="*/ 433768 h 879558"/>
                    <a:gd name="connsiteX5" fmla="*/ 3029298 w 6979802"/>
                    <a:gd name="connsiteY5" fmla="*/ 115320 h 879558"/>
                    <a:gd name="connsiteX6" fmla="*/ 3252568 w 6979802"/>
                    <a:gd name="connsiteY6" fmla="*/ 12963 h 879558"/>
                    <a:gd name="connsiteX7" fmla="*/ 3266253 w 6979802"/>
                    <a:gd name="connsiteY7" fmla="*/ 378893 h 879558"/>
                    <a:gd name="connsiteX8" fmla="*/ 3349323 w 6979802"/>
                    <a:gd name="connsiteY8" fmla="*/ 874193 h 879558"/>
                    <a:gd name="connsiteX9" fmla="*/ 3867150 w 6979802"/>
                    <a:gd name="connsiteY9" fmla="*/ 636068 h 879558"/>
                    <a:gd name="connsiteX10" fmla="*/ 4216062 w 6979802"/>
                    <a:gd name="connsiteY10" fmla="*/ 546363 h 879558"/>
                    <a:gd name="connsiteX11" fmla="*/ 4759300 w 6979802"/>
                    <a:gd name="connsiteY11" fmla="*/ 511106 h 879558"/>
                    <a:gd name="connsiteX12" fmla="*/ 5284925 w 6979802"/>
                    <a:gd name="connsiteY12" fmla="*/ 551907 h 879558"/>
                    <a:gd name="connsiteX13" fmla="*/ 5972175 w 6979802"/>
                    <a:gd name="connsiteY13" fmla="*/ 664643 h 879558"/>
                    <a:gd name="connsiteX14" fmla="*/ 6402250 w 6979802"/>
                    <a:gd name="connsiteY14" fmla="*/ 731318 h 879558"/>
                    <a:gd name="connsiteX15" fmla="*/ 6872614 w 6979802"/>
                    <a:gd name="connsiteY15" fmla="*/ 827847 h 879558"/>
                    <a:gd name="connsiteX16" fmla="*/ 6972300 w 6979802"/>
                    <a:gd name="connsiteY16" fmla="*/ 844197 h 879558"/>
                    <a:gd name="connsiteX0" fmla="*/ 0 w 6979802"/>
                    <a:gd name="connsiteY0" fmla="*/ 861152 h 876042"/>
                    <a:gd name="connsiteX1" fmla="*/ 866195 w 6979802"/>
                    <a:gd name="connsiteY1" fmla="*/ 817650 h 876042"/>
                    <a:gd name="connsiteX2" fmla="*/ 1554117 w 6979802"/>
                    <a:gd name="connsiteY2" fmla="*/ 602698 h 876042"/>
                    <a:gd name="connsiteX3" fmla="*/ 2053017 w 6979802"/>
                    <a:gd name="connsiteY3" fmla="*/ 345523 h 876042"/>
                    <a:gd name="connsiteX4" fmla="*/ 2349887 w 6979802"/>
                    <a:gd name="connsiteY4" fmla="*/ 154027 h 876042"/>
                    <a:gd name="connsiteX5" fmla="*/ 3029298 w 6979802"/>
                    <a:gd name="connsiteY5" fmla="*/ 111804 h 876042"/>
                    <a:gd name="connsiteX6" fmla="*/ 3252568 w 6979802"/>
                    <a:gd name="connsiteY6" fmla="*/ 9447 h 876042"/>
                    <a:gd name="connsiteX7" fmla="*/ 3266253 w 6979802"/>
                    <a:gd name="connsiteY7" fmla="*/ 375377 h 876042"/>
                    <a:gd name="connsiteX8" fmla="*/ 3349323 w 6979802"/>
                    <a:gd name="connsiteY8" fmla="*/ 870677 h 876042"/>
                    <a:gd name="connsiteX9" fmla="*/ 3867150 w 6979802"/>
                    <a:gd name="connsiteY9" fmla="*/ 632552 h 876042"/>
                    <a:gd name="connsiteX10" fmla="*/ 4216062 w 6979802"/>
                    <a:gd name="connsiteY10" fmla="*/ 542847 h 876042"/>
                    <a:gd name="connsiteX11" fmla="*/ 4759300 w 6979802"/>
                    <a:gd name="connsiteY11" fmla="*/ 507590 h 876042"/>
                    <a:gd name="connsiteX12" fmla="*/ 5284925 w 6979802"/>
                    <a:gd name="connsiteY12" fmla="*/ 548391 h 876042"/>
                    <a:gd name="connsiteX13" fmla="*/ 5972175 w 6979802"/>
                    <a:gd name="connsiteY13" fmla="*/ 661127 h 876042"/>
                    <a:gd name="connsiteX14" fmla="*/ 6402250 w 6979802"/>
                    <a:gd name="connsiteY14" fmla="*/ 727802 h 876042"/>
                    <a:gd name="connsiteX15" fmla="*/ 6872614 w 6979802"/>
                    <a:gd name="connsiteY15" fmla="*/ 824331 h 876042"/>
                    <a:gd name="connsiteX16" fmla="*/ 6972300 w 6979802"/>
                    <a:gd name="connsiteY16" fmla="*/ 840681 h 876042"/>
                    <a:gd name="connsiteX0" fmla="*/ 0 w 6979802"/>
                    <a:gd name="connsiteY0" fmla="*/ 861152 h 876042"/>
                    <a:gd name="connsiteX1" fmla="*/ 866195 w 6979802"/>
                    <a:gd name="connsiteY1" fmla="*/ 817650 h 876042"/>
                    <a:gd name="connsiteX2" fmla="*/ 1554117 w 6979802"/>
                    <a:gd name="connsiteY2" fmla="*/ 602698 h 876042"/>
                    <a:gd name="connsiteX3" fmla="*/ 2053017 w 6979802"/>
                    <a:gd name="connsiteY3" fmla="*/ 345523 h 876042"/>
                    <a:gd name="connsiteX4" fmla="*/ 2349887 w 6979802"/>
                    <a:gd name="connsiteY4" fmla="*/ 154027 h 876042"/>
                    <a:gd name="connsiteX5" fmla="*/ 3029298 w 6979802"/>
                    <a:gd name="connsiteY5" fmla="*/ 111804 h 876042"/>
                    <a:gd name="connsiteX6" fmla="*/ 3252568 w 6979802"/>
                    <a:gd name="connsiteY6" fmla="*/ 9447 h 876042"/>
                    <a:gd name="connsiteX7" fmla="*/ 3266253 w 6979802"/>
                    <a:gd name="connsiteY7" fmla="*/ 375377 h 876042"/>
                    <a:gd name="connsiteX8" fmla="*/ 3349323 w 6979802"/>
                    <a:gd name="connsiteY8" fmla="*/ 870677 h 876042"/>
                    <a:gd name="connsiteX9" fmla="*/ 3867150 w 6979802"/>
                    <a:gd name="connsiteY9" fmla="*/ 632552 h 876042"/>
                    <a:gd name="connsiteX10" fmla="*/ 4216062 w 6979802"/>
                    <a:gd name="connsiteY10" fmla="*/ 542847 h 876042"/>
                    <a:gd name="connsiteX11" fmla="*/ 4759300 w 6979802"/>
                    <a:gd name="connsiteY11" fmla="*/ 507590 h 876042"/>
                    <a:gd name="connsiteX12" fmla="*/ 5284925 w 6979802"/>
                    <a:gd name="connsiteY12" fmla="*/ 548391 h 876042"/>
                    <a:gd name="connsiteX13" fmla="*/ 5972175 w 6979802"/>
                    <a:gd name="connsiteY13" fmla="*/ 661127 h 876042"/>
                    <a:gd name="connsiteX14" fmla="*/ 6402250 w 6979802"/>
                    <a:gd name="connsiteY14" fmla="*/ 727802 h 876042"/>
                    <a:gd name="connsiteX15" fmla="*/ 6872614 w 6979802"/>
                    <a:gd name="connsiteY15" fmla="*/ 824331 h 876042"/>
                    <a:gd name="connsiteX16" fmla="*/ 6972300 w 6979802"/>
                    <a:gd name="connsiteY16" fmla="*/ 840681 h 876042"/>
                    <a:gd name="connsiteX0" fmla="*/ 0 w 6979802"/>
                    <a:gd name="connsiteY0" fmla="*/ 875592 h 890482"/>
                    <a:gd name="connsiteX1" fmla="*/ 866195 w 6979802"/>
                    <a:gd name="connsiteY1" fmla="*/ 832090 h 890482"/>
                    <a:gd name="connsiteX2" fmla="*/ 1554117 w 6979802"/>
                    <a:gd name="connsiteY2" fmla="*/ 617138 h 890482"/>
                    <a:gd name="connsiteX3" fmla="*/ 2053017 w 6979802"/>
                    <a:gd name="connsiteY3" fmla="*/ 359963 h 890482"/>
                    <a:gd name="connsiteX4" fmla="*/ 2349887 w 6979802"/>
                    <a:gd name="connsiteY4" fmla="*/ 168467 h 890482"/>
                    <a:gd name="connsiteX5" fmla="*/ 2577999 w 6979802"/>
                    <a:gd name="connsiteY5" fmla="*/ 50044 h 890482"/>
                    <a:gd name="connsiteX6" fmla="*/ 3252568 w 6979802"/>
                    <a:gd name="connsiteY6" fmla="*/ 23887 h 890482"/>
                    <a:gd name="connsiteX7" fmla="*/ 3266253 w 6979802"/>
                    <a:gd name="connsiteY7" fmla="*/ 389817 h 890482"/>
                    <a:gd name="connsiteX8" fmla="*/ 3349323 w 6979802"/>
                    <a:gd name="connsiteY8" fmla="*/ 885117 h 890482"/>
                    <a:gd name="connsiteX9" fmla="*/ 3867150 w 6979802"/>
                    <a:gd name="connsiteY9" fmla="*/ 646992 h 890482"/>
                    <a:gd name="connsiteX10" fmla="*/ 4216062 w 6979802"/>
                    <a:gd name="connsiteY10" fmla="*/ 557287 h 890482"/>
                    <a:gd name="connsiteX11" fmla="*/ 4759300 w 6979802"/>
                    <a:gd name="connsiteY11" fmla="*/ 522030 h 890482"/>
                    <a:gd name="connsiteX12" fmla="*/ 5284925 w 6979802"/>
                    <a:gd name="connsiteY12" fmla="*/ 562831 h 890482"/>
                    <a:gd name="connsiteX13" fmla="*/ 5972175 w 6979802"/>
                    <a:gd name="connsiteY13" fmla="*/ 675567 h 890482"/>
                    <a:gd name="connsiteX14" fmla="*/ 6402250 w 6979802"/>
                    <a:gd name="connsiteY14" fmla="*/ 742242 h 890482"/>
                    <a:gd name="connsiteX15" fmla="*/ 6872614 w 6979802"/>
                    <a:gd name="connsiteY15" fmla="*/ 838771 h 890482"/>
                    <a:gd name="connsiteX16" fmla="*/ 6972300 w 6979802"/>
                    <a:gd name="connsiteY16" fmla="*/ 855121 h 890482"/>
                    <a:gd name="connsiteX0" fmla="*/ 0 w 6979802"/>
                    <a:gd name="connsiteY0" fmla="*/ 869647 h 884537"/>
                    <a:gd name="connsiteX1" fmla="*/ 866195 w 6979802"/>
                    <a:gd name="connsiteY1" fmla="*/ 826145 h 884537"/>
                    <a:gd name="connsiteX2" fmla="*/ 1554117 w 6979802"/>
                    <a:gd name="connsiteY2" fmla="*/ 611193 h 884537"/>
                    <a:gd name="connsiteX3" fmla="*/ 2053017 w 6979802"/>
                    <a:gd name="connsiteY3" fmla="*/ 354018 h 884537"/>
                    <a:gd name="connsiteX4" fmla="*/ 2349887 w 6979802"/>
                    <a:gd name="connsiteY4" fmla="*/ 162522 h 884537"/>
                    <a:gd name="connsiteX5" fmla="*/ 2577999 w 6979802"/>
                    <a:gd name="connsiteY5" fmla="*/ 44099 h 884537"/>
                    <a:gd name="connsiteX6" fmla="*/ 3252568 w 6979802"/>
                    <a:gd name="connsiteY6" fmla="*/ 17942 h 884537"/>
                    <a:gd name="connsiteX7" fmla="*/ 3266253 w 6979802"/>
                    <a:gd name="connsiteY7" fmla="*/ 383872 h 884537"/>
                    <a:gd name="connsiteX8" fmla="*/ 3349323 w 6979802"/>
                    <a:gd name="connsiteY8" fmla="*/ 879172 h 884537"/>
                    <a:gd name="connsiteX9" fmla="*/ 3867150 w 6979802"/>
                    <a:gd name="connsiteY9" fmla="*/ 641047 h 884537"/>
                    <a:gd name="connsiteX10" fmla="*/ 4216062 w 6979802"/>
                    <a:gd name="connsiteY10" fmla="*/ 551342 h 884537"/>
                    <a:gd name="connsiteX11" fmla="*/ 4759300 w 6979802"/>
                    <a:gd name="connsiteY11" fmla="*/ 516085 h 884537"/>
                    <a:gd name="connsiteX12" fmla="*/ 5284925 w 6979802"/>
                    <a:gd name="connsiteY12" fmla="*/ 556886 h 884537"/>
                    <a:gd name="connsiteX13" fmla="*/ 5972175 w 6979802"/>
                    <a:gd name="connsiteY13" fmla="*/ 669622 h 884537"/>
                    <a:gd name="connsiteX14" fmla="*/ 6402250 w 6979802"/>
                    <a:gd name="connsiteY14" fmla="*/ 736297 h 884537"/>
                    <a:gd name="connsiteX15" fmla="*/ 6872614 w 6979802"/>
                    <a:gd name="connsiteY15" fmla="*/ 832826 h 884537"/>
                    <a:gd name="connsiteX16" fmla="*/ 6972300 w 6979802"/>
                    <a:gd name="connsiteY16" fmla="*/ 849176 h 884537"/>
                    <a:gd name="connsiteX0" fmla="*/ 0 w 6979802"/>
                    <a:gd name="connsiteY0" fmla="*/ 825549 h 840439"/>
                    <a:gd name="connsiteX1" fmla="*/ 866195 w 6979802"/>
                    <a:gd name="connsiteY1" fmla="*/ 782047 h 840439"/>
                    <a:gd name="connsiteX2" fmla="*/ 1554117 w 6979802"/>
                    <a:gd name="connsiteY2" fmla="*/ 567095 h 840439"/>
                    <a:gd name="connsiteX3" fmla="*/ 2053017 w 6979802"/>
                    <a:gd name="connsiteY3" fmla="*/ 309920 h 840439"/>
                    <a:gd name="connsiteX4" fmla="*/ 2349887 w 6979802"/>
                    <a:gd name="connsiteY4" fmla="*/ 118424 h 840439"/>
                    <a:gd name="connsiteX5" fmla="*/ 2577999 w 6979802"/>
                    <a:gd name="connsiteY5" fmla="*/ 1 h 840439"/>
                    <a:gd name="connsiteX6" fmla="*/ 2705090 w 6979802"/>
                    <a:gd name="connsiteY6" fmla="*/ 116719 h 840439"/>
                    <a:gd name="connsiteX7" fmla="*/ 3266253 w 6979802"/>
                    <a:gd name="connsiteY7" fmla="*/ 339774 h 840439"/>
                    <a:gd name="connsiteX8" fmla="*/ 3349323 w 6979802"/>
                    <a:gd name="connsiteY8" fmla="*/ 835074 h 840439"/>
                    <a:gd name="connsiteX9" fmla="*/ 3867150 w 6979802"/>
                    <a:gd name="connsiteY9" fmla="*/ 596949 h 840439"/>
                    <a:gd name="connsiteX10" fmla="*/ 4216062 w 6979802"/>
                    <a:gd name="connsiteY10" fmla="*/ 507244 h 840439"/>
                    <a:gd name="connsiteX11" fmla="*/ 4759300 w 6979802"/>
                    <a:gd name="connsiteY11" fmla="*/ 471987 h 840439"/>
                    <a:gd name="connsiteX12" fmla="*/ 5284925 w 6979802"/>
                    <a:gd name="connsiteY12" fmla="*/ 512788 h 840439"/>
                    <a:gd name="connsiteX13" fmla="*/ 5972175 w 6979802"/>
                    <a:gd name="connsiteY13" fmla="*/ 625524 h 840439"/>
                    <a:gd name="connsiteX14" fmla="*/ 6402250 w 6979802"/>
                    <a:gd name="connsiteY14" fmla="*/ 692199 h 840439"/>
                    <a:gd name="connsiteX15" fmla="*/ 6872614 w 6979802"/>
                    <a:gd name="connsiteY15" fmla="*/ 788728 h 840439"/>
                    <a:gd name="connsiteX16" fmla="*/ 6972300 w 6979802"/>
                    <a:gd name="connsiteY16" fmla="*/ 805078 h 840439"/>
                    <a:gd name="connsiteX0" fmla="*/ 0 w 6979802"/>
                    <a:gd name="connsiteY0" fmla="*/ 825549 h 835971"/>
                    <a:gd name="connsiteX1" fmla="*/ 866195 w 6979802"/>
                    <a:gd name="connsiteY1" fmla="*/ 782047 h 835971"/>
                    <a:gd name="connsiteX2" fmla="*/ 1554117 w 6979802"/>
                    <a:gd name="connsiteY2" fmla="*/ 567095 h 835971"/>
                    <a:gd name="connsiteX3" fmla="*/ 2053017 w 6979802"/>
                    <a:gd name="connsiteY3" fmla="*/ 309920 h 835971"/>
                    <a:gd name="connsiteX4" fmla="*/ 2349887 w 6979802"/>
                    <a:gd name="connsiteY4" fmla="*/ 118424 h 835971"/>
                    <a:gd name="connsiteX5" fmla="*/ 2577999 w 6979802"/>
                    <a:gd name="connsiteY5" fmla="*/ 1 h 835971"/>
                    <a:gd name="connsiteX6" fmla="*/ 2705090 w 6979802"/>
                    <a:gd name="connsiteY6" fmla="*/ 116719 h 835971"/>
                    <a:gd name="connsiteX7" fmla="*/ 2740971 w 6979802"/>
                    <a:gd name="connsiteY7" fmla="*/ 501699 h 835971"/>
                    <a:gd name="connsiteX8" fmla="*/ 3349323 w 6979802"/>
                    <a:gd name="connsiteY8" fmla="*/ 835074 h 835971"/>
                    <a:gd name="connsiteX9" fmla="*/ 3867150 w 6979802"/>
                    <a:gd name="connsiteY9" fmla="*/ 596949 h 835971"/>
                    <a:gd name="connsiteX10" fmla="*/ 4216062 w 6979802"/>
                    <a:gd name="connsiteY10" fmla="*/ 507244 h 835971"/>
                    <a:gd name="connsiteX11" fmla="*/ 4759300 w 6979802"/>
                    <a:gd name="connsiteY11" fmla="*/ 471987 h 835971"/>
                    <a:gd name="connsiteX12" fmla="*/ 5284925 w 6979802"/>
                    <a:gd name="connsiteY12" fmla="*/ 512788 h 835971"/>
                    <a:gd name="connsiteX13" fmla="*/ 5972175 w 6979802"/>
                    <a:gd name="connsiteY13" fmla="*/ 625524 h 835971"/>
                    <a:gd name="connsiteX14" fmla="*/ 6402250 w 6979802"/>
                    <a:gd name="connsiteY14" fmla="*/ 692199 h 835971"/>
                    <a:gd name="connsiteX15" fmla="*/ 6872614 w 6979802"/>
                    <a:gd name="connsiteY15" fmla="*/ 788728 h 835971"/>
                    <a:gd name="connsiteX16" fmla="*/ 6972300 w 6979802"/>
                    <a:gd name="connsiteY16" fmla="*/ 805078 h 835971"/>
                    <a:gd name="connsiteX0" fmla="*/ 0 w 6979802"/>
                    <a:gd name="connsiteY0" fmla="*/ 825549 h 835971"/>
                    <a:gd name="connsiteX1" fmla="*/ 866195 w 6979802"/>
                    <a:gd name="connsiteY1" fmla="*/ 782047 h 835971"/>
                    <a:gd name="connsiteX2" fmla="*/ 1554117 w 6979802"/>
                    <a:gd name="connsiteY2" fmla="*/ 567095 h 835971"/>
                    <a:gd name="connsiteX3" fmla="*/ 2053017 w 6979802"/>
                    <a:gd name="connsiteY3" fmla="*/ 309920 h 835971"/>
                    <a:gd name="connsiteX4" fmla="*/ 2349887 w 6979802"/>
                    <a:gd name="connsiteY4" fmla="*/ 118424 h 835971"/>
                    <a:gd name="connsiteX5" fmla="*/ 2577999 w 6979802"/>
                    <a:gd name="connsiteY5" fmla="*/ 1 h 835971"/>
                    <a:gd name="connsiteX6" fmla="*/ 2705090 w 6979802"/>
                    <a:gd name="connsiteY6" fmla="*/ 116719 h 835971"/>
                    <a:gd name="connsiteX7" fmla="*/ 2740971 w 6979802"/>
                    <a:gd name="connsiteY7" fmla="*/ 501699 h 835971"/>
                    <a:gd name="connsiteX8" fmla="*/ 3349323 w 6979802"/>
                    <a:gd name="connsiteY8" fmla="*/ 835074 h 835971"/>
                    <a:gd name="connsiteX9" fmla="*/ 3867150 w 6979802"/>
                    <a:gd name="connsiteY9" fmla="*/ 596949 h 835971"/>
                    <a:gd name="connsiteX10" fmla="*/ 4216062 w 6979802"/>
                    <a:gd name="connsiteY10" fmla="*/ 507244 h 835971"/>
                    <a:gd name="connsiteX11" fmla="*/ 4759300 w 6979802"/>
                    <a:gd name="connsiteY11" fmla="*/ 471987 h 835971"/>
                    <a:gd name="connsiteX12" fmla="*/ 5284925 w 6979802"/>
                    <a:gd name="connsiteY12" fmla="*/ 512788 h 835971"/>
                    <a:gd name="connsiteX13" fmla="*/ 5972175 w 6979802"/>
                    <a:gd name="connsiteY13" fmla="*/ 625524 h 835971"/>
                    <a:gd name="connsiteX14" fmla="*/ 6402250 w 6979802"/>
                    <a:gd name="connsiteY14" fmla="*/ 692199 h 835971"/>
                    <a:gd name="connsiteX15" fmla="*/ 6872614 w 6979802"/>
                    <a:gd name="connsiteY15" fmla="*/ 788728 h 835971"/>
                    <a:gd name="connsiteX16" fmla="*/ 6972300 w 6979802"/>
                    <a:gd name="connsiteY16" fmla="*/ 805078 h 835971"/>
                    <a:gd name="connsiteX0" fmla="*/ 0 w 6979802"/>
                    <a:gd name="connsiteY0" fmla="*/ 825549 h 825549"/>
                    <a:gd name="connsiteX1" fmla="*/ 866195 w 6979802"/>
                    <a:gd name="connsiteY1" fmla="*/ 782047 h 825549"/>
                    <a:gd name="connsiteX2" fmla="*/ 1554117 w 6979802"/>
                    <a:gd name="connsiteY2" fmla="*/ 567095 h 825549"/>
                    <a:gd name="connsiteX3" fmla="*/ 2053017 w 6979802"/>
                    <a:gd name="connsiteY3" fmla="*/ 309920 h 825549"/>
                    <a:gd name="connsiteX4" fmla="*/ 2349887 w 6979802"/>
                    <a:gd name="connsiteY4" fmla="*/ 118424 h 825549"/>
                    <a:gd name="connsiteX5" fmla="*/ 2577999 w 6979802"/>
                    <a:gd name="connsiteY5" fmla="*/ 1 h 825549"/>
                    <a:gd name="connsiteX6" fmla="*/ 2705090 w 6979802"/>
                    <a:gd name="connsiteY6" fmla="*/ 116719 h 825549"/>
                    <a:gd name="connsiteX7" fmla="*/ 2740971 w 6979802"/>
                    <a:gd name="connsiteY7" fmla="*/ 501699 h 825549"/>
                    <a:gd name="connsiteX8" fmla="*/ 2838837 w 6979802"/>
                    <a:gd name="connsiteY8" fmla="*/ 663624 h 825549"/>
                    <a:gd name="connsiteX9" fmla="*/ 3867150 w 6979802"/>
                    <a:gd name="connsiteY9" fmla="*/ 596949 h 825549"/>
                    <a:gd name="connsiteX10" fmla="*/ 4216062 w 6979802"/>
                    <a:gd name="connsiteY10" fmla="*/ 507244 h 825549"/>
                    <a:gd name="connsiteX11" fmla="*/ 4759300 w 6979802"/>
                    <a:gd name="connsiteY11" fmla="*/ 471987 h 825549"/>
                    <a:gd name="connsiteX12" fmla="*/ 5284925 w 6979802"/>
                    <a:gd name="connsiteY12" fmla="*/ 512788 h 825549"/>
                    <a:gd name="connsiteX13" fmla="*/ 5972175 w 6979802"/>
                    <a:gd name="connsiteY13" fmla="*/ 625524 h 825549"/>
                    <a:gd name="connsiteX14" fmla="*/ 6402250 w 6979802"/>
                    <a:gd name="connsiteY14" fmla="*/ 692199 h 825549"/>
                    <a:gd name="connsiteX15" fmla="*/ 6872614 w 6979802"/>
                    <a:gd name="connsiteY15" fmla="*/ 788728 h 825549"/>
                    <a:gd name="connsiteX16" fmla="*/ 6972300 w 6979802"/>
                    <a:gd name="connsiteY16" fmla="*/ 805078 h 825549"/>
                    <a:gd name="connsiteX0" fmla="*/ 0 w 6979802"/>
                    <a:gd name="connsiteY0" fmla="*/ 825549 h 825549"/>
                    <a:gd name="connsiteX1" fmla="*/ 866195 w 6979802"/>
                    <a:gd name="connsiteY1" fmla="*/ 782047 h 825549"/>
                    <a:gd name="connsiteX2" fmla="*/ 1554117 w 6979802"/>
                    <a:gd name="connsiteY2" fmla="*/ 567095 h 825549"/>
                    <a:gd name="connsiteX3" fmla="*/ 2053017 w 6979802"/>
                    <a:gd name="connsiteY3" fmla="*/ 309920 h 825549"/>
                    <a:gd name="connsiteX4" fmla="*/ 2349887 w 6979802"/>
                    <a:gd name="connsiteY4" fmla="*/ 118424 h 825549"/>
                    <a:gd name="connsiteX5" fmla="*/ 2577999 w 6979802"/>
                    <a:gd name="connsiteY5" fmla="*/ 1 h 825549"/>
                    <a:gd name="connsiteX6" fmla="*/ 2705090 w 6979802"/>
                    <a:gd name="connsiteY6" fmla="*/ 116719 h 825549"/>
                    <a:gd name="connsiteX7" fmla="*/ 2740971 w 6979802"/>
                    <a:gd name="connsiteY7" fmla="*/ 501699 h 825549"/>
                    <a:gd name="connsiteX8" fmla="*/ 2838837 w 6979802"/>
                    <a:gd name="connsiteY8" fmla="*/ 663624 h 825549"/>
                    <a:gd name="connsiteX9" fmla="*/ 3364062 w 6979802"/>
                    <a:gd name="connsiteY9" fmla="*/ 263574 h 825549"/>
                    <a:gd name="connsiteX10" fmla="*/ 4216062 w 6979802"/>
                    <a:gd name="connsiteY10" fmla="*/ 507244 h 825549"/>
                    <a:gd name="connsiteX11" fmla="*/ 4759300 w 6979802"/>
                    <a:gd name="connsiteY11" fmla="*/ 471987 h 825549"/>
                    <a:gd name="connsiteX12" fmla="*/ 5284925 w 6979802"/>
                    <a:gd name="connsiteY12" fmla="*/ 512788 h 825549"/>
                    <a:gd name="connsiteX13" fmla="*/ 5972175 w 6979802"/>
                    <a:gd name="connsiteY13" fmla="*/ 625524 h 825549"/>
                    <a:gd name="connsiteX14" fmla="*/ 6402250 w 6979802"/>
                    <a:gd name="connsiteY14" fmla="*/ 692199 h 825549"/>
                    <a:gd name="connsiteX15" fmla="*/ 6872614 w 6979802"/>
                    <a:gd name="connsiteY15" fmla="*/ 788728 h 825549"/>
                    <a:gd name="connsiteX16" fmla="*/ 6972300 w 6979802"/>
                    <a:gd name="connsiteY16" fmla="*/ 805078 h 825549"/>
                    <a:gd name="connsiteX0" fmla="*/ 0 w 6979802"/>
                    <a:gd name="connsiteY0" fmla="*/ 912051 h 912051"/>
                    <a:gd name="connsiteX1" fmla="*/ 866195 w 6979802"/>
                    <a:gd name="connsiteY1" fmla="*/ 868549 h 912051"/>
                    <a:gd name="connsiteX2" fmla="*/ 1554117 w 6979802"/>
                    <a:gd name="connsiteY2" fmla="*/ 653597 h 912051"/>
                    <a:gd name="connsiteX3" fmla="*/ 2053017 w 6979802"/>
                    <a:gd name="connsiteY3" fmla="*/ 396422 h 912051"/>
                    <a:gd name="connsiteX4" fmla="*/ 2349887 w 6979802"/>
                    <a:gd name="connsiteY4" fmla="*/ 204926 h 912051"/>
                    <a:gd name="connsiteX5" fmla="*/ 2577999 w 6979802"/>
                    <a:gd name="connsiteY5" fmla="*/ 86503 h 912051"/>
                    <a:gd name="connsiteX6" fmla="*/ 2705090 w 6979802"/>
                    <a:gd name="connsiteY6" fmla="*/ 203221 h 912051"/>
                    <a:gd name="connsiteX7" fmla="*/ 2740971 w 6979802"/>
                    <a:gd name="connsiteY7" fmla="*/ 588201 h 912051"/>
                    <a:gd name="connsiteX8" fmla="*/ 2838837 w 6979802"/>
                    <a:gd name="connsiteY8" fmla="*/ 750126 h 912051"/>
                    <a:gd name="connsiteX9" fmla="*/ 3364062 w 6979802"/>
                    <a:gd name="connsiteY9" fmla="*/ 350076 h 912051"/>
                    <a:gd name="connsiteX10" fmla="*/ 4038502 w 6979802"/>
                    <a:gd name="connsiteY10" fmla="*/ 3196 h 912051"/>
                    <a:gd name="connsiteX11" fmla="*/ 4759300 w 6979802"/>
                    <a:gd name="connsiteY11" fmla="*/ 558489 h 912051"/>
                    <a:gd name="connsiteX12" fmla="*/ 5284925 w 6979802"/>
                    <a:gd name="connsiteY12" fmla="*/ 599290 h 912051"/>
                    <a:gd name="connsiteX13" fmla="*/ 5972175 w 6979802"/>
                    <a:gd name="connsiteY13" fmla="*/ 712026 h 912051"/>
                    <a:gd name="connsiteX14" fmla="*/ 6402250 w 6979802"/>
                    <a:gd name="connsiteY14" fmla="*/ 778701 h 912051"/>
                    <a:gd name="connsiteX15" fmla="*/ 6872614 w 6979802"/>
                    <a:gd name="connsiteY15" fmla="*/ 875230 h 912051"/>
                    <a:gd name="connsiteX16" fmla="*/ 6972300 w 6979802"/>
                    <a:gd name="connsiteY16" fmla="*/ 891580 h 912051"/>
                    <a:gd name="connsiteX0" fmla="*/ 0 w 6979802"/>
                    <a:gd name="connsiteY0" fmla="*/ 925032 h 925032"/>
                    <a:gd name="connsiteX1" fmla="*/ 866195 w 6979802"/>
                    <a:gd name="connsiteY1" fmla="*/ 881530 h 925032"/>
                    <a:gd name="connsiteX2" fmla="*/ 1554117 w 6979802"/>
                    <a:gd name="connsiteY2" fmla="*/ 666578 h 925032"/>
                    <a:gd name="connsiteX3" fmla="*/ 2053017 w 6979802"/>
                    <a:gd name="connsiteY3" fmla="*/ 409403 h 925032"/>
                    <a:gd name="connsiteX4" fmla="*/ 2349887 w 6979802"/>
                    <a:gd name="connsiteY4" fmla="*/ 217907 h 925032"/>
                    <a:gd name="connsiteX5" fmla="*/ 2577999 w 6979802"/>
                    <a:gd name="connsiteY5" fmla="*/ 99484 h 925032"/>
                    <a:gd name="connsiteX6" fmla="*/ 2705090 w 6979802"/>
                    <a:gd name="connsiteY6" fmla="*/ 216202 h 925032"/>
                    <a:gd name="connsiteX7" fmla="*/ 2740971 w 6979802"/>
                    <a:gd name="connsiteY7" fmla="*/ 601182 h 925032"/>
                    <a:gd name="connsiteX8" fmla="*/ 2838837 w 6979802"/>
                    <a:gd name="connsiteY8" fmla="*/ 763107 h 925032"/>
                    <a:gd name="connsiteX9" fmla="*/ 3364062 w 6979802"/>
                    <a:gd name="connsiteY9" fmla="*/ 363057 h 925032"/>
                    <a:gd name="connsiteX10" fmla="*/ 4038502 w 6979802"/>
                    <a:gd name="connsiteY10" fmla="*/ 16177 h 925032"/>
                    <a:gd name="connsiteX11" fmla="*/ 4811088 w 6979802"/>
                    <a:gd name="connsiteY11" fmla="*/ 114270 h 925032"/>
                    <a:gd name="connsiteX12" fmla="*/ 5284925 w 6979802"/>
                    <a:gd name="connsiteY12" fmla="*/ 612271 h 925032"/>
                    <a:gd name="connsiteX13" fmla="*/ 5972175 w 6979802"/>
                    <a:gd name="connsiteY13" fmla="*/ 725007 h 925032"/>
                    <a:gd name="connsiteX14" fmla="*/ 6402250 w 6979802"/>
                    <a:gd name="connsiteY14" fmla="*/ 791682 h 925032"/>
                    <a:gd name="connsiteX15" fmla="*/ 6872614 w 6979802"/>
                    <a:gd name="connsiteY15" fmla="*/ 888211 h 925032"/>
                    <a:gd name="connsiteX16" fmla="*/ 6972300 w 6979802"/>
                    <a:gd name="connsiteY16" fmla="*/ 904561 h 925032"/>
                    <a:gd name="connsiteX0" fmla="*/ 0 w 6979802"/>
                    <a:gd name="connsiteY0" fmla="*/ 922268 h 922268"/>
                    <a:gd name="connsiteX1" fmla="*/ 866195 w 6979802"/>
                    <a:gd name="connsiteY1" fmla="*/ 878766 h 922268"/>
                    <a:gd name="connsiteX2" fmla="*/ 1554117 w 6979802"/>
                    <a:gd name="connsiteY2" fmla="*/ 663814 h 922268"/>
                    <a:gd name="connsiteX3" fmla="*/ 2053017 w 6979802"/>
                    <a:gd name="connsiteY3" fmla="*/ 406639 h 922268"/>
                    <a:gd name="connsiteX4" fmla="*/ 2349887 w 6979802"/>
                    <a:gd name="connsiteY4" fmla="*/ 215143 h 922268"/>
                    <a:gd name="connsiteX5" fmla="*/ 2577999 w 6979802"/>
                    <a:gd name="connsiteY5" fmla="*/ 96720 h 922268"/>
                    <a:gd name="connsiteX6" fmla="*/ 2705090 w 6979802"/>
                    <a:gd name="connsiteY6" fmla="*/ 213438 h 922268"/>
                    <a:gd name="connsiteX7" fmla="*/ 2740971 w 6979802"/>
                    <a:gd name="connsiteY7" fmla="*/ 598418 h 922268"/>
                    <a:gd name="connsiteX8" fmla="*/ 2838837 w 6979802"/>
                    <a:gd name="connsiteY8" fmla="*/ 760343 h 922268"/>
                    <a:gd name="connsiteX9" fmla="*/ 3364062 w 6979802"/>
                    <a:gd name="connsiteY9" fmla="*/ 360293 h 922268"/>
                    <a:gd name="connsiteX10" fmla="*/ 4038502 w 6979802"/>
                    <a:gd name="connsiteY10" fmla="*/ 13413 h 922268"/>
                    <a:gd name="connsiteX11" fmla="*/ 4811088 w 6979802"/>
                    <a:gd name="connsiteY11" fmla="*/ 111506 h 922268"/>
                    <a:gd name="connsiteX12" fmla="*/ 5314519 w 6979802"/>
                    <a:gd name="connsiteY12" fmla="*/ 485682 h 922268"/>
                    <a:gd name="connsiteX13" fmla="*/ 5972175 w 6979802"/>
                    <a:gd name="connsiteY13" fmla="*/ 722243 h 922268"/>
                    <a:gd name="connsiteX14" fmla="*/ 6402250 w 6979802"/>
                    <a:gd name="connsiteY14" fmla="*/ 788918 h 922268"/>
                    <a:gd name="connsiteX15" fmla="*/ 6872614 w 6979802"/>
                    <a:gd name="connsiteY15" fmla="*/ 885447 h 922268"/>
                    <a:gd name="connsiteX16" fmla="*/ 6972300 w 6979802"/>
                    <a:gd name="connsiteY16" fmla="*/ 901797 h 922268"/>
                    <a:gd name="connsiteX0" fmla="*/ 0 w 6979802"/>
                    <a:gd name="connsiteY0" fmla="*/ 922268 h 922268"/>
                    <a:gd name="connsiteX1" fmla="*/ 866195 w 6979802"/>
                    <a:gd name="connsiteY1" fmla="*/ 878766 h 922268"/>
                    <a:gd name="connsiteX2" fmla="*/ 1554117 w 6979802"/>
                    <a:gd name="connsiteY2" fmla="*/ 663814 h 922268"/>
                    <a:gd name="connsiteX3" fmla="*/ 2053017 w 6979802"/>
                    <a:gd name="connsiteY3" fmla="*/ 406639 h 922268"/>
                    <a:gd name="connsiteX4" fmla="*/ 2349887 w 6979802"/>
                    <a:gd name="connsiteY4" fmla="*/ 215143 h 922268"/>
                    <a:gd name="connsiteX5" fmla="*/ 2577999 w 6979802"/>
                    <a:gd name="connsiteY5" fmla="*/ 96720 h 922268"/>
                    <a:gd name="connsiteX6" fmla="*/ 2705090 w 6979802"/>
                    <a:gd name="connsiteY6" fmla="*/ 213438 h 922268"/>
                    <a:gd name="connsiteX7" fmla="*/ 2740971 w 6979802"/>
                    <a:gd name="connsiteY7" fmla="*/ 598418 h 922268"/>
                    <a:gd name="connsiteX8" fmla="*/ 2838837 w 6979802"/>
                    <a:gd name="connsiteY8" fmla="*/ 760343 h 922268"/>
                    <a:gd name="connsiteX9" fmla="*/ 3364062 w 6979802"/>
                    <a:gd name="connsiteY9" fmla="*/ 360293 h 922268"/>
                    <a:gd name="connsiteX10" fmla="*/ 4038502 w 6979802"/>
                    <a:gd name="connsiteY10" fmla="*/ 13413 h 922268"/>
                    <a:gd name="connsiteX11" fmla="*/ 4811088 w 6979802"/>
                    <a:gd name="connsiteY11" fmla="*/ 111506 h 922268"/>
                    <a:gd name="connsiteX12" fmla="*/ 5314519 w 6979802"/>
                    <a:gd name="connsiteY12" fmla="*/ 485682 h 922268"/>
                    <a:gd name="connsiteX13" fmla="*/ 5802013 w 6979802"/>
                    <a:gd name="connsiteY13" fmla="*/ 912743 h 922268"/>
                    <a:gd name="connsiteX14" fmla="*/ 6402250 w 6979802"/>
                    <a:gd name="connsiteY14" fmla="*/ 788918 h 922268"/>
                    <a:gd name="connsiteX15" fmla="*/ 6872614 w 6979802"/>
                    <a:gd name="connsiteY15" fmla="*/ 885447 h 922268"/>
                    <a:gd name="connsiteX16" fmla="*/ 6972300 w 6979802"/>
                    <a:gd name="connsiteY16" fmla="*/ 901797 h 922268"/>
                    <a:gd name="connsiteX0" fmla="*/ 0 w 6979802"/>
                    <a:gd name="connsiteY0" fmla="*/ 922268 h 922268"/>
                    <a:gd name="connsiteX1" fmla="*/ 866195 w 6979802"/>
                    <a:gd name="connsiteY1" fmla="*/ 878766 h 922268"/>
                    <a:gd name="connsiteX2" fmla="*/ 1554117 w 6979802"/>
                    <a:gd name="connsiteY2" fmla="*/ 663814 h 922268"/>
                    <a:gd name="connsiteX3" fmla="*/ 2053017 w 6979802"/>
                    <a:gd name="connsiteY3" fmla="*/ 406639 h 922268"/>
                    <a:gd name="connsiteX4" fmla="*/ 2349887 w 6979802"/>
                    <a:gd name="connsiteY4" fmla="*/ 215143 h 922268"/>
                    <a:gd name="connsiteX5" fmla="*/ 2577999 w 6979802"/>
                    <a:gd name="connsiteY5" fmla="*/ 96720 h 922268"/>
                    <a:gd name="connsiteX6" fmla="*/ 2705090 w 6979802"/>
                    <a:gd name="connsiteY6" fmla="*/ 213438 h 922268"/>
                    <a:gd name="connsiteX7" fmla="*/ 2740971 w 6979802"/>
                    <a:gd name="connsiteY7" fmla="*/ 598418 h 922268"/>
                    <a:gd name="connsiteX8" fmla="*/ 2838837 w 6979802"/>
                    <a:gd name="connsiteY8" fmla="*/ 760343 h 922268"/>
                    <a:gd name="connsiteX9" fmla="*/ 3364062 w 6979802"/>
                    <a:gd name="connsiteY9" fmla="*/ 360293 h 922268"/>
                    <a:gd name="connsiteX10" fmla="*/ 4038502 w 6979802"/>
                    <a:gd name="connsiteY10" fmla="*/ 13413 h 922268"/>
                    <a:gd name="connsiteX11" fmla="*/ 4811088 w 6979802"/>
                    <a:gd name="connsiteY11" fmla="*/ 111506 h 922268"/>
                    <a:gd name="connsiteX12" fmla="*/ 5314519 w 6979802"/>
                    <a:gd name="connsiteY12" fmla="*/ 485682 h 922268"/>
                    <a:gd name="connsiteX13" fmla="*/ 5802013 w 6979802"/>
                    <a:gd name="connsiteY13" fmla="*/ 912743 h 922268"/>
                    <a:gd name="connsiteX14" fmla="*/ 6172901 w 6979802"/>
                    <a:gd name="connsiteY14" fmla="*/ 922268 h 922268"/>
                    <a:gd name="connsiteX15" fmla="*/ 6872614 w 6979802"/>
                    <a:gd name="connsiteY15" fmla="*/ 885447 h 922268"/>
                    <a:gd name="connsiteX16" fmla="*/ 6972300 w 6979802"/>
                    <a:gd name="connsiteY16" fmla="*/ 901797 h 922268"/>
                    <a:gd name="connsiteX0" fmla="*/ 0 w 6979802"/>
                    <a:gd name="connsiteY0" fmla="*/ 922268 h 922268"/>
                    <a:gd name="connsiteX1" fmla="*/ 866195 w 6979802"/>
                    <a:gd name="connsiteY1" fmla="*/ 878766 h 922268"/>
                    <a:gd name="connsiteX2" fmla="*/ 1554117 w 6979802"/>
                    <a:gd name="connsiteY2" fmla="*/ 663814 h 922268"/>
                    <a:gd name="connsiteX3" fmla="*/ 2053017 w 6979802"/>
                    <a:gd name="connsiteY3" fmla="*/ 406639 h 922268"/>
                    <a:gd name="connsiteX4" fmla="*/ 2349887 w 6979802"/>
                    <a:gd name="connsiteY4" fmla="*/ 215143 h 922268"/>
                    <a:gd name="connsiteX5" fmla="*/ 2577999 w 6979802"/>
                    <a:gd name="connsiteY5" fmla="*/ 96720 h 922268"/>
                    <a:gd name="connsiteX6" fmla="*/ 2705090 w 6979802"/>
                    <a:gd name="connsiteY6" fmla="*/ 213438 h 922268"/>
                    <a:gd name="connsiteX7" fmla="*/ 2740971 w 6979802"/>
                    <a:gd name="connsiteY7" fmla="*/ 598418 h 922268"/>
                    <a:gd name="connsiteX8" fmla="*/ 2838837 w 6979802"/>
                    <a:gd name="connsiteY8" fmla="*/ 760343 h 922268"/>
                    <a:gd name="connsiteX9" fmla="*/ 3364062 w 6979802"/>
                    <a:gd name="connsiteY9" fmla="*/ 360293 h 922268"/>
                    <a:gd name="connsiteX10" fmla="*/ 4038502 w 6979802"/>
                    <a:gd name="connsiteY10" fmla="*/ 13413 h 922268"/>
                    <a:gd name="connsiteX11" fmla="*/ 4811088 w 6979802"/>
                    <a:gd name="connsiteY11" fmla="*/ 111506 h 922268"/>
                    <a:gd name="connsiteX12" fmla="*/ 5314519 w 6979802"/>
                    <a:gd name="connsiteY12" fmla="*/ 485682 h 922268"/>
                    <a:gd name="connsiteX13" fmla="*/ 5802013 w 6979802"/>
                    <a:gd name="connsiteY13" fmla="*/ 912743 h 922268"/>
                    <a:gd name="connsiteX14" fmla="*/ 6172901 w 6979802"/>
                    <a:gd name="connsiteY14" fmla="*/ 922268 h 922268"/>
                    <a:gd name="connsiteX15" fmla="*/ 6575013 w 6979802"/>
                    <a:gd name="connsiteY15" fmla="*/ 915619 h 922268"/>
                    <a:gd name="connsiteX16" fmla="*/ 6872614 w 6979802"/>
                    <a:gd name="connsiteY16" fmla="*/ 885447 h 922268"/>
                    <a:gd name="connsiteX17" fmla="*/ 6972300 w 6979802"/>
                    <a:gd name="connsiteY17" fmla="*/ 901797 h 922268"/>
                    <a:gd name="connsiteX0" fmla="*/ 0 w 6979802"/>
                    <a:gd name="connsiteY0" fmla="*/ 922268 h 922268"/>
                    <a:gd name="connsiteX1" fmla="*/ 866195 w 6979802"/>
                    <a:gd name="connsiteY1" fmla="*/ 878766 h 922268"/>
                    <a:gd name="connsiteX2" fmla="*/ 1554117 w 6979802"/>
                    <a:gd name="connsiteY2" fmla="*/ 663814 h 922268"/>
                    <a:gd name="connsiteX3" fmla="*/ 2053017 w 6979802"/>
                    <a:gd name="connsiteY3" fmla="*/ 406639 h 922268"/>
                    <a:gd name="connsiteX4" fmla="*/ 2349887 w 6979802"/>
                    <a:gd name="connsiteY4" fmla="*/ 215143 h 922268"/>
                    <a:gd name="connsiteX5" fmla="*/ 2577999 w 6979802"/>
                    <a:gd name="connsiteY5" fmla="*/ 96720 h 922268"/>
                    <a:gd name="connsiteX6" fmla="*/ 2705090 w 6979802"/>
                    <a:gd name="connsiteY6" fmla="*/ 213438 h 922268"/>
                    <a:gd name="connsiteX7" fmla="*/ 2740971 w 6979802"/>
                    <a:gd name="connsiteY7" fmla="*/ 598418 h 922268"/>
                    <a:gd name="connsiteX8" fmla="*/ 2838837 w 6979802"/>
                    <a:gd name="connsiteY8" fmla="*/ 760343 h 922268"/>
                    <a:gd name="connsiteX9" fmla="*/ 3364062 w 6979802"/>
                    <a:gd name="connsiteY9" fmla="*/ 360293 h 922268"/>
                    <a:gd name="connsiteX10" fmla="*/ 4038502 w 6979802"/>
                    <a:gd name="connsiteY10" fmla="*/ 13413 h 922268"/>
                    <a:gd name="connsiteX11" fmla="*/ 4811088 w 6979802"/>
                    <a:gd name="connsiteY11" fmla="*/ 111506 h 922268"/>
                    <a:gd name="connsiteX12" fmla="*/ 5314519 w 6979802"/>
                    <a:gd name="connsiteY12" fmla="*/ 485682 h 922268"/>
                    <a:gd name="connsiteX13" fmla="*/ 5802013 w 6979802"/>
                    <a:gd name="connsiteY13" fmla="*/ 912743 h 922268"/>
                    <a:gd name="connsiteX14" fmla="*/ 6017536 w 6979802"/>
                    <a:gd name="connsiteY14" fmla="*/ 922268 h 922268"/>
                    <a:gd name="connsiteX15" fmla="*/ 6575013 w 6979802"/>
                    <a:gd name="connsiteY15" fmla="*/ 915619 h 922268"/>
                    <a:gd name="connsiteX16" fmla="*/ 6872614 w 6979802"/>
                    <a:gd name="connsiteY16" fmla="*/ 885447 h 922268"/>
                    <a:gd name="connsiteX17" fmla="*/ 6972300 w 6979802"/>
                    <a:gd name="connsiteY17" fmla="*/ 901797 h 922268"/>
                    <a:gd name="connsiteX0" fmla="*/ 0 w 6979802"/>
                    <a:gd name="connsiteY0" fmla="*/ 922268 h 922268"/>
                    <a:gd name="connsiteX1" fmla="*/ 866195 w 6979802"/>
                    <a:gd name="connsiteY1" fmla="*/ 878766 h 922268"/>
                    <a:gd name="connsiteX2" fmla="*/ 1554117 w 6979802"/>
                    <a:gd name="connsiteY2" fmla="*/ 663814 h 922268"/>
                    <a:gd name="connsiteX3" fmla="*/ 2053017 w 6979802"/>
                    <a:gd name="connsiteY3" fmla="*/ 406639 h 922268"/>
                    <a:gd name="connsiteX4" fmla="*/ 2349887 w 6979802"/>
                    <a:gd name="connsiteY4" fmla="*/ 215143 h 922268"/>
                    <a:gd name="connsiteX5" fmla="*/ 2577999 w 6979802"/>
                    <a:gd name="connsiteY5" fmla="*/ 96720 h 922268"/>
                    <a:gd name="connsiteX6" fmla="*/ 2705090 w 6979802"/>
                    <a:gd name="connsiteY6" fmla="*/ 213438 h 922268"/>
                    <a:gd name="connsiteX7" fmla="*/ 2740971 w 6979802"/>
                    <a:gd name="connsiteY7" fmla="*/ 598418 h 922268"/>
                    <a:gd name="connsiteX8" fmla="*/ 2838837 w 6979802"/>
                    <a:gd name="connsiteY8" fmla="*/ 760343 h 922268"/>
                    <a:gd name="connsiteX9" fmla="*/ 3364062 w 6979802"/>
                    <a:gd name="connsiteY9" fmla="*/ 360293 h 922268"/>
                    <a:gd name="connsiteX10" fmla="*/ 4038502 w 6979802"/>
                    <a:gd name="connsiteY10" fmla="*/ 13413 h 922268"/>
                    <a:gd name="connsiteX11" fmla="*/ 4811088 w 6979802"/>
                    <a:gd name="connsiteY11" fmla="*/ 111506 h 922268"/>
                    <a:gd name="connsiteX12" fmla="*/ 5314519 w 6979802"/>
                    <a:gd name="connsiteY12" fmla="*/ 485682 h 922268"/>
                    <a:gd name="connsiteX13" fmla="*/ 5535672 w 6979802"/>
                    <a:gd name="connsiteY13" fmla="*/ 712718 h 922268"/>
                    <a:gd name="connsiteX14" fmla="*/ 6017536 w 6979802"/>
                    <a:gd name="connsiteY14" fmla="*/ 922268 h 922268"/>
                    <a:gd name="connsiteX15" fmla="*/ 6575013 w 6979802"/>
                    <a:gd name="connsiteY15" fmla="*/ 915619 h 922268"/>
                    <a:gd name="connsiteX16" fmla="*/ 6872614 w 6979802"/>
                    <a:gd name="connsiteY16" fmla="*/ 885447 h 922268"/>
                    <a:gd name="connsiteX17" fmla="*/ 6972300 w 6979802"/>
                    <a:gd name="connsiteY17" fmla="*/ 901797 h 922268"/>
                    <a:gd name="connsiteX0" fmla="*/ 0 w 6979802"/>
                    <a:gd name="connsiteY0" fmla="*/ 922268 h 922268"/>
                    <a:gd name="connsiteX1" fmla="*/ 866195 w 6979802"/>
                    <a:gd name="connsiteY1" fmla="*/ 878766 h 922268"/>
                    <a:gd name="connsiteX2" fmla="*/ 1554117 w 6979802"/>
                    <a:gd name="connsiteY2" fmla="*/ 663814 h 922268"/>
                    <a:gd name="connsiteX3" fmla="*/ 2053017 w 6979802"/>
                    <a:gd name="connsiteY3" fmla="*/ 406639 h 922268"/>
                    <a:gd name="connsiteX4" fmla="*/ 2349887 w 6979802"/>
                    <a:gd name="connsiteY4" fmla="*/ 215143 h 922268"/>
                    <a:gd name="connsiteX5" fmla="*/ 2577999 w 6979802"/>
                    <a:gd name="connsiteY5" fmla="*/ 96720 h 922268"/>
                    <a:gd name="connsiteX6" fmla="*/ 2705090 w 6979802"/>
                    <a:gd name="connsiteY6" fmla="*/ 213438 h 922268"/>
                    <a:gd name="connsiteX7" fmla="*/ 2740971 w 6979802"/>
                    <a:gd name="connsiteY7" fmla="*/ 598418 h 922268"/>
                    <a:gd name="connsiteX8" fmla="*/ 2838837 w 6979802"/>
                    <a:gd name="connsiteY8" fmla="*/ 760343 h 922268"/>
                    <a:gd name="connsiteX9" fmla="*/ 3364062 w 6979802"/>
                    <a:gd name="connsiteY9" fmla="*/ 360293 h 922268"/>
                    <a:gd name="connsiteX10" fmla="*/ 4038502 w 6979802"/>
                    <a:gd name="connsiteY10" fmla="*/ 13413 h 922268"/>
                    <a:gd name="connsiteX11" fmla="*/ 4811088 w 6979802"/>
                    <a:gd name="connsiteY11" fmla="*/ 111506 h 922268"/>
                    <a:gd name="connsiteX12" fmla="*/ 5314519 w 6979802"/>
                    <a:gd name="connsiteY12" fmla="*/ 485682 h 922268"/>
                    <a:gd name="connsiteX13" fmla="*/ 5535672 w 6979802"/>
                    <a:gd name="connsiteY13" fmla="*/ 712718 h 922268"/>
                    <a:gd name="connsiteX14" fmla="*/ 6017536 w 6979802"/>
                    <a:gd name="connsiteY14" fmla="*/ 922268 h 922268"/>
                    <a:gd name="connsiteX15" fmla="*/ 6575013 w 6979802"/>
                    <a:gd name="connsiteY15" fmla="*/ 915619 h 922268"/>
                    <a:gd name="connsiteX16" fmla="*/ 6872614 w 6979802"/>
                    <a:gd name="connsiteY16" fmla="*/ 885447 h 922268"/>
                    <a:gd name="connsiteX17" fmla="*/ 6972300 w 6979802"/>
                    <a:gd name="connsiteY17" fmla="*/ 901797 h 922268"/>
                    <a:gd name="connsiteX0" fmla="*/ 0 w 6979802"/>
                    <a:gd name="connsiteY0" fmla="*/ 922268 h 922268"/>
                    <a:gd name="connsiteX1" fmla="*/ 866195 w 6979802"/>
                    <a:gd name="connsiteY1" fmla="*/ 878766 h 922268"/>
                    <a:gd name="connsiteX2" fmla="*/ 1554117 w 6979802"/>
                    <a:gd name="connsiteY2" fmla="*/ 663814 h 922268"/>
                    <a:gd name="connsiteX3" fmla="*/ 2053017 w 6979802"/>
                    <a:gd name="connsiteY3" fmla="*/ 406639 h 922268"/>
                    <a:gd name="connsiteX4" fmla="*/ 2349887 w 6979802"/>
                    <a:gd name="connsiteY4" fmla="*/ 215143 h 922268"/>
                    <a:gd name="connsiteX5" fmla="*/ 2577999 w 6979802"/>
                    <a:gd name="connsiteY5" fmla="*/ 96720 h 922268"/>
                    <a:gd name="connsiteX6" fmla="*/ 2705090 w 6979802"/>
                    <a:gd name="connsiteY6" fmla="*/ 213438 h 922268"/>
                    <a:gd name="connsiteX7" fmla="*/ 2740971 w 6979802"/>
                    <a:gd name="connsiteY7" fmla="*/ 598418 h 922268"/>
                    <a:gd name="connsiteX8" fmla="*/ 2838837 w 6979802"/>
                    <a:gd name="connsiteY8" fmla="*/ 760343 h 922268"/>
                    <a:gd name="connsiteX9" fmla="*/ 3364062 w 6979802"/>
                    <a:gd name="connsiteY9" fmla="*/ 360293 h 922268"/>
                    <a:gd name="connsiteX10" fmla="*/ 4038502 w 6979802"/>
                    <a:gd name="connsiteY10" fmla="*/ 13413 h 922268"/>
                    <a:gd name="connsiteX11" fmla="*/ 4811088 w 6979802"/>
                    <a:gd name="connsiteY11" fmla="*/ 111506 h 922268"/>
                    <a:gd name="connsiteX12" fmla="*/ 5314519 w 6979802"/>
                    <a:gd name="connsiteY12" fmla="*/ 485682 h 922268"/>
                    <a:gd name="connsiteX13" fmla="*/ 5535672 w 6979802"/>
                    <a:gd name="connsiteY13" fmla="*/ 712718 h 922268"/>
                    <a:gd name="connsiteX14" fmla="*/ 5943552 w 6979802"/>
                    <a:gd name="connsiteY14" fmla="*/ 922268 h 922268"/>
                    <a:gd name="connsiteX15" fmla="*/ 6575013 w 6979802"/>
                    <a:gd name="connsiteY15" fmla="*/ 915619 h 922268"/>
                    <a:gd name="connsiteX16" fmla="*/ 6872614 w 6979802"/>
                    <a:gd name="connsiteY16" fmla="*/ 885447 h 922268"/>
                    <a:gd name="connsiteX17" fmla="*/ 6972300 w 6979802"/>
                    <a:gd name="connsiteY17" fmla="*/ 901797 h 922268"/>
                    <a:gd name="connsiteX0" fmla="*/ 0 w 6979802"/>
                    <a:gd name="connsiteY0" fmla="*/ 922268 h 922858"/>
                    <a:gd name="connsiteX1" fmla="*/ 866195 w 6979802"/>
                    <a:gd name="connsiteY1" fmla="*/ 878766 h 922858"/>
                    <a:gd name="connsiteX2" fmla="*/ 1554117 w 6979802"/>
                    <a:gd name="connsiteY2" fmla="*/ 663814 h 922858"/>
                    <a:gd name="connsiteX3" fmla="*/ 2053017 w 6979802"/>
                    <a:gd name="connsiteY3" fmla="*/ 406639 h 922858"/>
                    <a:gd name="connsiteX4" fmla="*/ 2349887 w 6979802"/>
                    <a:gd name="connsiteY4" fmla="*/ 215143 h 922858"/>
                    <a:gd name="connsiteX5" fmla="*/ 2577999 w 6979802"/>
                    <a:gd name="connsiteY5" fmla="*/ 96720 h 922858"/>
                    <a:gd name="connsiteX6" fmla="*/ 2705090 w 6979802"/>
                    <a:gd name="connsiteY6" fmla="*/ 213438 h 922858"/>
                    <a:gd name="connsiteX7" fmla="*/ 2740971 w 6979802"/>
                    <a:gd name="connsiteY7" fmla="*/ 598418 h 922858"/>
                    <a:gd name="connsiteX8" fmla="*/ 2838837 w 6979802"/>
                    <a:gd name="connsiteY8" fmla="*/ 760343 h 922858"/>
                    <a:gd name="connsiteX9" fmla="*/ 3364062 w 6979802"/>
                    <a:gd name="connsiteY9" fmla="*/ 360293 h 922858"/>
                    <a:gd name="connsiteX10" fmla="*/ 4038502 w 6979802"/>
                    <a:gd name="connsiteY10" fmla="*/ 13413 h 922858"/>
                    <a:gd name="connsiteX11" fmla="*/ 4811088 w 6979802"/>
                    <a:gd name="connsiteY11" fmla="*/ 111506 h 922858"/>
                    <a:gd name="connsiteX12" fmla="*/ 5314519 w 6979802"/>
                    <a:gd name="connsiteY12" fmla="*/ 485682 h 922858"/>
                    <a:gd name="connsiteX13" fmla="*/ 5535672 w 6979802"/>
                    <a:gd name="connsiteY13" fmla="*/ 712718 h 922858"/>
                    <a:gd name="connsiteX14" fmla="*/ 5943552 w 6979802"/>
                    <a:gd name="connsiteY14" fmla="*/ 922268 h 922858"/>
                    <a:gd name="connsiteX15" fmla="*/ 6575013 w 6979802"/>
                    <a:gd name="connsiteY15" fmla="*/ 915619 h 922858"/>
                    <a:gd name="connsiteX16" fmla="*/ 6872614 w 6979802"/>
                    <a:gd name="connsiteY16" fmla="*/ 885447 h 922858"/>
                    <a:gd name="connsiteX17" fmla="*/ 6972300 w 6979802"/>
                    <a:gd name="connsiteY17" fmla="*/ 901797 h 922858"/>
                    <a:gd name="connsiteX0" fmla="*/ 0 w 6974424"/>
                    <a:gd name="connsiteY0" fmla="*/ 922268 h 922858"/>
                    <a:gd name="connsiteX1" fmla="*/ 866195 w 6974424"/>
                    <a:gd name="connsiteY1" fmla="*/ 878766 h 922858"/>
                    <a:gd name="connsiteX2" fmla="*/ 1554117 w 6974424"/>
                    <a:gd name="connsiteY2" fmla="*/ 663814 h 922858"/>
                    <a:gd name="connsiteX3" fmla="*/ 2053017 w 6974424"/>
                    <a:gd name="connsiteY3" fmla="*/ 406639 h 922858"/>
                    <a:gd name="connsiteX4" fmla="*/ 2349887 w 6974424"/>
                    <a:gd name="connsiteY4" fmla="*/ 215143 h 922858"/>
                    <a:gd name="connsiteX5" fmla="*/ 2577999 w 6974424"/>
                    <a:gd name="connsiteY5" fmla="*/ 96720 h 922858"/>
                    <a:gd name="connsiteX6" fmla="*/ 2705090 w 6974424"/>
                    <a:gd name="connsiteY6" fmla="*/ 213438 h 922858"/>
                    <a:gd name="connsiteX7" fmla="*/ 2740971 w 6974424"/>
                    <a:gd name="connsiteY7" fmla="*/ 598418 h 922858"/>
                    <a:gd name="connsiteX8" fmla="*/ 2838837 w 6974424"/>
                    <a:gd name="connsiteY8" fmla="*/ 760343 h 922858"/>
                    <a:gd name="connsiteX9" fmla="*/ 3364062 w 6974424"/>
                    <a:gd name="connsiteY9" fmla="*/ 360293 h 922858"/>
                    <a:gd name="connsiteX10" fmla="*/ 4038502 w 6974424"/>
                    <a:gd name="connsiteY10" fmla="*/ 13413 h 922858"/>
                    <a:gd name="connsiteX11" fmla="*/ 4811088 w 6974424"/>
                    <a:gd name="connsiteY11" fmla="*/ 111506 h 922858"/>
                    <a:gd name="connsiteX12" fmla="*/ 5314519 w 6974424"/>
                    <a:gd name="connsiteY12" fmla="*/ 485682 h 922858"/>
                    <a:gd name="connsiteX13" fmla="*/ 5535672 w 6974424"/>
                    <a:gd name="connsiteY13" fmla="*/ 712718 h 922858"/>
                    <a:gd name="connsiteX14" fmla="*/ 5943552 w 6974424"/>
                    <a:gd name="connsiteY14" fmla="*/ 922268 h 922858"/>
                    <a:gd name="connsiteX15" fmla="*/ 6575013 w 6974424"/>
                    <a:gd name="connsiteY15" fmla="*/ 915619 h 922858"/>
                    <a:gd name="connsiteX16" fmla="*/ 6732045 w 6974424"/>
                    <a:gd name="connsiteY16" fmla="*/ 894972 h 922858"/>
                    <a:gd name="connsiteX17" fmla="*/ 6972300 w 6974424"/>
                    <a:gd name="connsiteY17" fmla="*/ 901797 h 922858"/>
                    <a:gd name="connsiteX0" fmla="*/ 0 w 6974424"/>
                    <a:gd name="connsiteY0" fmla="*/ 922268 h 934168"/>
                    <a:gd name="connsiteX1" fmla="*/ 866195 w 6974424"/>
                    <a:gd name="connsiteY1" fmla="*/ 878766 h 934168"/>
                    <a:gd name="connsiteX2" fmla="*/ 1554117 w 6974424"/>
                    <a:gd name="connsiteY2" fmla="*/ 663814 h 934168"/>
                    <a:gd name="connsiteX3" fmla="*/ 2053017 w 6974424"/>
                    <a:gd name="connsiteY3" fmla="*/ 406639 h 934168"/>
                    <a:gd name="connsiteX4" fmla="*/ 2349887 w 6974424"/>
                    <a:gd name="connsiteY4" fmla="*/ 215143 h 934168"/>
                    <a:gd name="connsiteX5" fmla="*/ 2577999 w 6974424"/>
                    <a:gd name="connsiteY5" fmla="*/ 96720 h 934168"/>
                    <a:gd name="connsiteX6" fmla="*/ 2705090 w 6974424"/>
                    <a:gd name="connsiteY6" fmla="*/ 213438 h 934168"/>
                    <a:gd name="connsiteX7" fmla="*/ 2740971 w 6974424"/>
                    <a:gd name="connsiteY7" fmla="*/ 598418 h 934168"/>
                    <a:gd name="connsiteX8" fmla="*/ 2838837 w 6974424"/>
                    <a:gd name="connsiteY8" fmla="*/ 760343 h 934168"/>
                    <a:gd name="connsiteX9" fmla="*/ 3364062 w 6974424"/>
                    <a:gd name="connsiteY9" fmla="*/ 360293 h 934168"/>
                    <a:gd name="connsiteX10" fmla="*/ 4038502 w 6974424"/>
                    <a:gd name="connsiteY10" fmla="*/ 13413 h 934168"/>
                    <a:gd name="connsiteX11" fmla="*/ 4811088 w 6974424"/>
                    <a:gd name="connsiteY11" fmla="*/ 111506 h 934168"/>
                    <a:gd name="connsiteX12" fmla="*/ 5314519 w 6974424"/>
                    <a:gd name="connsiteY12" fmla="*/ 485682 h 934168"/>
                    <a:gd name="connsiteX13" fmla="*/ 5535672 w 6974424"/>
                    <a:gd name="connsiteY13" fmla="*/ 712718 h 934168"/>
                    <a:gd name="connsiteX14" fmla="*/ 5943552 w 6974424"/>
                    <a:gd name="connsiteY14" fmla="*/ 922268 h 934168"/>
                    <a:gd name="connsiteX15" fmla="*/ 6323469 w 6974424"/>
                    <a:gd name="connsiteY15" fmla="*/ 906094 h 934168"/>
                    <a:gd name="connsiteX16" fmla="*/ 6575013 w 6974424"/>
                    <a:gd name="connsiteY16" fmla="*/ 915619 h 934168"/>
                    <a:gd name="connsiteX17" fmla="*/ 6732045 w 6974424"/>
                    <a:gd name="connsiteY17" fmla="*/ 894972 h 934168"/>
                    <a:gd name="connsiteX18" fmla="*/ 6972300 w 6974424"/>
                    <a:gd name="connsiteY18" fmla="*/ 901797 h 934168"/>
                    <a:gd name="connsiteX0" fmla="*/ 0 w 6974937"/>
                    <a:gd name="connsiteY0" fmla="*/ 922268 h 934168"/>
                    <a:gd name="connsiteX1" fmla="*/ 866195 w 6974937"/>
                    <a:gd name="connsiteY1" fmla="*/ 878766 h 934168"/>
                    <a:gd name="connsiteX2" fmla="*/ 1554117 w 6974937"/>
                    <a:gd name="connsiteY2" fmla="*/ 663814 h 934168"/>
                    <a:gd name="connsiteX3" fmla="*/ 2053017 w 6974937"/>
                    <a:gd name="connsiteY3" fmla="*/ 406639 h 934168"/>
                    <a:gd name="connsiteX4" fmla="*/ 2349887 w 6974937"/>
                    <a:gd name="connsiteY4" fmla="*/ 215143 h 934168"/>
                    <a:gd name="connsiteX5" fmla="*/ 2577999 w 6974937"/>
                    <a:gd name="connsiteY5" fmla="*/ 96720 h 934168"/>
                    <a:gd name="connsiteX6" fmla="*/ 2705090 w 6974937"/>
                    <a:gd name="connsiteY6" fmla="*/ 213438 h 934168"/>
                    <a:gd name="connsiteX7" fmla="*/ 2740971 w 6974937"/>
                    <a:gd name="connsiteY7" fmla="*/ 598418 h 934168"/>
                    <a:gd name="connsiteX8" fmla="*/ 2838837 w 6974937"/>
                    <a:gd name="connsiteY8" fmla="*/ 760343 h 934168"/>
                    <a:gd name="connsiteX9" fmla="*/ 3364062 w 6974937"/>
                    <a:gd name="connsiteY9" fmla="*/ 360293 h 934168"/>
                    <a:gd name="connsiteX10" fmla="*/ 4038502 w 6974937"/>
                    <a:gd name="connsiteY10" fmla="*/ 13413 h 934168"/>
                    <a:gd name="connsiteX11" fmla="*/ 4811088 w 6974937"/>
                    <a:gd name="connsiteY11" fmla="*/ 111506 h 934168"/>
                    <a:gd name="connsiteX12" fmla="*/ 5314519 w 6974937"/>
                    <a:gd name="connsiteY12" fmla="*/ 485682 h 934168"/>
                    <a:gd name="connsiteX13" fmla="*/ 5535672 w 6974937"/>
                    <a:gd name="connsiteY13" fmla="*/ 712718 h 934168"/>
                    <a:gd name="connsiteX14" fmla="*/ 5943552 w 6974937"/>
                    <a:gd name="connsiteY14" fmla="*/ 922268 h 934168"/>
                    <a:gd name="connsiteX15" fmla="*/ 6323469 w 6974937"/>
                    <a:gd name="connsiteY15" fmla="*/ 906094 h 934168"/>
                    <a:gd name="connsiteX16" fmla="*/ 6575013 w 6974937"/>
                    <a:gd name="connsiteY16" fmla="*/ 915619 h 934168"/>
                    <a:gd name="connsiteX17" fmla="*/ 6769037 w 6974937"/>
                    <a:gd name="connsiteY17" fmla="*/ 914022 h 934168"/>
                    <a:gd name="connsiteX18" fmla="*/ 6972300 w 6974937"/>
                    <a:gd name="connsiteY18" fmla="*/ 901797 h 934168"/>
                    <a:gd name="connsiteX0" fmla="*/ 0 w 6974819"/>
                    <a:gd name="connsiteY0" fmla="*/ 922268 h 934168"/>
                    <a:gd name="connsiteX1" fmla="*/ 866195 w 6974819"/>
                    <a:gd name="connsiteY1" fmla="*/ 878766 h 934168"/>
                    <a:gd name="connsiteX2" fmla="*/ 1554117 w 6974819"/>
                    <a:gd name="connsiteY2" fmla="*/ 663814 h 934168"/>
                    <a:gd name="connsiteX3" fmla="*/ 2053017 w 6974819"/>
                    <a:gd name="connsiteY3" fmla="*/ 406639 h 934168"/>
                    <a:gd name="connsiteX4" fmla="*/ 2349887 w 6974819"/>
                    <a:gd name="connsiteY4" fmla="*/ 215143 h 934168"/>
                    <a:gd name="connsiteX5" fmla="*/ 2577999 w 6974819"/>
                    <a:gd name="connsiteY5" fmla="*/ 96720 h 934168"/>
                    <a:gd name="connsiteX6" fmla="*/ 2705090 w 6974819"/>
                    <a:gd name="connsiteY6" fmla="*/ 213438 h 934168"/>
                    <a:gd name="connsiteX7" fmla="*/ 2740971 w 6974819"/>
                    <a:gd name="connsiteY7" fmla="*/ 598418 h 934168"/>
                    <a:gd name="connsiteX8" fmla="*/ 2838837 w 6974819"/>
                    <a:gd name="connsiteY8" fmla="*/ 760343 h 934168"/>
                    <a:gd name="connsiteX9" fmla="*/ 3364062 w 6974819"/>
                    <a:gd name="connsiteY9" fmla="*/ 360293 h 934168"/>
                    <a:gd name="connsiteX10" fmla="*/ 4038502 w 6974819"/>
                    <a:gd name="connsiteY10" fmla="*/ 13413 h 934168"/>
                    <a:gd name="connsiteX11" fmla="*/ 4811088 w 6974819"/>
                    <a:gd name="connsiteY11" fmla="*/ 111506 h 934168"/>
                    <a:gd name="connsiteX12" fmla="*/ 5314519 w 6974819"/>
                    <a:gd name="connsiteY12" fmla="*/ 485682 h 934168"/>
                    <a:gd name="connsiteX13" fmla="*/ 5535672 w 6974819"/>
                    <a:gd name="connsiteY13" fmla="*/ 712718 h 934168"/>
                    <a:gd name="connsiteX14" fmla="*/ 5943552 w 6974819"/>
                    <a:gd name="connsiteY14" fmla="*/ 922268 h 934168"/>
                    <a:gd name="connsiteX15" fmla="*/ 6323469 w 6974819"/>
                    <a:gd name="connsiteY15" fmla="*/ 906094 h 934168"/>
                    <a:gd name="connsiteX16" fmla="*/ 6575013 w 6974819"/>
                    <a:gd name="connsiteY16" fmla="*/ 915619 h 934168"/>
                    <a:gd name="connsiteX17" fmla="*/ 6769037 w 6974819"/>
                    <a:gd name="connsiteY17" fmla="*/ 914022 h 934168"/>
                    <a:gd name="connsiteX18" fmla="*/ 6972300 w 6974819"/>
                    <a:gd name="connsiteY18" fmla="*/ 901797 h 934168"/>
                    <a:gd name="connsiteX0" fmla="*/ 0 w 6974819"/>
                    <a:gd name="connsiteY0" fmla="*/ 922268 h 934168"/>
                    <a:gd name="connsiteX1" fmla="*/ 866195 w 6974819"/>
                    <a:gd name="connsiteY1" fmla="*/ 878766 h 934168"/>
                    <a:gd name="connsiteX2" fmla="*/ 1554117 w 6974819"/>
                    <a:gd name="connsiteY2" fmla="*/ 663814 h 934168"/>
                    <a:gd name="connsiteX3" fmla="*/ 2053017 w 6974819"/>
                    <a:gd name="connsiteY3" fmla="*/ 406639 h 934168"/>
                    <a:gd name="connsiteX4" fmla="*/ 2349887 w 6974819"/>
                    <a:gd name="connsiteY4" fmla="*/ 215143 h 934168"/>
                    <a:gd name="connsiteX5" fmla="*/ 2577999 w 6974819"/>
                    <a:gd name="connsiteY5" fmla="*/ 96720 h 934168"/>
                    <a:gd name="connsiteX6" fmla="*/ 2705090 w 6974819"/>
                    <a:gd name="connsiteY6" fmla="*/ 213438 h 934168"/>
                    <a:gd name="connsiteX7" fmla="*/ 2740971 w 6974819"/>
                    <a:gd name="connsiteY7" fmla="*/ 598418 h 934168"/>
                    <a:gd name="connsiteX8" fmla="*/ 2838837 w 6974819"/>
                    <a:gd name="connsiteY8" fmla="*/ 760343 h 934168"/>
                    <a:gd name="connsiteX9" fmla="*/ 3364062 w 6974819"/>
                    <a:gd name="connsiteY9" fmla="*/ 360293 h 934168"/>
                    <a:gd name="connsiteX10" fmla="*/ 4038502 w 6974819"/>
                    <a:gd name="connsiteY10" fmla="*/ 13413 h 934168"/>
                    <a:gd name="connsiteX11" fmla="*/ 4811088 w 6974819"/>
                    <a:gd name="connsiteY11" fmla="*/ 111506 h 934168"/>
                    <a:gd name="connsiteX12" fmla="*/ 5314519 w 6974819"/>
                    <a:gd name="connsiteY12" fmla="*/ 485682 h 934168"/>
                    <a:gd name="connsiteX13" fmla="*/ 5535672 w 6974819"/>
                    <a:gd name="connsiteY13" fmla="*/ 712718 h 934168"/>
                    <a:gd name="connsiteX14" fmla="*/ 5943552 w 6974819"/>
                    <a:gd name="connsiteY14" fmla="*/ 922268 h 934168"/>
                    <a:gd name="connsiteX15" fmla="*/ 6323469 w 6974819"/>
                    <a:gd name="connsiteY15" fmla="*/ 906094 h 934168"/>
                    <a:gd name="connsiteX16" fmla="*/ 6575013 w 6974819"/>
                    <a:gd name="connsiteY16" fmla="*/ 915619 h 934168"/>
                    <a:gd name="connsiteX17" fmla="*/ 6769037 w 6974819"/>
                    <a:gd name="connsiteY17" fmla="*/ 914022 h 934168"/>
                    <a:gd name="connsiteX18" fmla="*/ 6972300 w 6974819"/>
                    <a:gd name="connsiteY18" fmla="*/ 901797 h 934168"/>
                    <a:gd name="connsiteX0" fmla="*/ 0 w 6974819"/>
                    <a:gd name="connsiteY0" fmla="*/ 913847 h 925747"/>
                    <a:gd name="connsiteX1" fmla="*/ 866195 w 6974819"/>
                    <a:gd name="connsiteY1" fmla="*/ 870345 h 925747"/>
                    <a:gd name="connsiteX2" fmla="*/ 1554117 w 6974819"/>
                    <a:gd name="connsiteY2" fmla="*/ 655393 h 925747"/>
                    <a:gd name="connsiteX3" fmla="*/ 2053017 w 6974819"/>
                    <a:gd name="connsiteY3" fmla="*/ 398218 h 925747"/>
                    <a:gd name="connsiteX4" fmla="*/ 2349887 w 6974819"/>
                    <a:gd name="connsiteY4" fmla="*/ 206722 h 925747"/>
                    <a:gd name="connsiteX5" fmla="*/ 2577999 w 6974819"/>
                    <a:gd name="connsiteY5" fmla="*/ 88299 h 925747"/>
                    <a:gd name="connsiteX6" fmla="*/ 2705090 w 6974819"/>
                    <a:gd name="connsiteY6" fmla="*/ 205017 h 925747"/>
                    <a:gd name="connsiteX7" fmla="*/ 2740971 w 6974819"/>
                    <a:gd name="connsiteY7" fmla="*/ 589997 h 925747"/>
                    <a:gd name="connsiteX8" fmla="*/ 2838837 w 6974819"/>
                    <a:gd name="connsiteY8" fmla="*/ 751922 h 925747"/>
                    <a:gd name="connsiteX9" fmla="*/ 3364062 w 6974819"/>
                    <a:gd name="connsiteY9" fmla="*/ 351872 h 925747"/>
                    <a:gd name="connsiteX10" fmla="*/ 3957120 w 6974819"/>
                    <a:gd name="connsiteY10" fmla="*/ 14517 h 925747"/>
                    <a:gd name="connsiteX11" fmla="*/ 4811088 w 6974819"/>
                    <a:gd name="connsiteY11" fmla="*/ 103085 h 925747"/>
                    <a:gd name="connsiteX12" fmla="*/ 5314519 w 6974819"/>
                    <a:gd name="connsiteY12" fmla="*/ 477261 h 925747"/>
                    <a:gd name="connsiteX13" fmla="*/ 5535672 w 6974819"/>
                    <a:gd name="connsiteY13" fmla="*/ 704297 h 925747"/>
                    <a:gd name="connsiteX14" fmla="*/ 5943552 w 6974819"/>
                    <a:gd name="connsiteY14" fmla="*/ 913847 h 925747"/>
                    <a:gd name="connsiteX15" fmla="*/ 6323469 w 6974819"/>
                    <a:gd name="connsiteY15" fmla="*/ 897673 h 925747"/>
                    <a:gd name="connsiteX16" fmla="*/ 6575013 w 6974819"/>
                    <a:gd name="connsiteY16" fmla="*/ 907198 h 925747"/>
                    <a:gd name="connsiteX17" fmla="*/ 6769037 w 6974819"/>
                    <a:gd name="connsiteY17" fmla="*/ 905601 h 925747"/>
                    <a:gd name="connsiteX18" fmla="*/ 6972300 w 6974819"/>
                    <a:gd name="connsiteY18" fmla="*/ 893376 h 925747"/>
                    <a:gd name="connsiteX0" fmla="*/ 0 w 6974819"/>
                    <a:gd name="connsiteY0" fmla="*/ 909281 h 921181"/>
                    <a:gd name="connsiteX1" fmla="*/ 866195 w 6974819"/>
                    <a:gd name="connsiteY1" fmla="*/ 865779 h 921181"/>
                    <a:gd name="connsiteX2" fmla="*/ 1554117 w 6974819"/>
                    <a:gd name="connsiteY2" fmla="*/ 650827 h 921181"/>
                    <a:gd name="connsiteX3" fmla="*/ 2053017 w 6974819"/>
                    <a:gd name="connsiteY3" fmla="*/ 393652 h 921181"/>
                    <a:gd name="connsiteX4" fmla="*/ 2349887 w 6974819"/>
                    <a:gd name="connsiteY4" fmla="*/ 202156 h 921181"/>
                    <a:gd name="connsiteX5" fmla="*/ 2577999 w 6974819"/>
                    <a:gd name="connsiteY5" fmla="*/ 83733 h 921181"/>
                    <a:gd name="connsiteX6" fmla="*/ 2705090 w 6974819"/>
                    <a:gd name="connsiteY6" fmla="*/ 200451 h 921181"/>
                    <a:gd name="connsiteX7" fmla="*/ 2740971 w 6974819"/>
                    <a:gd name="connsiteY7" fmla="*/ 585431 h 921181"/>
                    <a:gd name="connsiteX8" fmla="*/ 2838837 w 6974819"/>
                    <a:gd name="connsiteY8" fmla="*/ 747356 h 921181"/>
                    <a:gd name="connsiteX9" fmla="*/ 3430648 w 6974819"/>
                    <a:gd name="connsiteY9" fmla="*/ 280631 h 921181"/>
                    <a:gd name="connsiteX10" fmla="*/ 3957120 w 6974819"/>
                    <a:gd name="connsiteY10" fmla="*/ 9951 h 921181"/>
                    <a:gd name="connsiteX11" fmla="*/ 4811088 w 6974819"/>
                    <a:gd name="connsiteY11" fmla="*/ 98519 h 921181"/>
                    <a:gd name="connsiteX12" fmla="*/ 5314519 w 6974819"/>
                    <a:gd name="connsiteY12" fmla="*/ 472695 h 921181"/>
                    <a:gd name="connsiteX13" fmla="*/ 5535672 w 6974819"/>
                    <a:gd name="connsiteY13" fmla="*/ 699731 h 921181"/>
                    <a:gd name="connsiteX14" fmla="*/ 5943552 w 6974819"/>
                    <a:gd name="connsiteY14" fmla="*/ 909281 h 921181"/>
                    <a:gd name="connsiteX15" fmla="*/ 6323469 w 6974819"/>
                    <a:gd name="connsiteY15" fmla="*/ 893107 h 921181"/>
                    <a:gd name="connsiteX16" fmla="*/ 6575013 w 6974819"/>
                    <a:gd name="connsiteY16" fmla="*/ 902632 h 921181"/>
                    <a:gd name="connsiteX17" fmla="*/ 6769037 w 6974819"/>
                    <a:gd name="connsiteY17" fmla="*/ 901035 h 921181"/>
                    <a:gd name="connsiteX18" fmla="*/ 6972300 w 6974819"/>
                    <a:gd name="connsiteY18" fmla="*/ 888810 h 921181"/>
                    <a:gd name="connsiteX0" fmla="*/ 0 w 6974819"/>
                    <a:gd name="connsiteY0" fmla="*/ 919196 h 931096"/>
                    <a:gd name="connsiteX1" fmla="*/ 866195 w 6974819"/>
                    <a:gd name="connsiteY1" fmla="*/ 875694 h 931096"/>
                    <a:gd name="connsiteX2" fmla="*/ 1554117 w 6974819"/>
                    <a:gd name="connsiteY2" fmla="*/ 660742 h 931096"/>
                    <a:gd name="connsiteX3" fmla="*/ 2053017 w 6974819"/>
                    <a:gd name="connsiteY3" fmla="*/ 403567 h 931096"/>
                    <a:gd name="connsiteX4" fmla="*/ 2349887 w 6974819"/>
                    <a:gd name="connsiteY4" fmla="*/ 212071 h 931096"/>
                    <a:gd name="connsiteX5" fmla="*/ 2577999 w 6974819"/>
                    <a:gd name="connsiteY5" fmla="*/ 93648 h 931096"/>
                    <a:gd name="connsiteX6" fmla="*/ 2705090 w 6974819"/>
                    <a:gd name="connsiteY6" fmla="*/ 210366 h 931096"/>
                    <a:gd name="connsiteX7" fmla="*/ 2740971 w 6974819"/>
                    <a:gd name="connsiteY7" fmla="*/ 595346 h 931096"/>
                    <a:gd name="connsiteX8" fmla="*/ 2838837 w 6974819"/>
                    <a:gd name="connsiteY8" fmla="*/ 757271 h 931096"/>
                    <a:gd name="connsiteX9" fmla="*/ 3526827 w 6974819"/>
                    <a:gd name="connsiteY9" fmla="*/ 433421 h 931096"/>
                    <a:gd name="connsiteX10" fmla="*/ 3957120 w 6974819"/>
                    <a:gd name="connsiteY10" fmla="*/ 19866 h 931096"/>
                    <a:gd name="connsiteX11" fmla="*/ 4811088 w 6974819"/>
                    <a:gd name="connsiteY11" fmla="*/ 108434 h 931096"/>
                    <a:gd name="connsiteX12" fmla="*/ 5314519 w 6974819"/>
                    <a:gd name="connsiteY12" fmla="*/ 482610 h 931096"/>
                    <a:gd name="connsiteX13" fmla="*/ 5535672 w 6974819"/>
                    <a:gd name="connsiteY13" fmla="*/ 709646 h 931096"/>
                    <a:gd name="connsiteX14" fmla="*/ 5943552 w 6974819"/>
                    <a:gd name="connsiteY14" fmla="*/ 919196 h 931096"/>
                    <a:gd name="connsiteX15" fmla="*/ 6323469 w 6974819"/>
                    <a:gd name="connsiteY15" fmla="*/ 903022 h 931096"/>
                    <a:gd name="connsiteX16" fmla="*/ 6575013 w 6974819"/>
                    <a:gd name="connsiteY16" fmla="*/ 912547 h 931096"/>
                    <a:gd name="connsiteX17" fmla="*/ 6769037 w 6974819"/>
                    <a:gd name="connsiteY17" fmla="*/ 910950 h 931096"/>
                    <a:gd name="connsiteX18" fmla="*/ 6972300 w 6974819"/>
                    <a:gd name="connsiteY18" fmla="*/ 898725 h 931096"/>
                    <a:gd name="connsiteX0" fmla="*/ 0 w 6974819"/>
                    <a:gd name="connsiteY0" fmla="*/ 825550 h 837450"/>
                    <a:gd name="connsiteX1" fmla="*/ 866195 w 6974819"/>
                    <a:gd name="connsiteY1" fmla="*/ 782048 h 837450"/>
                    <a:gd name="connsiteX2" fmla="*/ 1554117 w 6974819"/>
                    <a:gd name="connsiteY2" fmla="*/ 567096 h 837450"/>
                    <a:gd name="connsiteX3" fmla="*/ 2053017 w 6974819"/>
                    <a:gd name="connsiteY3" fmla="*/ 309921 h 837450"/>
                    <a:gd name="connsiteX4" fmla="*/ 2349887 w 6974819"/>
                    <a:gd name="connsiteY4" fmla="*/ 118425 h 837450"/>
                    <a:gd name="connsiteX5" fmla="*/ 2577999 w 6974819"/>
                    <a:gd name="connsiteY5" fmla="*/ 2 h 837450"/>
                    <a:gd name="connsiteX6" fmla="*/ 2705090 w 6974819"/>
                    <a:gd name="connsiteY6" fmla="*/ 116720 h 837450"/>
                    <a:gd name="connsiteX7" fmla="*/ 2740971 w 6974819"/>
                    <a:gd name="connsiteY7" fmla="*/ 501700 h 837450"/>
                    <a:gd name="connsiteX8" fmla="*/ 2838837 w 6974819"/>
                    <a:gd name="connsiteY8" fmla="*/ 663625 h 837450"/>
                    <a:gd name="connsiteX9" fmla="*/ 3526827 w 6974819"/>
                    <a:gd name="connsiteY9" fmla="*/ 339775 h 837450"/>
                    <a:gd name="connsiteX10" fmla="*/ 4193868 w 6974819"/>
                    <a:gd name="connsiteY10" fmla="*/ 297695 h 837450"/>
                    <a:gd name="connsiteX11" fmla="*/ 4811088 w 6974819"/>
                    <a:gd name="connsiteY11" fmla="*/ 14788 h 837450"/>
                    <a:gd name="connsiteX12" fmla="*/ 5314519 w 6974819"/>
                    <a:gd name="connsiteY12" fmla="*/ 388964 h 837450"/>
                    <a:gd name="connsiteX13" fmla="*/ 5535672 w 6974819"/>
                    <a:gd name="connsiteY13" fmla="*/ 616000 h 837450"/>
                    <a:gd name="connsiteX14" fmla="*/ 5943552 w 6974819"/>
                    <a:gd name="connsiteY14" fmla="*/ 825550 h 837450"/>
                    <a:gd name="connsiteX15" fmla="*/ 6323469 w 6974819"/>
                    <a:gd name="connsiteY15" fmla="*/ 809376 h 837450"/>
                    <a:gd name="connsiteX16" fmla="*/ 6575013 w 6974819"/>
                    <a:gd name="connsiteY16" fmla="*/ 818901 h 837450"/>
                    <a:gd name="connsiteX17" fmla="*/ 6769037 w 6974819"/>
                    <a:gd name="connsiteY17" fmla="*/ 817304 h 837450"/>
                    <a:gd name="connsiteX18" fmla="*/ 6972300 w 6974819"/>
                    <a:gd name="connsiteY18" fmla="*/ 805079 h 837450"/>
                    <a:gd name="connsiteX0" fmla="*/ 0 w 6974819"/>
                    <a:gd name="connsiteY0" fmla="*/ 825550 h 837450"/>
                    <a:gd name="connsiteX1" fmla="*/ 866195 w 6974819"/>
                    <a:gd name="connsiteY1" fmla="*/ 782048 h 837450"/>
                    <a:gd name="connsiteX2" fmla="*/ 1554117 w 6974819"/>
                    <a:gd name="connsiteY2" fmla="*/ 567096 h 837450"/>
                    <a:gd name="connsiteX3" fmla="*/ 2053017 w 6974819"/>
                    <a:gd name="connsiteY3" fmla="*/ 309921 h 837450"/>
                    <a:gd name="connsiteX4" fmla="*/ 2349887 w 6974819"/>
                    <a:gd name="connsiteY4" fmla="*/ 118425 h 837450"/>
                    <a:gd name="connsiteX5" fmla="*/ 2577999 w 6974819"/>
                    <a:gd name="connsiteY5" fmla="*/ 2 h 837450"/>
                    <a:gd name="connsiteX6" fmla="*/ 2705090 w 6974819"/>
                    <a:gd name="connsiteY6" fmla="*/ 116720 h 837450"/>
                    <a:gd name="connsiteX7" fmla="*/ 2740971 w 6974819"/>
                    <a:gd name="connsiteY7" fmla="*/ 501700 h 837450"/>
                    <a:gd name="connsiteX8" fmla="*/ 2838837 w 6974819"/>
                    <a:gd name="connsiteY8" fmla="*/ 663625 h 837450"/>
                    <a:gd name="connsiteX9" fmla="*/ 3526827 w 6974819"/>
                    <a:gd name="connsiteY9" fmla="*/ 339775 h 837450"/>
                    <a:gd name="connsiteX10" fmla="*/ 4193868 w 6974819"/>
                    <a:gd name="connsiteY10" fmla="*/ 297695 h 837450"/>
                    <a:gd name="connsiteX11" fmla="*/ 4966453 w 6974819"/>
                    <a:gd name="connsiteY11" fmla="*/ 405313 h 837450"/>
                    <a:gd name="connsiteX12" fmla="*/ 5314519 w 6974819"/>
                    <a:gd name="connsiteY12" fmla="*/ 388964 h 837450"/>
                    <a:gd name="connsiteX13" fmla="*/ 5535672 w 6974819"/>
                    <a:gd name="connsiteY13" fmla="*/ 616000 h 837450"/>
                    <a:gd name="connsiteX14" fmla="*/ 5943552 w 6974819"/>
                    <a:gd name="connsiteY14" fmla="*/ 825550 h 837450"/>
                    <a:gd name="connsiteX15" fmla="*/ 6323469 w 6974819"/>
                    <a:gd name="connsiteY15" fmla="*/ 809376 h 837450"/>
                    <a:gd name="connsiteX16" fmla="*/ 6575013 w 6974819"/>
                    <a:gd name="connsiteY16" fmla="*/ 818901 h 837450"/>
                    <a:gd name="connsiteX17" fmla="*/ 6769037 w 6974819"/>
                    <a:gd name="connsiteY17" fmla="*/ 817304 h 837450"/>
                    <a:gd name="connsiteX18" fmla="*/ 6972300 w 6974819"/>
                    <a:gd name="connsiteY18" fmla="*/ 805079 h 837450"/>
                    <a:gd name="connsiteX0" fmla="*/ 0 w 6974819"/>
                    <a:gd name="connsiteY0" fmla="*/ 825550 h 837450"/>
                    <a:gd name="connsiteX1" fmla="*/ 866195 w 6974819"/>
                    <a:gd name="connsiteY1" fmla="*/ 782048 h 837450"/>
                    <a:gd name="connsiteX2" fmla="*/ 1554117 w 6974819"/>
                    <a:gd name="connsiteY2" fmla="*/ 567096 h 837450"/>
                    <a:gd name="connsiteX3" fmla="*/ 2053017 w 6974819"/>
                    <a:gd name="connsiteY3" fmla="*/ 309921 h 837450"/>
                    <a:gd name="connsiteX4" fmla="*/ 2349887 w 6974819"/>
                    <a:gd name="connsiteY4" fmla="*/ 118425 h 837450"/>
                    <a:gd name="connsiteX5" fmla="*/ 2577999 w 6974819"/>
                    <a:gd name="connsiteY5" fmla="*/ 2 h 837450"/>
                    <a:gd name="connsiteX6" fmla="*/ 2705090 w 6974819"/>
                    <a:gd name="connsiteY6" fmla="*/ 116720 h 837450"/>
                    <a:gd name="connsiteX7" fmla="*/ 2740971 w 6974819"/>
                    <a:gd name="connsiteY7" fmla="*/ 501700 h 837450"/>
                    <a:gd name="connsiteX8" fmla="*/ 2838837 w 6974819"/>
                    <a:gd name="connsiteY8" fmla="*/ 663625 h 837450"/>
                    <a:gd name="connsiteX9" fmla="*/ 3526827 w 6974819"/>
                    <a:gd name="connsiteY9" fmla="*/ 339775 h 837450"/>
                    <a:gd name="connsiteX10" fmla="*/ 4193868 w 6974819"/>
                    <a:gd name="connsiteY10" fmla="*/ 297695 h 837450"/>
                    <a:gd name="connsiteX11" fmla="*/ 4966453 w 6974819"/>
                    <a:gd name="connsiteY11" fmla="*/ 405313 h 837450"/>
                    <a:gd name="connsiteX12" fmla="*/ 5358909 w 6974819"/>
                    <a:gd name="connsiteY12" fmla="*/ 598514 h 837450"/>
                    <a:gd name="connsiteX13" fmla="*/ 5535672 w 6974819"/>
                    <a:gd name="connsiteY13" fmla="*/ 616000 h 837450"/>
                    <a:gd name="connsiteX14" fmla="*/ 5943552 w 6974819"/>
                    <a:gd name="connsiteY14" fmla="*/ 825550 h 837450"/>
                    <a:gd name="connsiteX15" fmla="*/ 6323469 w 6974819"/>
                    <a:gd name="connsiteY15" fmla="*/ 809376 h 837450"/>
                    <a:gd name="connsiteX16" fmla="*/ 6575013 w 6974819"/>
                    <a:gd name="connsiteY16" fmla="*/ 818901 h 837450"/>
                    <a:gd name="connsiteX17" fmla="*/ 6769037 w 6974819"/>
                    <a:gd name="connsiteY17" fmla="*/ 817304 h 837450"/>
                    <a:gd name="connsiteX18" fmla="*/ 6972300 w 6974819"/>
                    <a:gd name="connsiteY18" fmla="*/ 805079 h 837450"/>
                    <a:gd name="connsiteX0" fmla="*/ 0 w 6974819"/>
                    <a:gd name="connsiteY0" fmla="*/ 825550 h 837450"/>
                    <a:gd name="connsiteX1" fmla="*/ 866195 w 6974819"/>
                    <a:gd name="connsiteY1" fmla="*/ 782048 h 837450"/>
                    <a:gd name="connsiteX2" fmla="*/ 1554117 w 6974819"/>
                    <a:gd name="connsiteY2" fmla="*/ 567096 h 837450"/>
                    <a:gd name="connsiteX3" fmla="*/ 2053017 w 6974819"/>
                    <a:gd name="connsiteY3" fmla="*/ 309921 h 837450"/>
                    <a:gd name="connsiteX4" fmla="*/ 2349887 w 6974819"/>
                    <a:gd name="connsiteY4" fmla="*/ 118425 h 837450"/>
                    <a:gd name="connsiteX5" fmla="*/ 2577999 w 6974819"/>
                    <a:gd name="connsiteY5" fmla="*/ 2 h 837450"/>
                    <a:gd name="connsiteX6" fmla="*/ 2705090 w 6974819"/>
                    <a:gd name="connsiteY6" fmla="*/ 116720 h 837450"/>
                    <a:gd name="connsiteX7" fmla="*/ 2740971 w 6974819"/>
                    <a:gd name="connsiteY7" fmla="*/ 501700 h 837450"/>
                    <a:gd name="connsiteX8" fmla="*/ 2838837 w 6974819"/>
                    <a:gd name="connsiteY8" fmla="*/ 663625 h 837450"/>
                    <a:gd name="connsiteX9" fmla="*/ 3526827 w 6974819"/>
                    <a:gd name="connsiteY9" fmla="*/ 339775 h 837450"/>
                    <a:gd name="connsiteX10" fmla="*/ 4193868 w 6974819"/>
                    <a:gd name="connsiteY10" fmla="*/ 297695 h 837450"/>
                    <a:gd name="connsiteX11" fmla="*/ 4966453 w 6974819"/>
                    <a:gd name="connsiteY11" fmla="*/ 405313 h 837450"/>
                    <a:gd name="connsiteX12" fmla="*/ 5358909 w 6974819"/>
                    <a:gd name="connsiteY12" fmla="*/ 598514 h 837450"/>
                    <a:gd name="connsiteX13" fmla="*/ 5624453 w 6974819"/>
                    <a:gd name="connsiteY13" fmla="*/ 701725 h 837450"/>
                    <a:gd name="connsiteX14" fmla="*/ 5943552 w 6974819"/>
                    <a:gd name="connsiteY14" fmla="*/ 825550 h 837450"/>
                    <a:gd name="connsiteX15" fmla="*/ 6323469 w 6974819"/>
                    <a:gd name="connsiteY15" fmla="*/ 809376 h 837450"/>
                    <a:gd name="connsiteX16" fmla="*/ 6575013 w 6974819"/>
                    <a:gd name="connsiteY16" fmla="*/ 818901 h 837450"/>
                    <a:gd name="connsiteX17" fmla="*/ 6769037 w 6974819"/>
                    <a:gd name="connsiteY17" fmla="*/ 817304 h 837450"/>
                    <a:gd name="connsiteX18" fmla="*/ 6972300 w 6974819"/>
                    <a:gd name="connsiteY18" fmla="*/ 805079 h 837450"/>
                    <a:gd name="connsiteX0" fmla="*/ 0 w 6967543"/>
                    <a:gd name="connsiteY0" fmla="*/ 825550 h 837450"/>
                    <a:gd name="connsiteX1" fmla="*/ 866195 w 6967543"/>
                    <a:gd name="connsiteY1" fmla="*/ 782048 h 837450"/>
                    <a:gd name="connsiteX2" fmla="*/ 1554117 w 6967543"/>
                    <a:gd name="connsiteY2" fmla="*/ 567096 h 837450"/>
                    <a:gd name="connsiteX3" fmla="*/ 2053017 w 6967543"/>
                    <a:gd name="connsiteY3" fmla="*/ 309921 h 837450"/>
                    <a:gd name="connsiteX4" fmla="*/ 2349887 w 6967543"/>
                    <a:gd name="connsiteY4" fmla="*/ 118425 h 837450"/>
                    <a:gd name="connsiteX5" fmla="*/ 2577999 w 6967543"/>
                    <a:gd name="connsiteY5" fmla="*/ 2 h 837450"/>
                    <a:gd name="connsiteX6" fmla="*/ 2705090 w 6967543"/>
                    <a:gd name="connsiteY6" fmla="*/ 116720 h 837450"/>
                    <a:gd name="connsiteX7" fmla="*/ 2740971 w 6967543"/>
                    <a:gd name="connsiteY7" fmla="*/ 501700 h 837450"/>
                    <a:gd name="connsiteX8" fmla="*/ 2838837 w 6967543"/>
                    <a:gd name="connsiteY8" fmla="*/ 663625 h 837450"/>
                    <a:gd name="connsiteX9" fmla="*/ 3526827 w 6967543"/>
                    <a:gd name="connsiteY9" fmla="*/ 339775 h 837450"/>
                    <a:gd name="connsiteX10" fmla="*/ 4193868 w 6967543"/>
                    <a:gd name="connsiteY10" fmla="*/ 297695 h 837450"/>
                    <a:gd name="connsiteX11" fmla="*/ 4966453 w 6967543"/>
                    <a:gd name="connsiteY11" fmla="*/ 405313 h 837450"/>
                    <a:gd name="connsiteX12" fmla="*/ 5358909 w 6967543"/>
                    <a:gd name="connsiteY12" fmla="*/ 598514 h 837450"/>
                    <a:gd name="connsiteX13" fmla="*/ 5624453 w 6967543"/>
                    <a:gd name="connsiteY13" fmla="*/ 701725 h 837450"/>
                    <a:gd name="connsiteX14" fmla="*/ 5943552 w 6967543"/>
                    <a:gd name="connsiteY14" fmla="*/ 825550 h 837450"/>
                    <a:gd name="connsiteX15" fmla="*/ 6323469 w 6967543"/>
                    <a:gd name="connsiteY15" fmla="*/ 809376 h 837450"/>
                    <a:gd name="connsiteX16" fmla="*/ 6575013 w 6967543"/>
                    <a:gd name="connsiteY16" fmla="*/ 818901 h 837450"/>
                    <a:gd name="connsiteX17" fmla="*/ 6769037 w 6967543"/>
                    <a:gd name="connsiteY17" fmla="*/ 817304 h 837450"/>
                    <a:gd name="connsiteX18" fmla="*/ 6964902 w 6967543"/>
                    <a:gd name="connsiteY18" fmla="*/ 700304 h 837450"/>
                    <a:gd name="connsiteX0" fmla="*/ 0 w 6966804"/>
                    <a:gd name="connsiteY0" fmla="*/ 825550 h 837450"/>
                    <a:gd name="connsiteX1" fmla="*/ 866195 w 6966804"/>
                    <a:gd name="connsiteY1" fmla="*/ 782048 h 837450"/>
                    <a:gd name="connsiteX2" fmla="*/ 1554117 w 6966804"/>
                    <a:gd name="connsiteY2" fmla="*/ 567096 h 837450"/>
                    <a:gd name="connsiteX3" fmla="*/ 2053017 w 6966804"/>
                    <a:gd name="connsiteY3" fmla="*/ 309921 h 837450"/>
                    <a:gd name="connsiteX4" fmla="*/ 2349887 w 6966804"/>
                    <a:gd name="connsiteY4" fmla="*/ 118425 h 837450"/>
                    <a:gd name="connsiteX5" fmla="*/ 2577999 w 6966804"/>
                    <a:gd name="connsiteY5" fmla="*/ 2 h 837450"/>
                    <a:gd name="connsiteX6" fmla="*/ 2705090 w 6966804"/>
                    <a:gd name="connsiteY6" fmla="*/ 116720 h 837450"/>
                    <a:gd name="connsiteX7" fmla="*/ 2740971 w 6966804"/>
                    <a:gd name="connsiteY7" fmla="*/ 501700 h 837450"/>
                    <a:gd name="connsiteX8" fmla="*/ 2838837 w 6966804"/>
                    <a:gd name="connsiteY8" fmla="*/ 663625 h 837450"/>
                    <a:gd name="connsiteX9" fmla="*/ 3526827 w 6966804"/>
                    <a:gd name="connsiteY9" fmla="*/ 339775 h 837450"/>
                    <a:gd name="connsiteX10" fmla="*/ 4193868 w 6966804"/>
                    <a:gd name="connsiteY10" fmla="*/ 297695 h 837450"/>
                    <a:gd name="connsiteX11" fmla="*/ 4966453 w 6966804"/>
                    <a:gd name="connsiteY11" fmla="*/ 405313 h 837450"/>
                    <a:gd name="connsiteX12" fmla="*/ 5358909 w 6966804"/>
                    <a:gd name="connsiteY12" fmla="*/ 598514 h 837450"/>
                    <a:gd name="connsiteX13" fmla="*/ 5624453 w 6966804"/>
                    <a:gd name="connsiteY13" fmla="*/ 701725 h 837450"/>
                    <a:gd name="connsiteX14" fmla="*/ 5943552 w 6966804"/>
                    <a:gd name="connsiteY14" fmla="*/ 825550 h 837450"/>
                    <a:gd name="connsiteX15" fmla="*/ 6323469 w 6966804"/>
                    <a:gd name="connsiteY15" fmla="*/ 809376 h 837450"/>
                    <a:gd name="connsiteX16" fmla="*/ 6575013 w 6966804"/>
                    <a:gd name="connsiteY16" fmla="*/ 818901 h 837450"/>
                    <a:gd name="connsiteX17" fmla="*/ 6709850 w 6966804"/>
                    <a:gd name="connsiteY17" fmla="*/ 769679 h 837450"/>
                    <a:gd name="connsiteX18" fmla="*/ 6964902 w 6966804"/>
                    <a:gd name="connsiteY18" fmla="*/ 700304 h 837450"/>
                    <a:gd name="connsiteX0" fmla="*/ 0 w 6966804"/>
                    <a:gd name="connsiteY0" fmla="*/ 825550 h 837450"/>
                    <a:gd name="connsiteX1" fmla="*/ 866195 w 6966804"/>
                    <a:gd name="connsiteY1" fmla="*/ 782048 h 837450"/>
                    <a:gd name="connsiteX2" fmla="*/ 1554117 w 6966804"/>
                    <a:gd name="connsiteY2" fmla="*/ 567096 h 837450"/>
                    <a:gd name="connsiteX3" fmla="*/ 2053017 w 6966804"/>
                    <a:gd name="connsiteY3" fmla="*/ 309921 h 837450"/>
                    <a:gd name="connsiteX4" fmla="*/ 2349887 w 6966804"/>
                    <a:gd name="connsiteY4" fmla="*/ 118425 h 837450"/>
                    <a:gd name="connsiteX5" fmla="*/ 2577999 w 6966804"/>
                    <a:gd name="connsiteY5" fmla="*/ 2 h 837450"/>
                    <a:gd name="connsiteX6" fmla="*/ 2705090 w 6966804"/>
                    <a:gd name="connsiteY6" fmla="*/ 116720 h 837450"/>
                    <a:gd name="connsiteX7" fmla="*/ 2740971 w 6966804"/>
                    <a:gd name="connsiteY7" fmla="*/ 501700 h 837450"/>
                    <a:gd name="connsiteX8" fmla="*/ 2838837 w 6966804"/>
                    <a:gd name="connsiteY8" fmla="*/ 663625 h 837450"/>
                    <a:gd name="connsiteX9" fmla="*/ 3526827 w 6966804"/>
                    <a:gd name="connsiteY9" fmla="*/ 339775 h 837450"/>
                    <a:gd name="connsiteX10" fmla="*/ 4193868 w 6966804"/>
                    <a:gd name="connsiteY10" fmla="*/ 297695 h 837450"/>
                    <a:gd name="connsiteX11" fmla="*/ 4966453 w 6966804"/>
                    <a:gd name="connsiteY11" fmla="*/ 405313 h 837450"/>
                    <a:gd name="connsiteX12" fmla="*/ 5358909 w 6966804"/>
                    <a:gd name="connsiteY12" fmla="*/ 598514 h 837450"/>
                    <a:gd name="connsiteX13" fmla="*/ 5624453 w 6966804"/>
                    <a:gd name="connsiteY13" fmla="*/ 701725 h 837450"/>
                    <a:gd name="connsiteX14" fmla="*/ 5943552 w 6966804"/>
                    <a:gd name="connsiteY14" fmla="*/ 825550 h 837450"/>
                    <a:gd name="connsiteX15" fmla="*/ 6323469 w 6966804"/>
                    <a:gd name="connsiteY15" fmla="*/ 809376 h 837450"/>
                    <a:gd name="connsiteX16" fmla="*/ 6478835 w 6966804"/>
                    <a:gd name="connsiteY16" fmla="*/ 771276 h 837450"/>
                    <a:gd name="connsiteX17" fmla="*/ 6709850 w 6966804"/>
                    <a:gd name="connsiteY17" fmla="*/ 769679 h 837450"/>
                    <a:gd name="connsiteX18" fmla="*/ 6964902 w 6966804"/>
                    <a:gd name="connsiteY18" fmla="*/ 700304 h 837450"/>
                    <a:gd name="connsiteX0" fmla="*/ 0 w 6966804"/>
                    <a:gd name="connsiteY0" fmla="*/ 825550 h 836073"/>
                    <a:gd name="connsiteX1" fmla="*/ 866195 w 6966804"/>
                    <a:gd name="connsiteY1" fmla="*/ 782048 h 836073"/>
                    <a:gd name="connsiteX2" fmla="*/ 1554117 w 6966804"/>
                    <a:gd name="connsiteY2" fmla="*/ 567096 h 836073"/>
                    <a:gd name="connsiteX3" fmla="*/ 2053017 w 6966804"/>
                    <a:gd name="connsiteY3" fmla="*/ 309921 h 836073"/>
                    <a:gd name="connsiteX4" fmla="*/ 2349887 w 6966804"/>
                    <a:gd name="connsiteY4" fmla="*/ 118425 h 836073"/>
                    <a:gd name="connsiteX5" fmla="*/ 2577999 w 6966804"/>
                    <a:gd name="connsiteY5" fmla="*/ 2 h 836073"/>
                    <a:gd name="connsiteX6" fmla="*/ 2705090 w 6966804"/>
                    <a:gd name="connsiteY6" fmla="*/ 116720 h 836073"/>
                    <a:gd name="connsiteX7" fmla="*/ 2740971 w 6966804"/>
                    <a:gd name="connsiteY7" fmla="*/ 501700 h 836073"/>
                    <a:gd name="connsiteX8" fmla="*/ 2838837 w 6966804"/>
                    <a:gd name="connsiteY8" fmla="*/ 663625 h 836073"/>
                    <a:gd name="connsiteX9" fmla="*/ 3526827 w 6966804"/>
                    <a:gd name="connsiteY9" fmla="*/ 339775 h 836073"/>
                    <a:gd name="connsiteX10" fmla="*/ 4193868 w 6966804"/>
                    <a:gd name="connsiteY10" fmla="*/ 297695 h 836073"/>
                    <a:gd name="connsiteX11" fmla="*/ 4966453 w 6966804"/>
                    <a:gd name="connsiteY11" fmla="*/ 405313 h 836073"/>
                    <a:gd name="connsiteX12" fmla="*/ 5358909 w 6966804"/>
                    <a:gd name="connsiteY12" fmla="*/ 598514 h 836073"/>
                    <a:gd name="connsiteX13" fmla="*/ 5624453 w 6966804"/>
                    <a:gd name="connsiteY13" fmla="*/ 701725 h 836073"/>
                    <a:gd name="connsiteX14" fmla="*/ 5943552 w 6966804"/>
                    <a:gd name="connsiteY14" fmla="*/ 825550 h 836073"/>
                    <a:gd name="connsiteX15" fmla="*/ 6271681 w 6966804"/>
                    <a:gd name="connsiteY15" fmla="*/ 799851 h 836073"/>
                    <a:gd name="connsiteX16" fmla="*/ 6478835 w 6966804"/>
                    <a:gd name="connsiteY16" fmla="*/ 771276 h 836073"/>
                    <a:gd name="connsiteX17" fmla="*/ 6709850 w 6966804"/>
                    <a:gd name="connsiteY17" fmla="*/ 769679 h 836073"/>
                    <a:gd name="connsiteX18" fmla="*/ 6964902 w 6966804"/>
                    <a:gd name="connsiteY18" fmla="*/ 700304 h 836073"/>
                    <a:gd name="connsiteX0" fmla="*/ 0 w 6966804"/>
                    <a:gd name="connsiteY0" fmla="*/ 825550 h 836073"/>
                    <a:gd name="connsiteX1" fmla="*/ 866195 w 6966804"/>
                    <a:gd name="connsiteY1" fmla="*/ 782048 h 836073"/>
                    <a:gd name="connsiteX2" fmla="*/ 1554117 w 6966804"/>
                    <a:gd name="connsiteY2" fmla="*/ 567096 h 836073"/>
                    <a:gd name="connsiteX3" fmla="*/ 2053017 w 6966804"/>
                    <a:gd name="connsiteY3" fmla="*/ 309921 h 836073"/>
                    <a:gd name="connsiteX4" fmla="*/ 2349887 w 6966804"/>
                    <a:gd name="connsiteY4" fmla="*/ 118425 h 836073"/>
                    <a:gd name="connsiteX5" fmla="*/ 2577999 w 6966804"/>
                    <a:gd name="connsiteY5" fmla="*/ 2 h 836073"/>
                    <a:gd name="connsiteX6" fmla="*/ 2705090 w 6966804"/>
                    <a:gd name="connsiteY6" fmla="*/ 116720 h 836073"/>
                    <a:gd name="connsiteX7" fmla="*/ 2740971 w 6966804"/>
                    <a:gd name="connsiteY7" fmla="*/ 501700 h 836073"/>
                    <a:gd name="connsiteX8" fmla="*/ 2838837 w 6966804"/>
                    <a:gd name="connsiteY8" fmla="*/ 663625 h 836073"/>
                    <a:gd name="connsiteX9" fmla="*/ 3526827 w 6966804"/>
                    <a:gd name="connsiteY9" fmla="*/ 339775 h 836073"/>
                    <a:gd name="connsiteX10" fmla="*/ 4193868 w 6966804"/>
                    <a:gd name="connsiteY10" fmla="*/ 297695 h 836073"/>
                    <a:gd name="connsiteX11" fmla="*/ 4966453 w 6966804"/>
                    <a:gd name="connsiteY11" fmla="*/ 405313 h 836073"/>
                    <a:gd name="connsiteX12" fmla="*/ 5358909 w 6966804"/>
                    <a:gd name="connsiteY12" fmla="*/ 598514 h 836073"/>
                    <a:gd name="connsiteX13" fmla="*/ 5624453 w 6966804"/>
                    <a:gd name="connsiteY13" fmla="*/ 701725 h 836073"/>
                    <a:gd name="connsiteX14" fmla="*/ 5943552 w 6966804"/>
                    <a:gd name="connsiteY14" fmla="*/ 825550 h 836073"/>
                    <a:gd name="connsiteX15" fmla="*/ 6271681 w 6966804"/>
                    <a:gd name="connsiteY15" fmla="*/ 799851 h 836073"/>
                    <a:gd name="connsiteX16" fmla="*/ 6478835 w 6966804"/>
                    <a:gd name="connsiteY16" fmla="*/ 771276 h 836073"/>
                    <a:gd name="connsiteX17" fmla="*/ 6515826 w 6966804"/>
                    <a:gd name="connsiteY17" fmla="*/ 771277 h 836073"/>
                    <a:gd name="connsiteX18" fmla="*/ 6709850 w 6966804"/>
                    <a:gd name="connsiteY18" fmla="*/ 769679 h 836073"/>
                    <a:gd name="connsiteX19" fmla="*/ 6964902 w 6966804"/>
                    <a:gd name="connsiteY19" fmla="*/ 700304 h 836073"/>
                    <a:gd name="connsiteX0" fmla="*/ 0 w 6865341"/>
                    <a:gd name="connsiteY0" fmla="*/ 837425 h 837425"/>
                    <a:gd name="connsiteX1" fmla="*/ 764732 w 6865341"/>
                    <a:gd name="connsiteY1" fmla="*/ 782048 h 837425"/>
                    <a:gd name="connsiteX2" fmla="*/ 1452654 w 6865341"/>
                    <a:gd name="connsiteY2" fmla="*/ 567096 h 837425"/>
                    <a:gd name="connsiteX3" fmla="*/ 1951554 w 6865341"/>
                    <a:gd name="connsiteY3" fmla="*/ 309921 h 837425"/>
                    <a:gd name="connsiteX4" fmla="*/ 2248424 w 6865341"/>
                    <a:gd name="connsiteY4" fmla="*/ 118425 h 837425"/>
                    <a:gd name="connsiteX5" fmla="*/ 2476536 w 6865341"/>
                    <a:gd name="connsiteY5" fmla="*/ 2 h 837425"/>
                    <a:gd name="connsiteX6" fmla="*/ 2603627 w 6865341"/>
                    <a:gd name="connsiteY6" fmla="*/ 116720 h 837425"/>
                    <a:gd name="connsiteX7" fmla="*/ 2639508 w 6865341"/>
                    <a:gd name="connsiteY7" fmla="*/ 501700 h 837425"/>
                    <a:gd name="connsiteX8" fmla="*/ 2737374 w 6865341"/>
                    <a:gd name="connsiteY8" fmla="*/ 663625 h 837425"/>
                    <a:gd name="connsiteX9" fmla="*/ 3425364 w 6865341"/>
                    <a:gd name="connsiteY9" fmla="*/ 339775 h 837425"/>
                    <a:gd name="connsiteX10" fmla="*/ 4092405 w 6865341"/>
                    <a:gd name="connsiteY10" fmla="*/ 297695 h 837425"/>
                    <a:gd name="connsiteX11" fmla="*/ 4864990 w 6865341"/>
                    <a:gd name="connsiteY11" fmla="*/ 405313 h 837425"/>
                    <a:gd name="connsiteX12" fmla="*/ 5257446 w 6865341"/>
                    <a:gd name="connsiteY12" fmla="*/ 598514 h 837425"/>
                    <a:gd name="connsiteX13" fmla="*/ 5522990 w 6865341"/>
                    <a:gd name="connsiteY13" fmla="*/ 701725 h 837425"/>
                    <a:gd name="connsiteX14" fmla="*/ 5842089 w 6865341"/>
                    <a:gd name="connsiteY14" fmla="*/ 825550 h 837425"/>
                    <a:gd name="connsiteX15" fmla="*/ 6170218 w 6865341"/>
                    <a:gd name="connsiteY15" fmla="*/ 799851 h 837425"/>
                    <a:gd name="connsiteX16" fmla="*/ 6377372 w 6865341"/>
                    <a:gd name="connsiteY16" fmla="*/ 771276 h 837425"/>
                    <a:gd name="connsiteX17" fmla="*/ 6414363 w 6865341"/>
                    <a:gd name="connsiteY17" fmla="*/ 771277 h 837425"/>
                    <a:gd name="connsiteX18" fmla="*/ 6608387 w 6865341"/>
                    <a:gd name="connsiteY18" fmla="*/ 769679 h 837425"/>
                    <a:gd name="connsiteX19" fmla="*/ 6863439 w 6865341"/>
                    <a:gd name="connsiteY19" fmla="*/ 700304 h 837425"/>
                    <a:gd name="connsiteX0" fmla="*/ 0 w 6879177"/>
                    <a:gd name="connsiteY0" fmla="*/ 831487 h 836073"/>
                    <a:gd name="connsiteX1" fmla="*/ 778568 w 6879177"/>
                    <a:gd name="connsiteY1" fmla="*/ 782048 h 836073"/>
                    <a:gd name="connsiteX2" fmla="*/ 1466490 w 6879177"/>
                    <a:gd name="connsiteY2" fmla="*/ 567096 h 836073"/>
                    <a:gd name="connsiteX3" fmla="*/ 1965390 w 6879177"/>
                    <a:gd name="connsiteY3" fmla="*/ 309921 h 836073"/>
                    <a:gd name="connsiteX4" fmla="*/ 2262260 w 6879177"/>
                    <a:gd name="connsiteY4" fmla="*/ 118425 h 836073"/>
                    <a:gd name="connsiteX5" fmla="*/ 2490372 w 6879177"/>
                    <a:gd name="connsiteY5" fmla="*/ 2 h 836073"/>
                    <a:gd name="connsiteX6" fmla="*/ 2617463 w 6879177"/>
                    <a:gd name="connsiteY6" fmla="*/ 116720 h 836073"/>
                    <a:gd name="connsiteX7" fmla="*/ 2653344 w 6879177"/>
                    <a:gd name="connsiteY7" fmla="*/ 501700 h 836073"/>
                    <a:gd name="connsiteX8" fmla="*/ 2751210 w 6879177"/>
                    <a:gd name="connsiteY8" fmla="*/ 663625 h 836073"/>
                    <a:gd name="connsiteX9" fmla="*/ 3439200 w 6879177"/>
                    <a:gd name="connsiteY9" fmla="*/ 339775 h 836073"/>
                    <a:gd name="connsiteX10" fmla="*/ 4106241 w 6879177"/>
                    <a:gd name="connsiteY10" fmla="*/ 297695 h 836073"/>
                    <a:gd name="connsiteX11" fmla="*/ 4878826 w 6879177"/>
                    <a:gd name="connsiteY11" fmla="*/ 405313 h 836073"/>
                    <a:gd name="connsiteX12" fmla="*/ 5271282 w 6879177"/>
                    <a:gd name="connsiteY12" fmla="*/ 598514 h 836073"/>
                    <a:gd name="connsiteX13" fmla="*/ 5536826 w 6879177"/>
                    <a:gd name="connsiteY13" fmla="*/ 701725 h 836073"/>
                    <a:gd name="connsiteX14" fmla="*/ 5855925 w 6879177"/>
                    <a:gd name="connsiteY14" fmla="*/ 825550 h 836073"/>
                    <a:gd name="connsiteX15" fmla="*/ 6184054 w 6879177"/>
                    <a:gd name="connsiteY15" fmla="*/ 799851 h 836073"/>
                    <a:gd name="connsiteX16" fmla="*/ 6391208 w 6879177"/>
                    <a:gd name="connsiteY16" fmla="*/ 771276 h 836073"/>
                    <a:gd name="connsiteX17" fmla="*/ 6428199 w 6879177"/>
                    <a:gd name="connsiteY17" fmla="*/ 771277 h 836073"/>
                    <a:gd name="connsiteX18" fmla="*/ 6622223 w 6879177"/>
                    <a:gd name="connsiteY18" fmla="*/ 769679 h 836073"/>
                    <a:gd name="connsiteX19" fmla="*/ 6877275 w 6879177"/>
                    <a:gd name="connsiteY19" fmla="*/ 700304 h 836073"/>
                    <a:gd name="connsiteX0" fmla="*/ 0 w 6879177"/>
                    <a:gd name="connsiteY0" fmla="*/ 831487 h 836073"/>
                    <a:gd name="connsiteX1" fmla="*/ 787792 w 6879177"/>
                    <a:gd name="connsiteY1" fmla="*/ 764235 h 836073"/>
                    <a:gd name="connsiteX2" fmla="*/ 1466490 w 6879177"/>
                    <a:gd name="connsiteY2" fmla="*/ 567096 h 836073"/>
                    <a:gd name="connsiteX3" fmla="*/ 1965390 w 6879177"/>
                    <a:gd name="connsiteY3" fmla="*/ 309921 h 836073"/>
                    <a:gd name="connsiteX4" fmla="*/ 2262260 w 6879177"/>
                    <a:gd name="connsiteY4" fmla="*/ 118425 h 836073"/>
                    <a:gd name="connsiteX5" fmla="*/ 2490372 w 6879177"/>
                    <a:gd name="connsiteY5" fmla="*/ 2 h 836073"/>
                    <a:gd name="connsiteX6" fmla="*/ 2617463 w 6879177"/>
                    <a:gd name="connsiteY6" fmla="*/ 116720 h 836073"/>
                    <a:gd name="connsiteX7" fmla="*/ 2653344 w 6879177"/>
                    <a:gd name="connsiteY7" fmla="*/ 501700 h 836073"/>
                    <a:gd name="connsiteX8" fmla="*/ 2751210 w 6879177"/>
                    <a:gd name="connsiteY8" fmla="*/ 663625 h 836073"/>
                    <a:gd name="connsiteX9" fmla="*/ 3439200 w 6879177"/>
                    <a:gd name="connsiteY9" fmla="*/ 339775 h 836073"/>
                    <a:gd name="connsiteX10" fmla="*/ 4106241 w 6879177"/>
                    <a:gd name="connsiteY10" fmla="*/ 297695 h 836073"/>
                    <a:gd name="connsiteX11" fmla="*/ 4878826 w 6879177"/>
                    <a:gd name="connsiteY11" fmla="*/ 405313 h 836073"/>
                    <a:gd name="connsiteX12" fmla="*/ 5271282 w 6879177"/>
                    <a:gd name="connsiteY12" fmla="*/ 598514 h 836073"/>
                    <a:gd name="connsiteX13" fmla="*/ 5536826 w 6879177"/>
                    <a:gd name="connsiteY13" fmla="*/ 701725 h 836073"/>
                    <a:gd name="connsiteX14" fmla="*/ 5855925 w 6879177"/>
                    <a:gd name="connsiteY14" fmla="*/ 825550 h 836073"/>
                    <a:gd name="connsiteX15" fmla="*/ 6184054 w 6879177"/>
                    <a:gd name="connsiteY15" fmla="*/ 799851 h 836073"/>
                    <a:gd name="connsiteX16" fmla="*/ 6391208 w 6879177"/>
                    <a:gd name="connsiteY16" fmla="*/ 771276 h 836073"/>
                    <a:gd name="connsiteX17" fmla="*/ 6428199 w 6879177"/>
                    <a:gd name="connsiteY17" fmla="*/ 771277 h 836073"/>
                    <a:gd name="connsiteX18" fmla="*/ 6622223 w 6879177"/>
                    <a:gd name="connsiteY18" fmla="*/ 769679 h 836073"/>
                    <a:gd name="connsiteX19" fmla="*/ 6877275 w 6879177"/>
                    <a:gd name="connsiteY19" fmla="*/ 700304 h 836073"/>
                    <a:gd name="connsiteX0" fmla="*/ 0 w 6879177"/>
                    <a:gd name="connsiteY0" fmla="*/ 831487 h 836073"/>
                    <a:gd name="connsiteX1" fmla="*/ 787792 w 6879177"/>
                    <a:gd name="connsiteY1" fmla="*/ 764235 h 836073"/>
                    <a:gd name="connsiteX2" fmla="*/ 1466490 w 6879177"/>
                    <a:gd name="connsiteY2" fmla="*/ 567096 h 836073"/>
                    <a:gd name="connsiteX3" fmla="*/ 1965390 w 6879177"/>
                    <a:gd name="connsiteY3" fmla="*/ 309921 h 836073"/>
                    <a:gd name="connsiteX4" fmla="*/ 2262260 w 6879177"/>
                    <a:gd name="connsiteY4" fmla="*/ 118425 h 836073"/>
                    <a:gd name="connsiteX5" fmla="*/ 2490372 w 6879177"/>
                    <a:gd name="connsiteY5" fmla="*/ 2 h 836073"/>
                    <a:gd name="connsiteX6" fmla="*/ 2617463 w 6879177"/>
                    <a:gd name="connsiteY6" fmla="*/ 116720 h 836073"/>
                    <a:gd name="connsiteX7" fmla="*/ 2653344 w 6879177"/>
                    <a:gd name="connsiteY7" fmla="*/ 501700 h 836073"/>
                    <a:gd name="connsiteX8" fmla="*/ 2751210 w 6879177"/>
                    <a:gd name="connsiteY8" fmla="*/ 663625 h 836073"/>
                    <a:gd name="connsiteX9" fmla="*/ 3439200 w 6879177"/>
                    <a:gd name="connsiteY9" fmla="*/ 339775 h 836073"/>
                    <a:gd name="connsiteX10" fmla="*/ 4106241 w 6879177"/>
                    <a:gd name="connsiteY10" fmla="*/ 297695 h 836073"/>
                    <a:gd name="connsiteX11" fmla="*/ 4878826 w 6879177"/>
                    <a:gd name="connsiteY11" fmla="*/ 405313 h 836073"/>
                    <a:gd name="connsiteX12" fmla="*/ 5271282 w 6879177"/>
                    <a:gd name="connsiteY12" fmla="*/ 598514 h 836073"/>
                    <a:gd name="connsiteX13" fmla="*/ 5536826 w 6879177"/>
                    <a:gd name="connsiteY13" fmla="*/ 701725 h 836073"/>
                    <a:gd name="connsiteX14" fmla="*/ 5855925 w 6879177"/>
                    <a:gd name="connsiteY14" fmla="*/ 825550 h 836073"/>
                    <a:gd name="connsiteX15" fmla="*/ 6184054 w 6879177"/>
                    <a:gd name="connsiteY15" fmla="*/ 799851 h 836073"/>
                    <a:gd name="connsiteX16" fmla="*/ 6391208 w 6879177"/>
                    <a:gd name="connsiteY16" fmla="*/ 771276 h 836073"/>
                    <a:gd name="connsiteX17" fmla="*/ 6428199 w 6879177"/>
                    <a:gd name="connsiteY17" fmla="*/ 771277 h 836073"/>
                    <a:gd name="connsiteX18" fmla="*/ 6622223 w 6879177"/>
                    <a:gd name="connsiteY18" fmla="*/ 769679 h 836073"/>
                    <a:gd name="connsiteX19" fmla="*/ 6877275 w 6879177"/>
                    <a:gd name="connsiteY19" fmla="*/ 700304 h 836073"/>
                    <a:gd name="connsiteX0" fmla="*/ 0 w 6879177"/>
                    <a:gd name="connsiteY0" fmla="*/ 831487 h 836073"/>
                    <a:gd name="connsiteX1" fmla="*/ 787792 w 6879177"/>
                    <a:gd name="connsiteY1" fmla="*/ 764235 h 836073"/>
                    <a:gd name="connsiteX2" fmla="*/ 1466490 w 6879177"/>
                    <a:gd name="connsiteY2" fmla="*/ 567096 h 836073"/>
                    <a:gd name="connsiteX3" fmla="*/ 1965390 w 6879177"/>
                    <a:gd name="connsiteY3" fmla="*/ 309921 h 836073"/>
                    <a:gd name="connsiteX4" fmla="*/ 2262260 w 6879177"/>
                    <a:gd name="connsiteY4" fmla="*/ 118425 h 836073"/>
                    <a:gd name="connsiteX5" fmla="*/ 2490372 w 6879177"/>
                    <a:gd name="connsiteY5" fmla="*/ 2 h 836073"/>
                    <a:gd name="connsiteX6" fmla="*/ 2603628 w 6879177"/>
                    <a:gd name="connsiteY6" fmla="*/ 116720 h 836073"/>
                    <a:gd name="connsiteX7" fmla="*/ 2653344 w 6879177"/>
                    <a:gd name="connsiteY7" fmla="*/ 501700 h 836073"/>
                    <a:gd name="connsiteX8" fmla="*/ 2751210 w 6879177"/>
                    <a:gd name="connsiteY8" fmla="*/ 663625 h 836073"/>
                    <a:gd name="connsiteX9" fmla="*/ 3439200 w 6879177"/>
                    <a:gd name="connsiteY9" fmla="*/ 339775 h 836073"/>
                    <a:gd name="connsiteX10" fmla="*/ 4106241 w 6879177"/>
                    <a:gd name="connsiteY10" fmla="*/ 297695 h 836073"/>
                    <a:gd name="connsiteX11" fmla="*/ 4878826 w 6879177"/>
                    <a:gd name="connsiteY11" fmla="*/ 405313 h 836073"/>
                    <a:gd name="connsiteX12" fmla="*/ 5271282 w 6879177"/>
                    <a:gd name="connsiteY12" fmla="*/ 598514 h 836073"/>
                    <a:gd name="connsiteX13" fmla="*/ 5536826 w 6879177"/>
                    <a:gd name="connsiteY13" fmla="*/ 701725 h 836073"/>
                    <a:gd name="connsiteX14" fmla="*/ 5855925 w 6879177"/>
                    <a:gd name="connsiteY14" fmla="*/ 825550 h 836073"/>
                    <a:gd name="connsiteX15" fmla="*/ 6184054 w 6879177"/>
                    <a:gd name="connsiteY15" fmla="*/ 799851 h 836073"/>
                    <a:gd name="connsiteX16" fmla="*/ 6391208 w 6879177"/>
                    <a:gd name="connsiteY16" fmla="*/ 771276 h 836073"/>
                    <a:gd name="connsiteX17" fmla="*/ 6428199 w 6879177"/>
                    <a:gd name="connsiteY17" fmla="*/ 771277 h 836073"/>
                    <a:gd name="connsiteX18" fmla="*/ 6622223 w 6879177"/>
                    <a:gd name="connsiteY18" fmla="*/ 769679 h 836073"/>
                    <a:gd name="connsiteX19" fmla="*/ 6877275 w 6879177"/>
                    <a:gd name="connsiteY19" fmla="*/ 700304 h 836073"/>
                    <a:gd name="connsiteX0" fmla="*/ 0 w 6879177"/>
                    <a:gd name="connsiteY0" fmla="*/ 831487 h 836073"/>
                    <a:gd name="connsiteX1" fmla="*/ 787792 w 6879177"/>
                    <a:gd name="connsiteY1" fmla="*/ 764235 h 836073"/>
                    <a:gd name="connsiteX2" fmla="*/ 1466490 w 6879177"/>
                    <a:gd name="connsiteY2" fmla="*/ 567096 h 836073"/>
                    <a:gd name="connsiteX3" fmla="*/ 1965390 w 6879177"/>
                    <a:gd name="connsiteY3" fmla="*/ 309921 h 836073"/>
                    <a:gd name="connsiteX4" fmla="*/ 2262260 w 6879177"/>
                    <a:gd name="connsiteY4" fmla="*/ 118425 h 836073"/>
                    <a:gd name="connsiteX5" fmla="*/ 2490372 w 6879177"/>
                    <a:gd name="connsiteY5" fmla="*/ 2 h 836073"/>
                    <a:gd name="connsiteX6" fmla="*/ 2603628 w 6879177"/>
                    <a:gd name="connsiteY6" fmla="*/ 116720 h 836073"/>
                    <a:gd name="connsiteX7" fmla="*/ 2639508 w 6879177"/>
                    <a:gd name="connsiteY7" fmla="*/ 382946 h 836073"/>
                    <a:gd name="connsiteX8" fmla="*/ 2751210 w 6879177"/>
                    <a:gd name="connsiteY8" fmla="*/ 663625 h 836073"/>
                    <a:gd name="connsiteX9" fmla="*/ 3439200 w 6879177"/>
                    <a:gd name="connsiteY9" fmla="*/ 339775 h 836073"/>
                    <a:gd name="connsiteX10" fmla="*/ 4106241 w 6879177"/>
                    <a:gd name="connsiteY10" fmla="*/ 297695 h 836073"/>
                    <a:gd name="connsiteX11" fmla="*/ 4878826 w 6879177"/>
                    <a:gd name="connsiteY11" fmla="*/ 405313 h 836073"/>
                    <a:gd name="connsiteX12" fmla="*/ 5271282 w 6879177"/>
                    <a:gd name="connsiteY12" fmla="*/ 598514 h 836073"/>
                    <a:gd name="connsiteX13" fmla="*/ 5536826 w 6879177"/>
                    <a:gd name="connsiteY13" fmla="*/ 701725 h 836073"/>
                    <a:gd name="connsiteX14" fmla="*/ 5855925 w 6879177"/>
                    <a:gd name="connsiteY14" fmla="*/ 825550 h 836073"/>
                    <a:gd name="connsiteX15" fmla="*/ 6184054 w 6879177"/>
                    <a:gd name="connsiteY15" fmla="*/ 799851 h 836073"/>
                    <a:gd name="connsiteX16" fmla="*/ 6391208 w 6879177"/>
                    <a:gd name="connsiteY16" fmla="*/ 771276 h 836073"/>
                    <a:gd name="connsiteX17" fmla="*/ 6428199 w 6879177"/>
                    <a:gd name="connsiteY17" fmla="*/ 771277 h 836073"/>
                    <a:gd name="connsiteX18" fmla="*/ 6622223 w 6879177"/>
                    <a:gd name="connsiteY18" fmla="*/ 769679 h 836073"/>
                    <a:gd name="connsiteX19" fmla="*/ 6877275 w 6879177"/>
                    <a:gd name="connsiteY19" fmla="*/ 700304 h 836073"/>
                    <a:gd name="connsiteX0" fmla="*/ 0 w 6879177"/>
                    <a:gd name="connsiteY0" fmla="*/ 831487 h 836073"/>
                    <a:gd name="connsiteX1" fmla="*/ 787792 w 6879177"/>
                    <a:gd name="connsiteY1" fmla="*/ 764235 h 836073"/>
                    <a:gd name="connsiteX2" fmla="*/ 1466490 w 6879177"/>
                    <a:gd name="connsiteY2" fmla="*/ 567096 h 836073"/>
                    <a:gd name="connsiteX3" fmla="*/ 1965390 w 6879177"/>
                    <a:gd name="connsiteY3" fmla="*/ 309921 h 836073"/>
                    <a:gd name="connsiteX4" fmla="*/ 2262260 w 6879177"/>
                    <a:gd name="connsiteY4" fmla="*/ 118425 h 836073"/>
                    <a:gd name="connsiteX5" fmla="*/ 2490372 w 6879177"/>
                    <a:gd name="connsiteY5" fmla="*/ 2 h 836073"/>
                    <a:gd name="connsiteX6" fmla="*/ 2603628 w 6879177"/>
                    <a:gd name="connsiteY6" fmla="*/ 116720 h 836073"/>
                    <a:gd name="connsiteX7" fmla="*/ 2639508 w 6879177"/>
                    <a:gd name="connsiteY7" fmla="*/ 382946 h 836073"/>
                    <a:gd name="connsiteX8" fmla="*/ 2751210 w 6879177"/>
                    <a:gd name="connsiteY8" fmla="*/ 663625 h 836073"/>
                    <a:gd name="connsiteX9" fmla="*/ 3439200 w 6879177"/>
                    <a:gd name="connsiteY9" fmla="*/ 339775 h 836073"/>
                    <a:gd name="connsiteX10" fmla="*/ 4106241 w 6879177"/>
                    <a:gd name="connsiteY10" fmla="*/ 297695 h 836073"/>
                    <a:gd name="connsiteX11" fmla="*/ 4878826 w 6879177"/>
                    <a:gd name="connsiteY11" fmla="*/ 405313 h 836073"/>
                    <a:gd name="connsiteX12" fmla="*/ 5271282 w 6879177"/>
                    <a:gd name="connsiteY12" fmla="*/ 598514 h 836073"/>
                    <a:gd name="connsiteX13" fmla="*/ 5536826 w 6879177"/>
                    <a:gd name="connsiteY13" fmla="*/ 701725 h 836073"/>
                    <a:gd name="connsiteX14" fmla="*/ 5855925 w 6879177"/>
                    <a:gd name="connsiteY14" fmla="*/ 825550 h 836073"/>
                    <a:gd name="connsiteX15" fmla="*/ 6184054 w 6879177"/>
                    <a:gd name="connsiteY15" fmla="*/ 799851 h 836073"/>
                    <a:gd name="connsiteX16" fmla="*/ 6391208 w 6879177"/>
                    <a:gd name="connsiteY16" fmla="*/ 771276 h 836073"/>
                    <a:gd name="connsiteX17" fmla="*/ 6428199 w 6879177"/>
                    <a:gd name="connsiteY17" fmla="*/ 771277 h 836073"/>
                    <a:gd name="connsiteX18" fmla="*/ 6622223 w 6879177"/>
                    <a:gd name="connsiteY18" fmla="*/ 769679 h 836073"/>
                    <a:gd name="connsiteX19" fmla="*/ 6877275 w 6879177"/>
                    <a:gd name="connsiteY19" fmla="*/ 700304 h 836073"/>
                    <a:gd name="connsiteX0" fmla="*/ 0 w 6879177"/>
                    <a:gd name="connsiteY0" fmla="*/ 831487 h 836073"/>
                    <a:gd name="connsiteX1" fmla="*/ 787792 w 6879177"/>
                    <a:gd name="connsiteY1" fmla="*/ 764235 h 836073"/>
                    <a:gd name="connsiteX2" fmla="*/ 1466490 w 6879177"/>
                    <a:gd name="connsiteY2" fmla="*/ 567096 h 836073"/>
                    <a:gd name="connsiteX3" fmla="*/ 1965390 w 6879177"/>
                    <a:gd name="connsiteY3" fmla="*/ 309921 h 836073"/>
                    <a:gd name="connsiteX4" fmla="*/ 2262260 w 6879177"/>
                    <a:gd name="connsiteY4" fmla="*/ 118425 h 836073"/>
                    <a:gd name="connsiteX5" fmla="*/ 2490372 w 6879177"/>
                    <a:gd name="connsiteY5" fmla="*/ 2 h 836073"/>
                    <a:gd name="connsiteX6" fmla="*/ 2603628 w 6879177"/>
                    <a:gd name="connsiteY6" fmla="*/ 116720 h 836073"/>
                    <a:gd name="connsiteX7" fmla="*/ 2639508 w 6879177"/>
                    <a:gd name="connsiteY7" fmla="*/ 382946 h 836073"/>
                    <a:gd name="connsiteX8" fmla="*/ 2751210 w 6879177"/>
                    <a:gd name="connsiteY8" fmla="*/ 663625 h 836073"/>
                    <a:gd name="connsiteX9" fmla="*/ 3439200 w 6879177"/>
                    <a:gd name="connsiteY9" fmla="*/ 339775 h 836073"/>
                    <a:gd name="connsiteX10" fmla="*/ 4106241 w 6879177"/>
                    <a:gd name="connsiteY10" fmla="*/ 297695 h 836073"/>
                    <a:gd name="connsiteX11" fmla="*/ 4809647 w 6879177"/>
                    <a:gd name="connsiteY11" fmla="*/ 381562 h 836073"/>
                    <a:gd name="connsiteX12" fmla="*/ 5271282 w 6879177"/>
                    <a:gd name="connsiteY12" fmla="*/ 598514 h 836073"/>
                    <a:gd name="connsiteX13" fmla="*/ 5536826 w 6879177"/>
                    <a:gd name="connsiteY13" fmla="*/ 701725 h 836073"/>
                    <a:gd name="connsiteX14" fmla="*/ 5855925 w 6879177"/>
                    <a:gd name="connsiteY14" fmla="*/ 825550 h 836073"/>
                    <a:gd name="connsiteX15" fmla="*/ 6184054 w 6879177"/>
                    <a:gd name="connsiteY15" fmla="*/ 799851 h 836073"/>
                    <a:gd name="connsiteX16" fmla="*/ 6391208 w 6879177"/>
                    <a:gd name="connsiteY16" fmla="*/ 771276 h 836073"/>
                    <a:gd name="connsiteX17" fmla="*/ 6428199 w 6879177"/>
                    <a:gd name="connsiteY17" fmla="*/ 771277 h 836073"/>
                    <a:gd name="connsiteX18" fmla="*/ 6622223 w 6879177"/>
                    <a:gd name="connsiteY18" fmla="*/ 769679 h 836073"/>
                    <a:gd name="connsiteX19" fmla="*/ 6877275 w 6879177"/>
                    <a:gd name="connsiteY19" fmla="*/ 700304 h 836073"/>
                    <a:gd name="connsiteX0" fmla="*/ 0 w 6879177"/>
                    <a:gd name="connsiteY0" fmla="*/ 831487 h 836073"/>
                    <a:gd name="connsiteX1" fmla="*/ 787792 w 6879177"/>
                    <a:gd name="connsiteY1" fmla="*/ 764235 h 836073"/>
                    <a:gd name="connsiteX2" fmla="*/ 1466490 w 6879177"/>
                    <a:gd name="connsiteY2" fmla="*/ 567096 h 836073"/>
                    <a:gd name="connsiteX3" fmla="*/ 1965390 w 6879177"/>
                    <a:gd name="connsiteY3" fmla="*/ 309921 h 836073"/>
                    <a:gd name="connsiteX4" fmla="*/ 2262260 w 6879177"/>
                    <a:gd name="connsiteY4" fmla="*/ 118425 h 836073"/>
                    <a:gd name="connsiteX5" fmla="*/ 2490372 w 6879177"/>
                    <a:gd name="connsiteY5" fmla="*/ 2 h 836073"/>
                    <a:gd name="connsiteX6" fmla="*/ 2603628 w 6879177"/>
                    <a:gd name="connsiteY6" fmla="*/ 116720 h 836073"/>
                    <a:gd name="connsiteX7" fmla="*/ 2639508 w 6879177"/>
                    <a:gd name="connsiteY7" fmla="*/ 382946 h 836073"/>
                    <a:gd name="connsiteX8" fmla="*/ 2751210 w 6879177"/>
                    <a:gd name="connsiteY8" fmla="*/ 663625 h 836073"/>
                    <a:gd name="connsiteX9" fmla="*/ 3439200 w 6879177"/>
                    <a:gd name="connsiteY9" fmla="*/ 339775 h 836073"/>
                    <a:gd name="connsiteX10" fmla="*/ 4106241 w 6879177"/>
                    <a:gd name="connsiteY10" fmla="*/ 297695 h 836073"/>
                    <a:gd name="connsiteX11" fmla="*/ 4809647 w 6879177"/>
                    <a:gd name="connsiteY11" fmla="*/ 381562 h 836073"/>
                    <a:gd name="connsiteX12" fmla="*/ 5271282 w 6879177"/>
                    <a:gd name="connsiteY12" fmla="*/ 598514 h 836073"/>
                    <a:gd name="connsiteX13" fmla="*/ 5536826 w 6879177"/>
                    <a:gd name="connsiteY13" fmla="*/ 719538 h 836073"/>
                    <a:gd name="connsiteX14" fmla="*/ 5855925 w 6879177"/>
                    <a:gd name="connsiteY14" fmla="*/ 825550 h 836073"/>
                    <a:gd name="connsiteX15" fmla="*/ 6184054 w 6879177"/>
                    <a:gd name="connsiteY15" fmla="*/ 799851 h 836073"/>
                    <a:gd name="connsiteX16" fmla="*/ 6391208 w 6879177"/>
                    <a:gd name="connsiteY16" fmla="*/ 771276 h 836073"/>
                    <a:gd name="connsiteX17" fmla="*/ 6428199 w 6879177"/>
                    <a:gd name="connsiteY17" fmla="*/ 771277 h 836073"/>
                    <a:gd name="connsiteX18" fmla="*/ 6622223 w 6879177"/>
                    <a:gd name="connsiteY18" fmla="*/ 769679 h 836073"/>
                    <a:gd name="connsiteX19" fmla="*/ 6877275 w 6879177"/>
                    <a:gd name="connsiteY19" fmla="*/ 700304 h 836073"/>
                    <a:gd name="connsiteX0" fmla="*/ 0 w 6879177"/>
                    <a:gd name="connsiteY0" fmla="*/ 831487 h 836073"/>
                    <a:gd name="connsiteX1" fmla="*/ 787792 w 6879177"/>
                    <a:gd name="connsiteY1" fmla="*/ 764235 h 836073"/>
                    <a:gd name="connsiteX2" fmla="*/ 1466490 w 6879177"/>
                    <a:gd name="connsiteY2" fmla="*/ 567096 h 836073"/>
                    <a:gd name="connsiteX3" fmla="*/ 1965390 w 6879177"/>
                    <a:gd name="connsiteY3" fmla="*/ 309921 h 836073"/>
                    <a:gd name="connsiteX4" fmla="*/ 2262260 w 6879177"/>
                    <a:gd name="connsiteY4" fmla="*/ 118425 h 836073"/>
                    <a:gd name="connsiteX5" fmla="*/ 2490372 w 6879177"/>
                    <a:gd name="connsiteY5" fmla="*/ 2 h 836073"/>
                    <a:gd name="connsiteX6" fmla="*/ 2603628 w 6879177"/>
                    <a:gd name="connsiteY6" fmla="*/ 116720 h 836073"/>
                    <a:gd name="connsiteX7" fmla="*/ 2639508 w 6879177"/>
                    <a:gd name="connsiteY7" fmla="*/ 382946 h 836073"/>
                    <a:gd name="connsiteX8" fmla="*/ 2751210 w 6879177"/>
                    <a:gd name="connsiteY8" fmla="*/ 663625 h 836073"/>
                    <a:gd name="connsiteX9" fmla="*/ 3439200 w 6879177"/>
                    <a:gd name="connsiteY9" fmla="*/ 339775 h 836073"/>
                    <a:gd name="connsiteX10" fmla="*/ 4106241 w 6879177"/>
                    <a:gd name="connsiteY10" fmla="*/ 297695 h 836073"/>
                    <a:gd name="connsiteX11" fmla="*/ 4809647 w 6879177"/>
                    <a:gd name="connsiteY11" fmla="*/ 381562 h 836073"/>
                    <a:gd name="connsiteX12" fmla="*/ 5271282 w 6879177"/>
                    <a:gd name="connsiteY12" fmla="*/ 598514 h 836073"/>
                    <a:gd name="connsiteX13" fmla="*/ 5536826 w 6879177"/>
                    <a:gd name="connsiteY13" fmla="*/ 719538 h 836073"/>
                    <a:gd name="connsiteX14" fmla="*/ 5855925 w 6879177"/>
                    <a:gd name="connsiteY14" fmla="*/ 825550 h 836073"/>
                    <a:gd name="connsiteX15" fmla="*/ 6184054 w 6879177"/>
                    <a:gd name="connsiteY15" fmla="*/ 799851 h 836073"/>
                    <a:gd name="connsiteX16" fmla="*/ 6391208 w 6879177"/>
                    <a:gd name="connsiteY16" fmla="*/ 771276 h 836073"/>
                    <a:gd name="connsiteX17" fmla="*/ 6428199 w 6879177"/>
                    <a:gd name="connsiteY17" fmla="*/ 771277 h 836073"/>
                    <a:gd name="connsiteX18" fmla="*/ 6622223 w 6879177"/>
                    <a:gd name="connsiteY18" fmla="*/ 769679 h 836073"/>
                    <a:gd name="connsiteX19" fmla="*/ 6877275 w 6879177"/>
                    <a:gd name="connsiteY19" fmla="*/ 700304 h 836073"/>
                    <a:gd name="connsiteX0" fmla="*/ 0 w 6879177"/>
                    <a:gd name="connsiteY0" fmla="*/ 831487 h 831487"/>
                    <a:gd name="connsiteX1" fmla="*/ 787792 w 6879177"/>
                    <a:gd name="connsiteY1" fmla="*/ 764235 h 831487"/>
                    <a:gd name="connsiteX2" fmla="*/ 1466490 w 6879177"/>
                    <a:gd name="connsiteY2" fmla="*/ 567096 h 831487"/>
                    <a:gd name="connsiteX3" fmla="*/ 1965390 w 6879177"/>
                    <a:gd name="connsiteY3" fmla="*/ 309921 h 831487"/>
                    <a:gd name="connsiteX4" fmla="*/ 2262260 w 6879177"/>
                    <a:gd name="connsiteY4" fmla="*/ 118425 h 831487"/>
                    <a:gd name="connsiteX5" fmla="*/ 2490372 w 6879177"/>
                    <a:gd name="connsiteY5" fmla="*/ 2 h 831487"/>
                    <a:gd name="connsiteX6" fmla="*/ 2603628 w 6879177"/>
                    <a:gd name="connsiteY6" fmla="*/ 116720 h 831487"/>
                    <a:gd name="connsiteX7" fmla="*/ 2639508 w 6879177"/>
                    <a:gd name="connsiteY7" fmla="*/ 382946 h 831487"/>
                    <a:gd name="connsiteX8" fmla="*/ 2751210 w 6879177"/>
                    <a:gd name="connsiteY8" fmla="*/ 663625 h 831487"/>
                    <a:gd name="connsiteX9" fmla="*/ 3439200 w 6879177"/>
                    <a:gd name="connsiteY9" fmla="*/ 339775 h 831487"/>
                    <a:gd name="connsiteX10" fmla="*/ 4106241 w 6879177"/>
                    <a:gd name="connsiteY10" fmla="*/ 297695 h 831487"/>
                    <a:gd name="connsiteX11" fmla="*/ 4809647 w 6879177"/>
                    <a:gd name="connsiteY11" fmla="*/ 381562 h 831487"/>
                    <a:gd name="connsiteX12" fmla="*/ 5271282 w 6879177"/>
                    <a:gd name="connsiteY12" fmla="*/ 598514 h 831487"/>
                    <a:gd name="connsiteX13" fmla="*/ 5536826 w 6879177"/>
                    <a:gd name="connsiteY13" fmla="*/ 719538 h 831487"/>
                    <a:gd name="connsiteX14" fmla="*/ 5869761 w 6879177"/>
                    <a:gd name="connsiteY14" fmla="*/ 813675 h 831487"/>
                    <a:gd name="connsiteX15" fmla="*/ 6184054 w 6879177"/>
                    <a:gd name="connsiteY15" fmla="*/ 799851 h 831487"/>
                    <a:gd name="connsiteX16" fmla="*/ 6391208 w 6879177"/>
                    <a:gd name="connsiteY16" fmla="*/ 771276 h 831487"/>
                    <a:gd name="connsiteX17" fmla="*/ 6428199 w 6879177"/>
                    <a:gd name="connsiteY17" fmla="*/ 771277 h 831487"/>
                    <a:gd name="connsiteX18" fmla="*/ 6622223 w 6879177"/>
                    <a:gd name="connsiteY18" fmla="*/ 769679 h 831487"/>
                    <a:gd name="connsiteX19" fmla="*/ 6877275 w 6879177"/>
                    <a:gd name="connsiteY19" fmla="*/ 700304 h 831487"/>
                    <a:gd name="connsiteX0" fmla="*/ 0 w 6879177"/>
                    <a:gd name="connsiteY0" fmla="*/ 831487 h 831487"/>
                    <a:gd name="connsiteX1" fmla="*/ 787792 w 6879177"/>
                    <a:gd name="connsiteY1" fmla="*/ 764235 h 831487"/>
                    <a:gd name="connsiteX2" fmla="*/ 1466490 w 6879177"/>
                    <a:gd name="connsiteY2" fmla="*/ 567096 h 831487"/>
                    <a:gd name="connsiteX3" fmla="*/ 1965390 w 6879177"/>
                    <a:gd name="connsiteY3" fmla="*/ 309921 h 831487"/>
                    <a:gd name="connsiteX4" fmla="*/ 2262260 w 6879177"/>
                    <a:gd name="connsiteY4" fmla="*/ 118425 h 831487"/>
                    <a:gd name="connsiteX5" fmla="*/ 2490372 w 6879177"/>
                    <a:gd name="connsiteY5" fmla="*/ 2 h 831487"/>
                    <a:gd name="connsiteX6" fmla="*/ 2603628 w 6879177"/>
                    <a:gd name="connsiteY6" fmla="*/ 116720 h 831487"/>
                    <a:gd name="connsiteX7" fmla="*/ 2639508 w 6879177"/>
                    <a:gd name="connsiteY7" fmla="*/ 382946 h 831487"/>
                    <a:gd name="connsiteX8" fmla="*/ 2751210 w 6879177"/>
                    <a:gd name="connsiteY8" fmla="*/ 663625 h 831487"/>
                    <a:gd name="connsiteX9" fmla="*/ 3439200 w 6879177"/>
                    <a:gd name="connsiteY9" fmla="*/ 339775 h 831487"/>
                    <a:gd name="connsiteX10" fmla="*/ 4106241 w 6879177"/>
                    <a:gd name="connsiteY10" fmla="*/ 297695 h 831487"/>
                    <a:gd name="connsiteX11" fmla="*/ 4809647 w 6879177"/>
                    <a:gd name="connsiteY11" fmla="*/ 381562 h 831487"/>
                    <a:gd name="connsiteX12" fmla="*/ 5271282 w 6879177"/>
                    <a:gd name="connsiteY12" fmla="*/ 598514 h 831487"/>
                    <a:gd name="connsiteX13" fmla="*/ 5536826 w 6879177"/>
                    <a:gd name="connsiteY13" fmla="*/ 719538 h 831487"/>
                    <a:gd name="connsiteX14" fmla="*/ 5869761 w 6879177"/>
                    <a:gd name="connsiteY14" fmla="*/ 813675 h 831487"/>
                    <a:gd name="connsiteX15" fmla="*/ 6184054 w 6879177"/>
                    <a:gd name="connsiteY15" fmla="*/ 799851 h 831487"/>
                    <a:gd name="connsiteX16" fmla="*/ 6391208 w 6879177"/>
                    <a:gd name="connsiteY16" fmla="*/ 771276 h 831487"/>
                    <a:gd name="connsiteX17" fmla="*/ 6428199 w 6879177"/>
                    <a:gd name="connsiteY17" fmla="*/ 771277 h 831487"/>
                    <a:gd name="connsiteX18" fmla="*/ 6622223 w 6879177"/>
                    <a:gd name="connsiteY18" fmla="*/ 769679 h 831487"/>
                    <a:gd name="connsiteX19" fmla="*/ 6877275 w 6879177"/>
                    <a:gd name="connsiteY19" fmla="*/ 700304 h 831487"/>
                    <a:gd name="connsiteX0" fmla="*/ 0 w 6879177"/>
                    <a:gd name="connsiteY0" fmla="*/ 831487 h 831487"/>
                    <a:gd name="connsiteX1" fmla="*/ 787792 w 6879177"/>
                    <a:gd name="connsiteY1" fmla="*/ 764235 h 831487"/>
                    <a:gd name="connsiteX2" fmla="*/ 1466490 w 6879177"/>
                    <a:gd name="connsiteY2" fmla="*/ 567096 h 831487"/>
                    <a:gd name="connsiteX3" fmla="*/ 1965390 w 6879177"/>
                    <a:gd name="connsiteY3" fmla="*/ 309921 h 831487"/>
                    <a:gd name="connsiteX4" fmla="*/ 2262260 w 6879177"/>
                    <a:gd name="connsiteY4" fmla="*/ 118425 h 831487"/>
                    <a:gd name="connsiteX5" fmla="*/ 2490372 w 6879177"/>
                    <a:gd name="connsiteY5" fmla="*/ 2 h 831487"/>
                    <a:gd name="connsiteX6" fmla="*/ 2603628 w 6879177"/>
                    <a:gd name="connsiteY6" fmla="*/ 116720 h 831487"/>
                    <a:gd name="connsiteX7" fmla="*/ 2639508 w 6879177"/>
                    <a:gd name="connsiteY7" fmla="*/ 382946 h 831487"/>
                    <a:gd name="connsiteX8" fmla="*/ 2751210 w 6879177"/>
                    <a:gd name="connsiteY8" fmla="*/ 663625 h 831487"/>
                    <a:gd name="connsiteX9" fmla="*/ 3439200 w 6879177"/>
                    <a:gd name="connsiteY9" fmla="*/ 339775 h 831487"/>
                    <a:gd name="connsiteX10" fmla="*/ 4106241 w 6879177"/>
                    <a:gd name="connsiteY10" fmla="*/ 297695 h 831487"/>
                    <a:gd name="connsiteX11" fmla="*/ 4809647 w 6879177"/>
                    <a:gd name="connsiteY11" fmla="*/ 381562 h 831487"/>
                    <a:gd name="connsiteX12" fmla="*/ 5271282 w 6879177"/>
                    <a:gd name="connsiteY12" fmla="*/ 598514 h 831487"/>
                    <a:gd name="connsiteX13" fmla="*/ 5536826 w 6879177"/>
                    <a:gd name="connsiteY13" fmla="*/ 719538 h 831487"/>
                    <a:gd name="connsiteX14" fmla="*/ 5869761 w 6879177"/>
                    <a:gd name="connsiteY14" fmla="*/ 813675 h 831487"/>
                    <a:gd name="connsiteX15" fmla="*/ 6184054 w 6879177"/>
                    <a:gd name="connsiteY15" fmla="*/ 799851 h 831487"/>
                    <a:gd name="connsiteX16" fmla="*/ 6391208 w 6879177"/>
                    <a:gd name="connsiteY16" fmla="*/ 771276 h 831487"/>
                    <a:gd name="connsiteX17" fmla="*/ 6428199 w 6879177"/>
                    <a:gd name="connsiteY17" fmla="*/ 771277 h 831487"/>
                    <a:gd name="connsiteX18" fmla="*/ 6622223 w 6879177"/>
                    <a:gd name="connsiteY18" fmla="*/ 769679 h 831487"/>
                    <a:gd name="connsiteX19" fmla="*/ 6877275 w 6879177"/>
                    <a:gd name="connsiteY19" fmla="*/ 700304 h 831487"/>
                    <a:gd name="connsiteX0" fmla="*/ 0 w 6879177"/>
                    <a:gd name="connsiteY0" fmla="*/ 831487 h 831487"/>
                    <a:gd name="connsiteX1" fmla="*/ 787792 w 6879177"/>
                    <a:gd name="connsiteY1" fmla="*/ 764235 h 831487"/>
                    <a:gd name="connsiteX2" fmla="*/ 1466490 w 6879177"/>
                    <a:gd name="connsiteY2" fmla="*/ 567096 h 831487"/>
                    <a:gd name="connsiteX3" fmla="*/ 1965390 w 6879177"/>
                    <a:gd name="connsiteY3" fmla="*/ 309921 h 831487"/>
                    <a:gd name="connsiteX4" fmla="*/ 2262260 w 6879177"/>
                    <a:gd name="connsiteY4" fmla="*/ 118425 h 831487"/>
                    <a:gd name="connsiteX5" fmla="*/ 2490372 w 6879177"/>
                    <a:gd name="connsiteY5" fmla="*/ 2 h 831487"/>
                    <a:gd name="connsiteX6" fmla="*/ 2603628 w 6879177"/>
                    <a:gd name="connsiteY6" fmla="*/ 116720 h 831487"/>
                    <a:gd name="connsiteX7" fmla="*/ 2639508 w 6879177"/>
                    <a:gd name="connsiteY7" fmla="*/ 382946 h 831487"/>
                    <a:gd name="connsiteX8" fmla="*/ 2751210 w 6879177"/>
                    <a:gd name="connsiteY8" fmla="*/ 663625 h 831487"/>
                    <a:gd name="connsiteX9" fmla="*/ 3439200 w 6879177"/>
                    <a:gd name="connsiteY9" fmla="*/ 339775 h 831487"/>
                    <a:gd name="connsiteX10" fmla="*/ 4106241 w 6879177"/>
                    <a:gd name="connsiteY10" fmla="*/ 297695 h 831487"/>
                    <a:gd name="connsiteX11" fmla="*/ 4809647 w 6879177"/>
                    <a:gd name="connsiteY11" fmla="*/ 381562 h 831487"/>
                    <a:gd name="connsiteX12" fmla="*/ 5271282 w 6879177"/>
                    <a:gd name="connsiteY12" fmla="*/ 598514 h 831487"/>
                    <a:gd name="connsiteX13" fmla="*/ 5536826 w 6879177"/>
                    <a:gd name="connsiteY13" fmla="*/ 719538 h 831487"/>
                    <a:gd name="connsiteX14" fmla="*/ 6184054 w 6879177"/>
                    <a:gd name="connsiteY14" fmla="*/ 799851 h 831487"/>
                    <a:gd name="connsiteX15" fmla="*/ 6391208 w 6879177"/>
                    <a:gd name="connsiteY15" fmla="*/ 771276 h 831487"/>
                    <a:gd name="connsiteX16" fmla="*/ 6428199 w 6879177"/>
                    <a:gd name="connsiteY16" fmla="*/ 771277 h 831487"/>
                    <a:gd name="connsiteX17" fmla="*/ 6622223 w 6879177"/>
                    <a:gd name="connsiteY17" fmla="*/ 769679 h 831487"/>
                    <a:gd name="connsiteX18" fmla="*/ 6877275 w 6879177"/>
                    <a:gd name="connsiteY18" fmla="*/ 700304 h 831487"/>
                    <a:gd name="connsiteX0" fmla="*/ 0 w 6879177"/>
                    <a:gd name="connsiteY0" fmla="*/ 831487 h 831487"/>
                    <a:gd name="connsiteX1" fmla="*/ 787792 w 6879177"/>
                    <a:gd name="connsiteY1" fmla="*/ 764235 h 831487"/>
                    <a:gd name="connsiteX2" fmla="*/ 1466490 w 6879177"/>
                    <a:gd name="connsiteY2" fmla="*/ 567096 h 831487"/>
                    <a:gd name="connsiteX3" fmla="*/ 1965390 w 6879177"/>
                    <a:gd name="connsiteY3" fmla="*/ 309921 h 831487"/>
                    <a:gd name="connsiteX4" fmla="*/ 2262260 w 6879177"/>
                    <a:gd name="connsiteY4" fmla="*/ 118425 h 831487"/>
                    <a:gd name="connsiteX5" fmla="*/ 2490372 w 6879177"/>
                    <a:gd name="connsiteY5" fmla="*/ 2 h 831487"/>
                    <a:gd name="connsiteX6" fmla="*/ 2603628 w 6879177"/>
                    <a:gd name="connsiteY6" fmla="*/ 116720 h 831487"/>
                    <a:gd name="connsiteX7" fmla="*/ 2639508 w 6879177"/>
                    <a:gd name="connsiteY7" fmla="*/ 382946 h 831487"/>
                    <a:gd name="connsiteX8" fmla="*/ 2751210 w 6879177"/>
                    <a:gd name="connsiteY8" fmla="*/ 663625 h 831487"/>
                    <a:gd name="connsiteX9" fmla="*/ 3439200 w 6879177"/>
                    <a:gd name="connsiteY9" fmla="*/ 339775 h 831487"/>
                    <a:gd name="connsiteX10" fmla="*/ 4106241 w 6879177"/>
                    <a:gd name="connsiteY10" fmla="*/ 297695 h 831487"/>
                    <a:gd name="connsiteX11" fmla="*/ 4809647 w 6879177"/>
                    <a:gd name="connsiteY11" fmla="*/ 381562 h 831487"/>
                    <a:gd name="connsiteX12" fmla="*/ 5271282 w 6879177"/>
                    <a:gd name="connsiteY12" fmla="*/ 598514 h 831487"/>
                    <a:gd name="connsiteX13" fmla="*/ 5536826 w 6879177"/>
                    <a:gd name="connsiteY13" fmla="*/ 719538 h 831487"/>
                    <a:gd name="connsiteX14" fmla="*/ 6008800 w 6879177"/>
                    <a:gd name="connsiteY14" fmla="*/ 823602 h 831487"/>
                    <a:gd name="connsiteX15" fmla="*/ 6391208 w 6879177"/>
                    <a:gd name="connsiteY15" fmla="*/ 771276 h 831487"/>
                    <a:gd name="connsiteX16" fmla="*/ 6428199 w 6879177"/>
                    <a:gd name="connsiteY16" fmla="*/ 771277 h 831487"/>
                    <a:gd name="connsiteX17" fmla="*/ 6622223 w 6879177"/>
                    <a:gd name="connsiteY17" fmla="*/ 769679 h 831487"/>
                    <a:gd name="connsiteX18" fmla="*/ 6877275 w 6879177"/>
                    <a:gd name="connsiteY18" fmla="*/ 700304 h 831487"/>
                    <a:gd name="connsiteX0" fmla="*/ 0 w 6879177"/>
                    <a:gd name="connsiteY0" fmla="*/ 831487 h 831487"/>
                    <a:gd name="connsiteX1" fmla="*/ 787792 w 6879177"/>
                    <a:gd name="connsiteY1" fmla="*/ 764235 h 831487"/>
                    <a:gd name="connsiteX2" fmla="*/ 1466490 w 6879177"/>
                    <a:gd name="connsiteY2" fmla="*/ 567096 h 831487"/>
                    <a:gd name="connsiteX3" fmla="*/ 1965390 w 6879177"/>
                    <a:gd name="connsiteY3" fmla="*/ 309921 h 831487"/>
                    <a:gd name="connsiteX4" fmla="*/ 2262260 w 6879177"/>
                    <a:gd name="connsiteY4" fmla="*/ 118425 h 831487"/>
                    <a:gd name="connsiteX5" fmla="*/ 2490372 w 6879177"/>
                    <a:gd name="connsiteY5" fmla="*/ 2 h 831487"/>
                    <a:gd name="connsiteX6" fmla="*/ 2603628 w 6879177"/>
                    <a:gd name="connsiteY6" fmla="*/ 116720 h 831487"/>
                    <a:gd name="connsiteX7" fmla="*/ 2639508 w 6879177"/>
                    <a:gd name="connsiteY7" fmla="*/ 382946 h 831487"/>
                    <a:gd name="connsiteX8" fmla="*/ 2751210 w 6879177"/>
                    <a:gd name="connsiteY8" fmla="*/ 663625 h 831487"/>
                    <a:gd name="connsiteX9" fmla="*/ 3439200 w 6879177"/>
                    <a:gd name="connsiteY9" fmla="*/ 339775 h 831487"/>
                    <a:gd name="connsiteX10" fmla="*/ 4106241 w 6879177"/>
                    <a:gd name="connsiteY10" fmla="*/ 297695 h 831487"/>
                    <a:gd name="connsiteX11" fmla="*/ 4809647 w 6879177"/>
                    <a:gd name="connsiteY11" fmla="*/ 381562 h 831487"/>
                    <a:gd name="connsiteX12" fmla="*/ 5271282 w 6879177"/>
                    <a:gd name="connsiteY12" fmla="*/ 598514 h 831487"/>
                    <a:gd name="connsiteX13" fmla="*/ 5536826 w 6879177"/>
                    <a:gd name="connsiteY13" fmla="*/ 719538 h 831487"/>
                    <a:gd name="connsiteX14" fmla="*/ 6008800 w 6879177"/>
                    <a:gd name="connsiteY14" fmla="*/ 823602 h 831487"/>
                    <a:gd name="connsiteX15" fmla="*/ 6428199 w 6879177"/>
                    <a:gd name="connsiteY15" fmla="*/ 771277 h 831487"/>
                    <a:gd name="connsiteX16" fmla="*/ 6622223 w 6879177"/>
                    <a:gd name="connsiteY16" fmla="*/ 769679 h 831487"/>
                    <a:gd name="connsiteX17" fmla="*/ 6877275 w 6879177"/>
                    <a:gd name="connsiteY17" fmla="*/ 700304 h 831487"/>
                    <a:gd name="connsiteX0" fmla="*/ 0 w 6879177"/>
                    <a:gd name="connsiteY0" fmla="*/ 831487 h 831487"/>
                    <a:gd name="connsiteX1" fmla="*/ 787792 w 6879177"/>
                    <a:gd name="connsiteY1" fmla="*/ 764235 h 831487"/>
                    <a:gd name="connsiteX2" fmla="*/ 1466490 w 6879177"/>
                    <a:gd name="connsiteY2" fmla="*/ 567096 h 831487"/>
                    <a:gd name="connsiteX3" fmla="*/ 1965390 w 6879177"/>
                    <a:gd name="connsiteY3" fmla="*/ 309921 h 831487"/>
                    <a:gd name="connsiteX4" fmla="*/ 2262260 w 6879177"/>
                    <a:gd name="connsiteY4" fmla="*/ 118425 h 831487"/>
                    <a:gd name="connsiteX5" fmla="*/ 2490372 w 6879177"/>
                    <a:gd name="connsiteY5" fmla="*/ 2 h 831487"/>
                    <a:gd name="connsiteX6" fmla="*/ 2603628 w 6879177"/>
                    <a:gd name="connsiteY6" fmla="*/ 116720 h 831487"/>
                    <a:gd name="connsiteX7" fmla="*/ 2639508 w 6879177"/>
                    <a:gd name="connsiteY7" fmla="*/ 382946 h 831487"/>
                    <a:gd name="connsiteX8" fmla="*/ 2751210 w 6879177"/>
                    <a:gd name="connsiteY8" fmla="*/ 663625 h 831487"/>
                    <a:gd name="connsiteX9" fmla="*/ 3439200 w 6879177"/>
                    <a:gd name="connsiteY9" fmla="*/ 339775 h 831487"/>
                    <a:gd name="connsiteX10" fmla="*/ 4106241 w 6879177"/>
                    <a:gd name="connsiteY10" fmla="*/ 297695 h 831487"/>
                    <a:gd name="connsiteX11" fmla="*/ 4809647 w 6879177"/>
                    <a:gd name="connsiteY11" fmla="*/ 381562 h 831487"/>
                    <a:gd name="connsiteX12" fmla="*/ 5271282 w 6879177"/>
                    <a:gd name="connsiteY12" fmla="*/ 598514 h 831487"/>
                    <a:gd name="connsiteX13" fmla="*/ 5536826 w 6879177"/>
                    <a:gd name="connsiteY13" fmla="*/ 719538 h 831487"/>
                    <a:gd name="connsiteX14" fmla="*/ 6008800 w 6879177"/>
                    <a:gd name="connsiteY14" fmla="*/ 823602 h 831487"/>
                    <a:gd name="connsiteX15" fmla="*/ 6359020 w 6879177"/>
                    <a:gd name="connsiteY15" fmla="*/ 789090 h 831487"/>
                    <a:gd name="connsiteX16" fmla="*/ 6622223 w 6879177"/>
                    <a:gd name="connsiteY16" fmla="*/ 769679 h 831487"/>
                    <a:gd name="connsiteX17" fmla="*/ 6877275 w 6879177"/>
                    <a:gd name="connsiteY17" fmla="*/ 700304 h 831487"/>
                    <a:gd name="connsiteX0" fmla="*/ 0 w 6879219"/>
                    <a:gd name="connsiteY0" fmla="*/ 831487 h 831487"/>
                    <a:gd name="connsiteX1" fmla="*/ 787792 w 6879219"/>
                    <a:gd name="connsiteY1" fmla="*/ 764235 h 831487"/>
                    <a:gd name="connsiteX2" fmla="*/ 1466490 w 6879219"/>
                    <a:gd name="connsiteY2" fmla="*/ 567096 h 831487"/>
                    <a:gd name="connsiteX3" fmla="*/ 1965390 w 6879219"/>
                    <a:gd name="connsiteY3" fmla="*/ 309921 h 831487"/>
                    <a:gd name="connsiteX4" fmla="*/ 2262260 w 6879219"/>
                    <a:gd name="connsiteY4" fmla="*/ 118425 h 831487"/>
                    <a:gd name="connsiteX5" fmla="*/ 2490372 w 6879219"/>
                    <a:gd name="connsiteY5" fmla="*/ 2 h 831487"/>
                    <a:gd name="connsiteX6" fmla="*/ 2603628 w 6879219"/>
                    <a:gd name="connsiteY6" fmla="*/ 116720 h 831487"/>
                    <a:gd name="connsiteX7" fmla="*/ 2639508 w 6879219"/>
                    <a:gd name="connsiteY7" fmla="*/ 382946 h 831487"/>
                    <a:gd name="connsiteX8" fmla="*/ 2751210 w 6879219"/>
                    <a:gd name="connsiteY8" fmla="*/ 663625 h 831487"/>
                    <a:gd name="connsiteX9" fmla="*/ 3439200 w 6879219"/>
                    <a:gd name="connsiteY9" fmla="*/ 339775 h 831487"/>
                    <a:gd name="connsiteX10" fmla="*/ 4106241 w 6879219"/>
                    <a:gd name="connsiteY10" fmla="*/ 297695 h 831487"/>
                    <a:gd name="connsiteX11" fmla="*/ 4809647 w 6879219"/>
                    <a:gd name="connsiteY11" fmla="*/ 381562 h 831487"/>
                    <a:gd name="connsiteX12" fmla="*/ 5271282 w 6879219"/>
                    <a:gd name="connsiteY12" fmla="*/ 598514 h 831487"/>
                    <a:gd name="connsiteX13" fmla="*/ 5536826 w 6879219"/>
                    <a:gd name="connsiteY13" fmla="*/ 719538 h 831487"/>
                    <a:gd name="connsiteX14" fmla="*/ 6008800 w 6879219"/>
                    <a:gd name="connsiteY14" fmla="*/ 823602 h 831487"/>
                    <a:gd name="connsiteX15" fmla="*/ 6359020 w 6879219"/>
                    <a:gd name="connsiteY15" fmla="*/ 789090 h 831487"/>
                    <a:gd name="connsiteX16" fmla="*/ 6626835 w 6879219"/>
                    <a:gd name="connsiteY16" fmla="*/ 751866 h 831487"/>
                    <a:gd name="connsiteX17" fmla="*/ 6877275 w 6879219"/>
                    <a:gd name="connsiteY17" fmla="*/ 700304 h 831487"/>
                    <a:gd name="connsiteX0" fmla="*/ 0 w 6879219"/>
                    <a:gd name="connsiteY0" fmla="*/ 831487 h 831487"/>
                    <a:gd name="connsiteX1" fmla="*/ 787792 w 6879219"/>
                    <a:gd name="connsiteY1" fmla="*/ 764235 h 831487"/>
                    <a:gd name="connsiteX2" fmla="*/ 1466490 w 6879219"/>
                    <a:gd name="connsiteY2" fmla="*/ 567096 h 831487"/>
                    <a:gd name="connsiteX3" fmla="*/ 1965390 w 6879219"/>
                    <a:gd name="connsiteY3" fmla="*/ 309921 h 831487"/>
                    <a:gd name="connsiteX4" fmla="*/ 2262260 w 6879219"/>
                    <a:gd name="connsiteY4" fmla="*/ 118425 h 831487"/>
                    <a:gd name="connsiteX5" fmla="*/ 2490372 w 6879219"/>
                    <a:gd name="connsiteY5" fmla="*/ 2 h 831487"/>
                    <a:gd name="connsiteX6" fmla="*/ 2603628 w 6879219"/>
                    <a:gd name="connsiteY6" fmla="*/ 116720 h 831487"/>
                    <a:gd name="connsiteX7" fmla="*/ 2639508 w 6879219"/>
                    <a:gd name="connsiteY7" fmla="*/ 382946 h 831487"/>
                    <a:gd name="connsiteX8" fmla="*/ 2751210 w 6879219"/>
                    <a:gd name="connsiteY8" fmla="*/ 663625 h 831487"/>
                    <a:gd name="connsiteX9" fmla="*/ 3439200 w 6879219"/>
                    <a:gd name="connsiteY9" fmla="*/ 339775 h 831487"/>
                    <a:gd name="connsiteX10" fmla="*/ 4106241 w 6879219"/>
                    <a:gd name="connsiteY10" fmla="*/ 297695 h 831487"/>
                    <a:gd name="connsiteX11" fmla="*/ 4809647 w 6879219"/>
                    <a:gd name="connsiteY11" fmla="*/ 381562 h 831487"/>
                    <a:gd name="connsiteX12" fmla="*/ 5257447 w 6879219"/>
                    <a:gd name="connsiteY12" fmla="*/ 574764 h 831487"/>
                    <a:gd name="connsiteX13" fmla="*/ 5536826 w 6879219"/>
                    <a:gd name="connsiteY13" fmla="*/ 719538 h 831487"/>
                    <a:gd name="connsiteX14" fmla="*/ 6008800 w 6879219"/>
                    <a:gd name="connsiteY14" fmla="*/ 823602 h 831487"/>
                    <a:gd name="connsiteX15" fmla="*/ 6359020 w 6879219"/>
                    <a:gd name="connsiteY15" fmla="*/ 789090 h 831487"/>
                    <a:gd name="connsiteX16" fmla="*/ 6626835 w 6879219"/>
                    <a:gd name="connsiteY16" fmla="*/ 751866 h 831487"/>
                    <a:gd name="connsiteX17" fmla="*/ 6877275 w 6879219"/>
                    <a:gd name="connsiteY17" fmla="*/ 700304 h 831487"/>
                    <a:gd name="connsiteX0" fmla="*/ 0 w 6879219"/>
                    <a:gd name="connsiteY0" fmla="*/ 831487 h 831487"/>
                    <a:gd name="connsiteX1" fmla="*/ 787792 w 6879219"/>
                    <a:gd name="connsiteY1" fmla="*/ 764235 h 831487"/>
                    <a:gd name="connsiteX2" fmla="*/ 1466490 w 6879219"/>
                    <a:gd name="connsiteY2" fmla="*/ 567096 h 831487"/>
                    <a:gd name="connsiteX3" fmla="*/ 1965390 w 6879219"/>
                    <a:gd name="connsiteY3" fmla="*/ 309921 h 831487"/>
                    <a:gd name="connsiteX4" fmla="*/ 2262260 w 6879219"/>
                    <a:gd name="connsiteY4" fmla="*/ 118425 h 831487"/>
                    <a:gd name="connsiteX5" fmla="*/ 2490372 w 6879219"/>
                    <a:gd name="connsiteY5" fmla="*/ 2 h 831487"/>
                    <a:gd name="connsiteX6" fmla="*/ 2603628 w 6879219"/>
                    <a:gd name="connsiteY6" fmla="*/ 116720 h 831487"/>
                    <a:gd name="connsiteX7" fmla="*/ 2639508 w 6879219"/>
                    <a:gd name="connsiteY7" fmla="*/ 382946 h 831487"/>
                    <a:gd name="connsiteX8" fmla="*/ 2751210 w 6879219"/>
                    <a:gd name="connsiteY8" fmla="*/ 663625 h 831487"/>
                    <a:gd name="connsiteX9" fmla="*/ 3439200 w 6879219"/>
                    <a:gd name="connsiteY9" fmla="*/ 339775 h 831487"/>
                    <a:gd name="connsiteX10" fmla="*/ 4106241 w 6879219"/>
                    <a:gd name="connsiteY10" fmla="*/ 297695 h 831487"/>
                    <a:gd name="connsiteX11" fmla="*/ 4809647 w 6879219"/>
                    <a:gd name="connsiteY11" fmla="*/ 381562 h 831487"/>
                    <a:gd name="connsiteX12" fmla="*/ 5257447 w 6879219"/>
                    <a:gd name="connsiteY12" fmla="*/ 574764 h 831487"/>
                    <a:gd name="connsiteX13" fmla="*/ 5536826 w 6879219"/>
                    <a:gd name="connsiteY13" fmla="*/ 719538 h 831487"/>
                    <a:gd name="connsiteX14" fmla="*/ 5592956 w 6879219"/>
                    <a:gd name="connsiteY14" fmla="*/ 730456 h 831487"/>
                    <a:gd name="connsiteX15" fmla="*/ 6008800 w 6879219"/>
                    <a:gd name="connsiteY15" fmla="*/ 823602 h 831487"/>
                    <a:gd name="connsiteX16" fmla="*/ 6359020 w 6879219"/>
                    <a:gd name="connsiteY16" fmla="*/ 789090 h 831487"/>
                    <a:gd name="connsiteX17" fmla="*/ 6626835 w 6879219"/>
                    <a:gd name="connsiteY17" fmla="*/ 751866 h 831487"/>
                    <a:gd name="connsiteX18" fmla="*/ 6877275 w 6879219"/>
                    <a:gd name="connsiteY18" fmla="*/ 700304 h 831487"/>
                    <a:gd name="connsiteX0" fmla="*/ 0 w 6879219"/>
                    <a:gd name="connsiteY0" fmla="*/ 831487 h 831487"/>
                    <a:gd name="connsiteX1" fmla="*/ 787792 w 6879219"/>
                    <a:gd name="connsiteY1" fmla="*/ 764235 h 831487"/>
                    <a:gd name="connsiteX2" fmla="*/ 1466490 w 6879219"/>
                    <a:gd name="connsiteY2" fmla="*/ 567096 h 831487"/>
                    <a:gd name="connsiteX3" fmla="*/ 1965390 w 6879219"/>
                    <a:gd name="connsiteY3" fmla="*/ 309921 h 831487"/>
                    <a:gd name="connsiteX4" fmla="*/ 2262260 w 6879219"/>
                    <a:gd name="connsiteY4" fmla="*/ 118425 h 831487"/>
                    <a:gd name="connsiteX5" fmla="*/ 2490372 w 6879219"/>
                    <a:gd name="connsiteY5" fmla="*/ 2 h 831487"/>
                    <a:gd name="connsiteX6" fmla="*/ 2603628 w 6879219"/>
                    <a:gd name="connsiteY6" fmla="*/ 116720 h 831487"/>
                    <a:gd name="connsiteX7" fmla="*/ 2639508 w 6879219"/>
                    <a:gd name="connsiteY7" fmla="*/ 382946 h 831487"/>
                    <a:gd name="connsiteX8" fmla="*/ 2751210 w 6879219"/>
                    <a:gd name="connsiteY8" fmla="*/ 663625 h 831487"/>
                    <a:gd name="connsiteX9" fmla="*/ 3439200 w 6879219"/>
                    <a:gd name="connsiteY9" fmla="*/ 339775 h 831487"/>
                    <a:gd name="connsiteX10" fmla="*/ 4106241 w 6879219"/>
                    <a:gd name="connsiteY10" fmla="*/ 297695 h 831487"/>
                    <a:gd name="connsiteX11" fmla="*/ 4809647 w 6879219"/>
                    <a:gd name="connsiteY11" fmla="*/ 381562 h 831487"/>
                    <a:gd name="connsiteX12" fmla="*/ 5257447 w 6879219"/>
                    <a:gd name="connsiteY12" fmla="*/ 574764 h 831487"/>
                    <a:gd name="connsiteX13" fmla="*/ 5536826 w 6879219"/>
                    <a:gd name="connsiteY13" fmla="*/ 719538 h 831487"/>
                    <a:gd name="connsiteX14" fmla="*/ 5620628 w 6879219"/>
                    <a:gd name="connsiteY14" fmla="*/ 748269 h 831487"/>
                    <a:gd name="connsiteX15" fmla="*/ 6008800 w 6879219"/>
                    <a:gd name="connsiteY15" fmla="*/ 823602 h 831487"/>
                    <a:gd name="connsiteX16" fmla="*/ 6359020 w 6879219"/>
                    <a:gd name="connsiteY16" fmla="*/ 789090 h 831487"/>
                    <a:gd name="connsiteX17" fmla="*/ 6626835 w 6879219"/>
                    <a:gd name="connsiteY17" fmla="*/ 751866 h 831487"/>
                    <a:gd name="connsiteX18" fmla="*/ 6877275 w 6879219"/>
                    <a:gd name="connsiteY18" fmla="*/ 700304 h 831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879219" h="831487">
                      <a:moveTo>
                        <a:pt x="0" y="831487"/>
                      </a:moveTo>
                      <a:cubicBezTo>
                        <a:pt x="320791" y="823336"/>
                        <a:pt x="531568" y="796137"/>
                        <a:pt x="787792" y="764235"/>
                      </a:cubicBezTo>
                      <a:cubicBezTo>
                        <a:pt x="1014751" y="721159"/>
                        <a:pt x="1270224" y="642815"/>
                        <a:pt x="1466490" y="567096"/>
                      </a:cubicBezTo>
                      <a:cubicBezTo>
                        <a:pt x="1662756" y="491377"/>
                        <a:pt x="1832762" y="384699"/>
                        <a:pt x="1965390" y="309921"/>
                      </a:cubicBezTo>
                      <a:cubicBezTo>
                        <a:pt x="2098018" y="235143"/>
                        <a:pt x="2174763" y="170078"/>
                        <a:pt x="2262260" y="118425"/>
                      </a:cubicBezTo>
                      <a:cubicBezTo>
                        <a:pt x="2349757" y="66772"/>
                        <a:pt x="2433477" y="286"/>
                        <a:pt x="2490372" y="2"/>
                      </a:cubicBezTo>
                      <a:cubicBezTo>
                        <a:pt x="2547267" y="-282"/>
                        <a:pt x="2578772" y="52896"/>
                        <a:pt x="2603628" y="116720"/>
                      </a:cubicBezTo>
                      <a:cubicBezTo>
                        <a:pt x="2628484" y="180544"/>
                        <a:pt x="2633359" y="285857"/>
                        <a:pt x="2639508" y="382946"/>
                      </a:cubicBezTo>
                      <a:cubicBezTo>
                        <a:pt x="2645657" y="480035"/>
                        <a:pt x="2617928" y="670820"/>
                        <a:pt x="2751210" y="663625"/>
                      </a:cubicBezTo>
                      <a:cubicBezTo>
                        <a:pt x="2884492" y="656430"/>
                        <a:pt x="3213362" y="400763"/>
                        <a:pt x="3439200" y="339775"/>
                      </a:cubicBezTo>
                      <a:cubicBezTo>
                        <a:pt x="3665039" y="278787"/>
                        <a:pt x="3877833" y="290731"/>
                        <a:pt x="4106241" y="297695"/>
                      </a:cubicBezTo>
                      <a:cubicBezTo>
                        <a:pt x="4334649" y="304659"/>
                        <a:pt x="4617779" y="335384"/>
                        <a:pt x="4809647" y="381562"/>
                      </a:cubicBezTo>
                      <a:cubicBezTo>
                        <a:pt x="5001515" y="427740"/>
                        <a:pt x="5136251" y="518435"/>
                        <a:pt x="5257447" y="574764"/>
                      </a:cubicBezTo>
                      <a:lnTo>
                        <a:pt x="5536826" y="719538"/>
                      </a:lnTo>
                      <a:cubicBezTo>
                        <a:pt x="5585826" y="744497"/>
                        <a:pt x="5541966" y="730925"/>
                        <a:pt x="5620628" y="748269"/>
                      </a:cubicBezTo>
                      <a:cubicBezTo>
                        <a:pt x="5699290" y="765613"/>
                        <a:pt x="5874205" y="812840"/>
                        <a:pt x="6008800" y="823602"/>
                      </a:cubicBezTo>
                      <a:cubicBezTo>
                        <a:pt x="6157362" y="832225"/>
                        <a:pt x="6256783" y="798077"/>
                        <a:pt x="6359020" y="789090"/>
                      </a:cubicBezTo>
                      <a:lnTo>
                        <a:pt x="6626835" y="751866"/>
                      </a:lnTo>
                      <a:cubicBezTo>
                        <a:pt x="6713098" y="740753"/>
                        <a:pt x="6900293" y="704272"/>
                        <a:pt x="6877275" y="700304"/>
                      </a:cubicBezTo>
                    </a:path>
                  </a:pathLst>
                </a:custGeom>
                <a:noFill/>
                <a:ln w="571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7" name="Volný tvar 56"/>
                <p:cNvSpPr/>
                <p:nvPr/>
              </p:nvSpPr>
              <p:spPr>
                <a:xfrm>
                  <a:off x="152400" y="3878953"/>
                  <a:ext cx="8886825" cy="940697"/>
                </a:xfrm>
                <a:custGeom>
                  <a:avLst/>
                  <a:gdLst>
                    <a:gd name="connsiteX0" fmla="*/ 0 w 8886825"/>
                    <a:gd name="connsiteY0" fmla="*/ 902597 h 940697"/>
                    <a:gd name="connsiteX1" fmla="*/ 619125 w 8886825"/>
                    <a:gd name="connsiteY1" fmla="*/ 940697 h 940697"/>
                    <a:gd name="connsiteX2" fmla="*/ 1381125 w 8886825"/>
                    <a:gd name="connsiteY2" fmla="*/ 931172 h 940697"/>
                    <a:gd name="connsiteX3" fmla="*/ 2362200 w 8886825"/>
                    <a:gd name="connsiteY3" fmla="*/ 912122 h 940697"/>
                    <a:gd name="connsiteX4" fmla="*/ 3076575 w 8886825"/>
                    <a:gd name="connsiteY4" fmla="*/ 883547 h 940697"/>
                    <a:gd name="connsiteX5" fmla="*/ 3543300 w 8886825"/>
                    <a:gd name="connsiteY5" fmla="*/ 778772 h 940697"/>
                    <a:gd name="connsiteX6" fmla="*/ 4019550 w 8886825"/>
                    <a:gd name="connsiteY6" fmla="*/ 512072 h 940697"/>
                    <a:gd name="connsiteX7" fmla="*/ 4162425 w 8886825"/>
                    <a:gd name="connsiteY7" fmla="*/ 378722 h 940697"/>
                    <a:gd name="connsiteX8" fmla="*/ 4486275 w 8886825"/>
                    <a:gd name="connsiteY8" fmla="*/ 188222 h 940697"/>
                    <a:gd name="connsiteX9" fmla="*/ 4981575 w 8886825"/>
                    <a:gd name="connsiteY9" fmla="*/ 35822 h 940697"/>
                    <a:gd name="connsiteX10" fmla="*/ 5600700 w 8886825"/>
                    <a:gd name="connsiteY10" fmla="*/ 7247 h 940697"/>
                    <a:gd name="connsiteX11" fmla="*/ 6200775 w 8886825"/>
                    <a:gd name="connsiteY11" fmla="*/ 140597 h 940697"/>
                    <a:gd name="connsiteX12" fmla="*/ 6648450 w 8886825"/>
                    <a:gd name="connsiteY12" fmla="*/ 407297 h 940697"/>
                    <a:gd name="connsiteX13" fmla="*/ 7067550 w 8886825"/>
                    <a:gd name="connsiteY13" fmla="*/ 731147 h 940697"/>
                    <a:gd name="connsiteX14" fmla="*/ 7629525 w 8886825"/>
                    <a:gd name="connsiteY14" fmla="*/ 893072 h 940697"/>
                    <a:gd name="connsiteX15" fmla="*/ 8486775 w 8886825"/>
                    <a:gd name="connsiteY15" fmla="*/ 921647 h 940697"/>
                    <a:gd name="connsiteX16" fmla="*/ 8886825 w 8886825"/>
                    <a:gd name="connsiteY16" fmla="*/ 921647 h 940697"/>
                    <a:gd name="connsiteX0" fmla="*/ 0 w 8886825"/>
                    <a:gd name="connsiteY0" fmla="*/ 902597 h 940697"/>
                    <a:gd name="connsiteX1" fmla="*/ 619125 w 8886825"/>
                    <a:gd name="connsiteY1" fmla="*/ 940697 h 940697"/>
                    <a:gd name="connsiteX2" fmla="*/ 1381125 w 8886825"/>
                    <a:gd name="connsiteY2" fmla="*/ 931172 h 940697"/>
                    <a:gd name="connsiteX3" fmla="*/ 2362200 w 8886825"/>
                    <a:gd name="connsiteY3" fmla="*/ 912122 h 940697"/>
                    <a:gd name="connsiteX4" fmla="*/ 3076575 w 8886825"/>
                    <a:gd name="connsiteY4" fmla="*/ 883547 h 940697"/>
                    <a:gd name="connsiteX5" fmla="*/ 3543300 w 8886825"/>
                    <a:gd name="connsiteY5" fmla="*/ 778772 h 940697"/>
                    <a:gd name="connsiteX6" fmla="*/ 3964959 w 8886825"/>
                    <a:gd name="connsiteY6" fmla="*/ 539368 h 940697"/>
                    <a:gd name="connsiteX7" fmla="*/ 4162425 w 8886825"/>
                    <a:gd name="connsiteY7" fmla="*/ 378722 h 940697"/>
                    <a:gd name="connsiteX8" fmla="*/ 4486275 w 8886825"/>
                    <a:gd name="connsiteY8" fmla="*/ 188222 h 940697"/>
                    <a:gd name="connsiteX9" fmla="*/ 4981575 w 8886825"/>
                    <a:gd name="connsiteY9" fmla="*/ 35822 h 940697"/>
                    <a:gd name="connsiteX10" fmla="*/ 5600700 w 8886825"/>
                    <a:gd name="connsiteY10" fmla="*/ 7247 h 940697"/>
                    <a:gd name="connsiteX11" fmla="*/ 6200775 w 8886825"/>
                    <a:gd name="connsiteY11" fmla="*/ 140597 h 940697"/>
                    <a:gd name="connsiteX12" fmla="*/ 6648450 w 8886825"/>
                    <a:gd name="connsiteY12" fmla="*/ 407297 h 940697"/>
                    <a:gd name="connsiteX13" fmla="*/ 7067550 w 8886825"/>
                    <a:gd name="connsiteY13" fmla="*/ 731147 h 940697"/>
                    <a:gd name="connsiteX14" fmla="*/ 7629525 w 8886825"/>
                    <a:gd name="connsiteY14" fmla="*/ 893072 h 940697"/>
                    <a:gd name="connsiteX15" fmla="*/ 8486775 w 8886825"/>
                    <a:gd name="connsiteY15" fmla="*/ 921647 h 940697"/>
                    <a:gd name="connsiteX16" fmla="*/ 8886825 w 8886825"/>
                    <a:gd name="connsiteY16" fmla="*/ 921647 h 940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8886825" h="940697">
                      <a:moveTo>
                        <a:pt x="0" y="902597"/>
                      </a:moveTo>
                      <a:cubicBezTo>
                        <a:pt x="194469" y="919266"/>
                        <a:pt x="619125" y="940697"/>
                        <a:pt x="619125" y="940697"/>
                      </a:cubicBezTo>
                      <a:lnTo>
                        <a:pt x="1381125" y="931172"/>
                      </a:lnTo>
                      <a:lnTo>
                        <a:pt x="2362200" y="912122"/>
                      </a:lnTo>
                      <a:cubicBezTo>
                        <a:pt x="2644775" y="904185"/>
                        <a:pt x="2879725" y="905772"/>
                        <a:pt x="3076575" y="883547"/>
                      </a:cubicBezTo>
                      <a:cubicBezTo>
                        <a:pt x="3273425" y="861322"/>
                        <a:pt x="3395236" y="836135"/>
                        <a:pt x="3543300" y="778772"/>
                      </a:cubicBezTo>
                      <a:cubicBezTo>
                        <a:pt x="3691364" y="721409"/>
                        <a:pt x="3861772" y="606043"/>
                        <a:pt x="3964959" y="539368"/>
                      </a:cubicBezTo>
                      <a:cubicBezTo>
                        <a:pt x="4068146" y="472693"/>
                        <a:pt x="4075539" y="437246"/>
                        <a:pt x="4162425" y="378722"/>
                      </a:cubicBezTo>
                      <a:cubicBezTo>
                        <a:pt x="4249311" y="320198"/>
                        <a:pt x="4349750" y="245372"/>
                        <a:pt x="4486275" y="188222"/>
                      </a:cubicBezTo>
                      <a:cubicBezTo>
                        <a:pt x="4622800" y="131072"/>
                        <a:pt x="4795838" y="65984"/>
                        <a:pt x="4981575" y="35822"/>
                      </a:cubicBezTo>
                      <a:cubicBezTo>
                        <a:pt x="5167313" y="5659"/>
                        <a:pt x="5397500" y="-10215"/>
                        <a:pt x="5600700" y="7247"/>
                      </a:cubicBezTo>
                      <a:cubicBezTo>
                        <a:pt x="5803900" y="24709"/>
                        <a:pt x="6026150" y="73922"/>
                        <a:pt x="6200775" y="140597"/>
                      </a:cubicBezTo>
                      <a:cubicBezTo>
                        <a:pt x="6375400" y="207272"/>
                        <a:pt x="6503987" y="308872"/>
                        <a:pt x="6648450" y="407297"/>
                      </a:cubicBezTo>
                      <a:cubicBezTo>
                        <a:pt x="6792913" y="505722"/>
                        <a:pt x="6904038" y="650184"/>
                        <a:pt x="7067550" y="731147"/>
                      </a:cubicBezTo>
                      <a:cubicBezTo>
                        <a:pt x="7231063" y="812109"/>
                        <a:pt x="7392988" y="861322"/>
                        <a:pt x="7629525" y="893072"/>
                      </a:cubicBezTo>
                      <a:cubicBezTo>
                        <a:pt x="7866062" y="924822"/>
                        <a:pt x="8277225" y="916885"/>
                        <a:pt x="8486775" y="921647"/>
                      </a:cubicBezTo>
                      <a:cubicBezTo>
                        <a:pt x="8696325" y="926410"/>
                        <a:pt x="8791575" y="924028"/>
                        <a:pt x="8886825" y="921647"/>
                      </a:cubicBezTo>
                    </a:path>
                  </a:pathLst>
                </a:custGeom>
                <a:noFill/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" name="TextovéPole 2"/>
            <p:cNvSpPr txBox="1"/>
            <p:nvPr/>
          </p:nvSpPr>
          <p:spPr>
            <a:xfrm>
              <a:off x="1259632" y="1700808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rostoucí folikul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3419872" y="1700113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ovulace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5292080" y="1700808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žluté tělísko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165795" y="2050628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37</a:t>
              </a:r>
              <a:r>
                <a:rPr lang="cs-CZ" sz="12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◦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179512" y="2521471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36</a:t>
              </a:r>
              <a:r>
                <a:rPr lang="cs-CZ" sz="12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◦</a:t>
              </a: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3707903" y="2780928"/>
              <a:ext cx="733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LH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1979712" y="3083123"/>
              <a:ext cx="9783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FSH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2339752" y="3884736"/>
              <a:ext cx="9783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3991744" y="3870573"/>
              <a:ext cx="9783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  <p:cxnSp>
        <p:nvCxnSpPr>
          <p:cNvPr id="36" name="Přímá spojovací šipka 35"/>
          <p:cNvCxnSpPr/>
          <p:nvPr/>
        </p:nvCxnSpPr>
        <p:spPr>
          <a:xfrm>
            <a:off x="171199" y="6569690"/>
            <a:ext cx="3384376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/>
          <p:nvPr/>
        </p:nvCxnSpPr>
        <p:spPr>
          <a:xfrm>
            <a:off x="3627583" y="6569690"/>
            <a:ext cx="3744416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1179311" y="6317024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folikulární fáze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4995735" y="6317024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>
                <a:latin typeface="Times New Roman" pitchFamily="18" charset="0"/>
                <a:cs typeface="Times New Roman" pitchFamily="18" charset="0"/>
              </a:rPr>
              <a:t>luteální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fáze</a:t>
            </a:r>
          </a:p>
        </p:txBody>
      </p:sp>
      <p:cxnSp>
        <p:nvCxnSpPr>
          <p:cNvPr id="44" name="Přímá spojovací šipka 43"/>
          <p:cNvCxnSpPr/>
          <p:nvPr/>
        </p:nvCxnSpPr>
        <p:spPr>
          <a:xfrm>
            <a:off x="7410541" y="6572393"/>
            <a:ext cx="1708258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/>
          <p:cNvSpPr txBox="1"/>
          <p:nvPr/>
        </p:nvSpPr>
        <p:spPr>
          <a:xfrm>
            <a:off x="7535065" y="6322461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menstruační krvácení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63695" y="6274836"/>
            <a:ext cx="179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4" name="TextovéPole 73"/>
          <p:cNvSpPr txBox="1"/>
          <p:nvPr/>
        </p:nvSpPr>
        <p:spPr>
          <a:xfrm>
            <a:off x="3448071" y="6274836"/>
            <a:ext cx="323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75" name="TextovéPole 74"/>
          <p:cNvSpPr txBox="1"/>
          <p:nvPr/>
        </p:nvSpPr>
        <p:spPr>
          <a:xfrm>
            <a:off x="7155975" y="6274836"/>
            <a:ext cx="323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76" name="TextovéPole 75"/>
          <p:cNvSpPr txBox="1"/>
          <p:nvPr/>
        </p:nvSpPr>
        <p:spPr>
          <a:xfrm>
            <a:off x="7360886" y="6274836"/>
            <a:ext cx="179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pSp>
        <p:nvGrpSpPr>
          <p:cNvPr id="45" name="Skupina 44"/>
          <p:cNvGrpSpPr/>
          <p:nvPr/>
        </p:nvGrpSpPr>
        <p:grpSpPr>
          <a:xfrm>
            <a:off x="203720" y="2492896"/>
            <a:ext cx="8620910" cy="828038"/>
            <a:chOff x="203720" y="2783087"/>
            <a:chExt cx="8620910" cy="828038"/>
          </a:xfrm>
        </p:grpSpPr>
        <p:sp>
          <p:nvSpPr>
            <p:cNvPr id="46" name="Volný tvar 45"/>
            <p:cNvSpPr/>
            <p:nvPr/>
          </p:nvSpPr>
          <p:spPr>
            <a:xfrm>
              <a:off x="203720" y="2783087"/>
              <a:ext cx="7212195" cy="828038"/>
            </a:xfrm>
            <a:custGeom>
              <a:avLst/>
              <a:gdLst>
                <a:gd name="connsiteX0" fmla="*/ 0 w 6639339"/>
                <a:gd name="connsiteY0" fmla="*/ 723584 h 829319"/>
                <a:gd name="connsiteX1" fmla="*/ 540689 w 6639339"/>
                <a:gd name="connsiteY1" fmla="*/ 755389 h 829319"/>
                <a:gd name="connsiteX2" fmla="*/ 866692 w 6639339"/>
                <a:gd name="connsiteY2" fmla="*/ 723584 h 829319"/>
                <a:gd name="connsiteX3" fmla="*/ 1192696 w 6639339"/>
                <a:gd name="connsiteY3" fmla="*/ 723584 h 829319"/>
                <a:gd name="connsiteX4" fmla="*/ 1614115 w 6639339"/>
                <a:gd name="connsiteY4" fmla="*/ 779243 h 829319"/>
                <a:gd name="connsiteX5" fmla="*/ 2011680 w 6639339"/>
                <a:gd name="connsiteY5" fmla="*/ 731535 h 829319"/>
                <a:gd name="connsiteX6" fmla="*/ 2512612 w 6639339"/>
                <a:gd name="connsiteY6" fmla="*/ 771291 h 829319"/>
                <a:gd name="connsiteX7" fmla="*/ 2751151 w 6639339"/>
                <a:gd name="connsiteY7" fmla="*/ 667924 h 829319"/>
                <a:gd name="connsiteX8" fmla="*/ 2949934 w 6639339"/>
                <a:gd name="connsiteY8" fmla="*/ 95431 h 829319"/>
                <a:gd name="connsiteX9" fmla="*/ 3029447 w 6639339"/>
                <a:gd name="connsiteY9" fmla="*/ 39771 h 829319"/>
                <a:gd name="connsiteX10" fmla="*/ 3204376 w 6639339"/>
                <a:gd name="connsiteY10" fmla="*/ 500947 h 829319"/>
                <a:gd name="connsiteX11" fmla="*/ 3355451 w 6639339"/>
                <a:gd name="connsiteY11" fmla="*/ 723584 h 829319"/>
                <a:gd name="connsiteX12" fmla="*/ 3593990 w 6639339"/>
                <a:gd name="connsiteY12" fmla="*/ 731535 h 829319"/>
                <a:gd name="connsiteX13" fmla="*/ 3808675 w 6639339"/>
                <a:gd name="connsiteY13" fmla="*/ 707681 h 829319"/>
                <a:gd name="connsiteX14" fmla="*/ 4071068 w 6639339"/>
                <a:gd name="connsiteY14" fmla="*/ 763340 h 829319"/>
                <a:gd name="connsiteX15" fmla="*/ 4595854 w 6639339"/>
                <a:gd name="connsiteY15" fmla="*/ 763340 h 829319"/>
                <a:gd name="connsiteX16" fmla="*/ 4993419 w 6639339"/>
                <a:gd name="connsiteY16" fmla="*/ 803097 h 829319"/>
                <a:gd name="connsiteX17" fmla="*/ 5422790 w 6639339"/>
                <a:gd name="connsiteY17" fmla="*/ 787194 h 829319"/>
                <a:gd name="connsiteX18" fmla="*/ 5756744 w 6639339"/>
                <a:gd name="connsiteY18" fmla="*/ 787194 h 829319"/>
                <a:gd name="connsiteX19" fmla="*/ 6098651 w 6639339"/>
                <a:gd name="connsiteY19" fmla="*/ 826951 h 829319"/>
                <a:gd name="connsiteX20" fmla="*/ 6639339 w 6639339"/>
                <a:gd name="connsiteY20" fmla="*/ 707681 h 829319"/>
                <a:gd name="connsiteX0" fmla="*/ 0 w 6420100"/>
                <a:gd name="connsiteY0" fmla="*/ 723584 h 827451"/>
                <a:gd name="connsiteX1" fmla="*/ 540689 w 6420100"/>
                <a:gd name="connsiteY1" fmla="*/ 755389 h 827451"/>
                <a:gd name="connsiteX2" fmla="*/ 866692 w 6420100"/>
                <a:gd name="connsiteY2" fmla="*/ 723584 h 827451"/>
                <a:gd name="connsiteX3" fmla="*/ 1192696 w 6420100"/>
                <a:gd name="connsiteY3" fmla="*/ 723584 h 827451"/>
                <a:gd name="connsiteX4" fmla="*/ 1614115 w 6420100"/>
                <a:gd name="connsiteY4" fmla="*/ 779243 h 827451"/>
                <a:gd name="connsiteX5" fmla="*/ 2011680 w 6420100"/>
                <a:gd name="connsiteY5" fmla="*/ 731535 h 827451"/>
                <a:gd name="connsiteX6" fmla="*/ 2512612 w 6420100"/>
                <a:gd name="connsiteY6" fmla="*/ 771291 h 827451"/>
                <a:gd name="connsiteX7" fmla="*/ 2751151 w 6420100"/>
                <a:gd name="connsiteY7" fmla="*/ 667924 h 827451"/>
                <a:gd name="connsiteX8" fmla="*/ 2949934 w 6420100"/>
                <a:gd name="connsiteY8" fmla="*/ 95431 h 827451"/>
                <a:gd name="connsiteX9" fmla="*/ 3029447 w 6420100"/>
                <a:gd name="connsiteY9" fmla="*/ 39771 h 827451"/>
                <a:gd name="connsiteX10" fmla="*/ 3204376 w 6420100"/>
                <a:gd name="connsiteY10" fmla="*/ 500947 h 827451"/>
                <a:gd name="connsiteX11" fmla="*/ 3355451 w 6420100"/>
                <a:gd name="connsiteY11" fmla="*/ 723584 h 827451"/>
                <a:gd name="connsiteX12" fmla="*/ 3593990 w 6420100"/>
                <a:gd name="connsiteY12" fmla="*/ 731535 h 827451"/>
                <a:gd name="connsiteX13" fmla="*/ 3808675 w 6420100"/>
                <a:gd name="connsiteY13" fmla="*/ 707681 h 827451"/>
                <a:gd name="connsiteX14" fmla="*/ 4071068 w 6420100"/>
                <a:gd name="connsiteY14" fmla="*/ 763340 h 827451"/>
                <a:gd name="connsiteX15" fmla="*/ 4595854 w 6420100"/>
                <a:gd name="connsiteY15" fmla="*/ 763340 h 827451"/>
                <a:gd name="connsiteX16" fmla="*/ 4993419 w 6420100"/>
                <a:gd name="connsiteY16" fmla="*/ 803097 h 827451"/>
                <a:gd name="connsiteX17" fmla="*/ 5422790 w 6420100"/>
                <a:gd name="connsiteY17" fmla="*/ 787194 h 827451"/>
                <a:gd name="connsiteX18" fmla="*/ 5756744 w 6420100"/>
                <a:gd name="connsiteY18" fmla="*/ 787194 h 827451"/>
                <a:gd name="connsiteX19" fmla="*/ 6098651 w 6420100"/>
                <a:gd name="connsiteY19" fmla="*/ 826951 h 827451"/>
                <a:gd name="connsiteX20" fmla="*/ 6420100 w 6420100"/>
                <a:gd name="connsiteY20" fmla="*/ 755389 h 827451"/>
                <a:gd name="connsiteX0" fmla="*/ 0 w 6414819"/>
                <a:gd name="connsiteY0" fmla="*/ 723584 h 828038"/>
                <a:gd name="connsiteX1" fmla="*/ 540689 w 6414819"/>
                <a:gd name="connsiteY1" fmla="*/ 755389 h 828038"/>
                <a:gd name="connsiteX2" fmla="*/ 866692 w 6414819"/>
                <a:gd name="connsiteY2" fmla="*/ 723584 h 828038"/>
                <a:gd name="connsiteX3" fmla="*/ 1192696 w 6414819"/>
                <a:gd name="connsiteY3" fmla="*/ 723584 h 828038"/>
                <a:gd name="connsiteX4" fmla="*/ 1614115 w 6414819"/>
                <a:gd name="connsiteY4" fmla="*/ 779243 h 828038"/>
                <a:gd name="connsiteX5" fmla="*/ 2011680 w 6414819"/>
                <a:gd name="connsiteY5" fmla="*/ 731535 h 828038"/>
                <a:gd name="connsiteX6" fmla="*/ 2512612 w 6414819"/>
                <a:gd name="connsiteY6" fmla="*/ 771291 h 828038"/>
                <a:gd name="connsiteX7" fmla="*/ 2751151 w 6414819"/>
                <a:gd name="connsiteY7" fmla="*/ 667924 h 828038"/>
                <a:gd name="connsiteX8" fmla="*/ 2949934 w 6414819"/>
                <a:gd name="connsiteY8" fmla="*/ 95431 h 828038"/>
                <a:gd name="connsiteX9" fmla="*/ 3029447 w 6414819"/>
                <a:gd name="connsiteY9" fmla="*/ 39771 h 828038"/>
                <a:gd name="connsiteX10" fmla="*/ 3204376 w 6414819"/>
                <a:gd name="connsiteY10" fmla="*/ 500947 h 828038"/>
                <a:gd name="connsiteX11" fmla="*/ 3355451 w 6414819"/>
                <a:gd name="connsiteY11" fmla="*/ 723584 h 828038"/>
                <a:gd name="connsiteX12" fmla="*/ 3593990 w 6414819"/>
                <a:gd name="connsiteY12" fmla="*/ 731535 h 828038"/>
                <a:gd name="connsiteX13" fmla="*/ 3808675 w 6414819"/>
                <a:gd name="connsiteY13" fmla="*/ 707681 h 828038"/>
                <a:gd name="connsiteX14" fmla="*/ 4071068 w 6414819"/>
                <a:gd name="connsiteY14" fmla="*/ 763340 h 828038"/>
                <a:gd name="connsiteX15" fmla="*/ 4595854 w 6414819"/>
                <a:gd name="connsiteY15" fmla="*/ 763340 h 828038"/>
                <a:gd name="connsiteX16" fmla="*/ 4993419 w 6414819"/>
                <a:gd name="connsiteY16" fmla="*/ 803097 h 828038"/>
                <a:gd name="connsiteX17" fmla="*/ 5422790 w 6414819"/>
                <a:gd name="connsiteY17" fmla="*/ 787194 h 828038"/>
                <a:gd name="connsiteX18" fmla="*/ 5756744 w 6414819"/>
                <a:gd name="connsiteY18" fmla="*/ 787194 h 828038"/>
                <a:gd name="connsiteX19" fmla="*/ 6098651 w 6414819"/>
                <a:gd name="connsiteY19" fmla="*/ 826951 h 828038"/>
                <a:gd name="connsiteX20" fmla="*/ 6414819 w 6414819"/>
                <a:gd name="connsiteY20" fmla="*/ 737576 h 82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414819" h="828038">
                  <a:moveTo>
                    <a:pt x="0" y="723584"/>
                  </a:moveTo>
                  <a:cubicBezTo>
                    <a:pt x="198120" y="739486"/>
                    <a:pt x="396240" y="755389"/>
                    <a:pt x="540689" y="755389"/>
                  </a:cubicBezTo>
                  <a:cubicBezTo>
                    <a:pt x="685138" y="755389"/>
                    <a:pt x="758024" y="728885"/>
                    <a:pt x="866692" y="723584"/>
                  </a:cubicBezTo>
                  <a:cubicBezTo>
                    <a:pt x="975360" y="718283"/>
                    <a:pt x="1068126" y="714307"/>
                    <a:pt x="1192696" y="723584"/>
                  </a:cubicBezTo>
                  <a:cubicBezTo>
                    <a:pt x="1317267" y="732861"/>
                    <a:pt x="1477618" y="777918"/>
                    <a:pt x="1614115" y="779243"/>
                  </a:cubicBezTo>
                  <a:cubicBezTo>
                    <a:pt x="1750612" y="780568"/>
                    <a:pt x="1861931" y="732860"/>
                    <a:pt x="2011680" y="731535"/>
                  </a:cubicBezTo>
                  <a:cubicBezTo>
                    <a:pt x="2161429" y="730210"/>
                    <a:pt x="2389367" y="781893"/>
                    <a:pt x="2512612" y="771291"/>
                  </a:cubicBezTo>
                  <a:cubicBezTo>
                    <a:pt x="2635857" y="760689"/>
                    <a:pt x="2678264" y="780567"/>
                    <a:pt x="2751151" y="667924"/>
                  </a:cubicBezTo>
                  <a:cubicBezTo>
                    <a:pt x="2824038" y="555281"/>
                    <a:pt x="2903551" y="200123"/>
                    <a:pt x="2949934" y="95431"/>
                  </a:cubicBezTo>
                  <a:cubicBezTo>
                    <a:pt x="2996317" y="-9261"/>
                    <a:pt x="2987040" y="-27815"/>
                    <a:pt x="3029447" y="39771"/>
                  </a:cubicBezTo>
                  <a:cubicBezTo>
                    <a:pt x="3071854" y="107357"/>
                    <a:pt x="3150042" y="386978"/>
                    <a:pt x="3204376" y="500947"/>
                  </a:cubicBezTo>
                  <a:cubicBezTo>
                    <a:pt x="3258710" y="614916"/>
                    <a:pt x="3290515" y="685153"/>
                    <a:pt x="3355451" y="723584"/>
                  </a:cubicBezTo>
                  <a:cubicBezTo>
                    <a:pt x="3420387" y="762015"/>
                    <a:pt x="3518453" y="734185"/>
                    <a:pt x="3593990" y="731535"/>
                  </a:cubicBezTo>
                  <a:cubicBezTo>
                    <a:pt x="3669527" y="728885"/>
                    <a:pt x="3729162" y="702380"/>
                    <a:pt x="3808675" y="707681"/>
                  </a:cubicBezTo>
                  <a:cubicBezTo>
                    <a:pt x="3888188" y="712982"/>
                    <a:pt x="3939871" y="754063"/>
                    <a:pt x="4071068" y="763340"/>
                  </a:cubicBezTo>
                  <a:cubicBezTo>
                    <a:pt x="4202265" y="772617"/>
                    <a:pt x="4442129" y="756714"/>
                    <a:pt x="4595854" y="763340"/>
                  </a:cubicBezTo>
                  <a:cubicBezTo>
                    <a:pt x="4749579" y="769966"/>
                    <a:pt x="4855596" y="799121"/>
                    <a:pt x="4993419" y="803097"/>
                  </a:cubicBezTo>
                  <a:lnTo>
                    <a:pt x="5422790" y="787194"/>
                  </a:lnTo>
                  <a:cubicBezTo>
                    <a:pt x="5550011" y="784544"/>
                    <a:pt x="5644101" y="780568"/>
                    <a:pt x="5756744" y="787194"/>
                  </a:cubicBezTo>
                  <a:cubicBezTo>
                    <a:pt x="5869387" y="793820"/>
                    <a:pt x="5988972" y="835221"/>
                    <a:pt x="6098651" y="826951"/>
                  </a:cubicBezTo>
                  <a:cubicBezTo>
                    <a:pt x="6208330" y="818681"/>
                    <a:pt x="6218024" y="790585"/>
                    <a:pt x="6414819" y="737576"/>
                  </a:cubicBezTo>
                </a:path>
              </a:pathLst>
            </a:custGeom>
            <a:noFill/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Volný tvar 46"/>
            <p:cNvSpPr/>
            <p:nvPr/>
          </p:nvSpPr>
          <p:spPr>
            <a:xfrm>
              <a:off x="7388264" y="3505541"/>
              <a:ext cx="1436366" cy="33567"/>
            </a:xfrm>
            <a:custGeom>
              <a:avLst/>
              <a:gdLst>
                <a:gd name="connsiteX0" fmla="*/ 0 w 6639339"/>
                <a:gd name="connsiteY0" fmla="*/ 723584 h 829319"/>
                <a:gd name="connsiteX1" fmla="*/ 540689 w 6639339"/>
                <a:gd name="connsiteY1" fmla="*/ 755389 h 829319"/>
                <a:gd name="connsiteX2" fmla="*/ 866692 w 6639339"/>
                <a:gd name="connsiteY2" fmla="*/ 723584 h 829319"/>
                <a:gd name="connsiteX3" fmla="*/ 1192696 w 6639339"/>
                <a:gd name="connsiteY3" fmla="*/ 723584 h 829319"/>
                <a:gd name="connsiteX4" fmla="*/ 1614115 w 6639339"/>
                <a:gd name="connsiteY4" fmla="*/ 779243 h 829319"/>
                <a:gd name="connsiteX5" fmla="*/ 2011680 w 6639339"/>
                <a:gd name="connsiteY5" fmla="*/ 731535 h 829319"/>
                <a:gd name="connsiteX6" fmla="*/ 2512612 w 6639339"/>
                <a:gd name="connsiteY6" fmla="*/ 771291 h 829319"/>
                <a:gd name="connsiteX7" fmla="*/ 2751151 w 6639339"/>
                <a:gd name="connsiteY7" fmla="*/ 667924 h 829319"/>
                <a:gd name="connsiteX8" fmla="*/ 2949934 w 6639339"/>
                <a:gd name="connsiteY8" fmla="*/ 95431 h 829319"/>
                <a:gd name="connsiteX9" fmla="*/ 3029447 w 6639339"/>
                <a:gd name="connsiteY9" fmla="*/ 39771 h 829319"/>
                <a:gd name="connsiteX10" fmla="*/ 3204376 w 6639339"/>
                <a:gd name="connsiteY10" fmla="*/ 500947 h 829319"/>
                <a:gd name="connsiteX11" fmla="*/ 3355451 w 6639339"/>
                <a:gd name="connsiteY11" fmla="*/ 723584 h 829319"/>
                <a:gd name="connsiteX12" fmla="*/ 3593990 w 6639339"/>
                <a:gd name="connsiteY12" fmla="*/ 731535 h 829319"/>
                <a:gd name="connsiteX13" fmla="*/ 3808675 w 6639339"/>
                <a:gd name="connsiteY13" fmla="*/ 707681 h 829319"/>
                <a:gd name="connsiteX14" fmla="*/ 4071068 w 6639339"/>
                <a:gd name="connsiteY14" fmla="*/ 763340 h 829319"/>
                <a:gd name="connsiteX15" fmla="*/ 4595854 w 6639339"/>
                <a:gd name="connsiteY15" fmla="*/ 763340 h 829319"/>
                <a:gd name="connsiteX16" fmla="*/ 4993419 w 6639339"/>
                <a:gd name="connsiteY16" fmla="*/ 803097 h 829319"/>
                <a:gd name="connsiteX17" fmla="*/ 5422790 w 6639339"/>
                <a:gd name="connsiteY17" fmla="*/ 787194 h 829319"/>
                <a:gd name="connsiteX18" fmla="*/ 5756744 w 6639339"/>
                <a:gd name="connsiteY18" fmla="*/ 787194 h 829319"/>
                <a:gd name="connsiteX19" fmla="*/ 6098651 w 6639339"/>
                <a:gd name="connsiteY19" fmla="*/ 826951 h 829319"/>
                <a:gd name="connsiteX20" fmla="*/ 6639339 w 6639339"/>
                <a:gd name="connsiteY20" fmla="*/ 707681 h 829319"/>
                <a:gd name="connsiteX0" fmla="*/ 0 w 6098651"/>
                <a:gd name="connsiteY0" fmla="*/ 723584 h 829319"/>
                <a:gd name="connsiteX1" fmla="*/ 540689 w 6098651"/>
                <a:gd name="connsiteY1" fmla="*/ 755389 h 829319"/>
                <a:gd name="connsiteX2" fmla="*/ 866692 w 6098651"/>
                <a:gd name="connsiteY2" fmla="*/ 723584 h 829319"/>
                <a:gd name="connsiteX3" fmla="*/ 1192696 w 6098651"/>
                <a:gd name="connsiteY3" fmla="*/ 723584 h 829319"/>
                <a:gd name="connsiteX4" fmla="*/ 1614115 w 6098651"/>
                <a:gd name="connsiteY4" fmla="*/ 779243 h 829319"/>
                <a:gd name="connsiteX5" fmla="*/ 2011680 w 6098651"/>
                <a:gd name="connsiteY5" fmla="*/ 731535 h 829319"/>
                <a:gd name="connsiteX6" fmla="*/ 2512612 w 6098651"/>
                <a:gd name="connsiteY6" fmla="*/ 771291 h 829319"/>
                <a:gd name="connsiteX7" fmla="*/ 2751151 w 6098651"/>
                <a:gd name="connsiteY7" fmla="*/ 667924 h 829319"/>
                <a:gd name="connsiteX8" fmla="*/ 2949934 w 6098651"/>
                <a:gd name="connsiteY8" fmla="*/ 95431 h 829319"/>
                <a:gd name="connsiteX9" fmla="*/ 3029447 w 6098651"/>
                <a:gd name="connsiteY9" fmla="*/ 39771 h 829319"/>
                <a:gd name="connsiteX10" fmla="*/ 3204376 w 6098651"/>
                <a:gd name="connsiteY10" fmla="*/ 500947 h 829319"/>
                <a:gd name="connsiteX11" fmla="*/ 3355451 w 6098651"/>
                <a:gd name="connsiteY11" fmla="*/ 723584 h 829319"/>
                <a:gd name="connsiteX12" fmla="*/ 3593990 w 6098651"/>
                <a:gd name="connsiteY12" fmla="*/ 731535 h 829319"/>
                <a:gd name="connsiteX13" fmla="*/ 3808675 w 6098651"/>
                <a:gd name="connsiteY13" fmla="*/ 707681 h 829319"/>
                <a:gd name="connsiteX14" fmla="*/ 4071068 w 6098651"/>
                <a:gd name="connsiteY14" fmla="*/ 763340 h 829319"/>
                <a:gd name="connsiteX15" fmla="*/ 4595854 w 6098651"/>
                <a:gd name="connsiteY15" fmla="*/ 763340 h 829319"/>
                <a:gd name="connsiteX16" fmla="*/ 4993419 w 6098651"/>
                <a:gd name="connsiteY16" fmla="*/ 803097 h 829319"/>
                <a:gd name="connsiteX17" fmla="*/ 5422790 w 6098651"/>
                <a:gd name="connsiteY17" fmla="*/ 787194 h 829319"/>
                <a:gd name="connsiteX18" fmla="*/ 5756744 w 6098651"/>
                <a:gd name="connsiteY18" fmla="*/ 787194 h 829319"/>
                <a:gd name="connsiteX19" fmla="*/ 6098651 w 6098651"/>
                <a:gd name="connsiteY19" fmla="*/ 826951 h 829319"/>
                <a:gd name="connsiteX0" fmla="*/ 0 w 5756744"/>
                <a:gd name="connsiteY0" fmla="*/ 723584 h 803097"/>
                <a:gd name="connsiteX1" fmla="*/ 540689 w 5756744"/>
                <a:gd name="connsiteY1" fmla="*/ 755389 h 803097"/>
                <a:gd name="connsiteX2" fmla="*/ 866692 w 5756744"/>
                <a:gd name="connsiteY2" fmla="*/ 723584 h 803097"/>
                <a:gd name="connsiteX3" fmla="*/ 1192696 w 5756744"/>
                <a:gd name="connsiteY3" fmla="*/ 723584 h 803097"/>
                <a:gd name="connsiteX4" fmla="*/ 1614115 w 5756744"/>
                <a:gd name="connsiteY4" fmla="*/ 779243 h 803097"/>
                <a:gd name="connsiteX5" fmla="*/ 2011680 w 5756744"/>
                <a:gd name="connsiteY5" fmla="*/ 731535 h 803097"/>
                <a:gd name="connsiteX6" fmla="*/ 2512612 w 5756744"/>
                <a:gd name="connsiteY6" fmla="*/ 771291 h 803097"/>
                <a:gd name="connsiteX7" fmla="*/ 2751151 w 5756744"/>
                <a:gd name="connsiteY7" fmla="*/ 667924 h 803097"/>
                <a:gd name="connsiteX8" fmla="*/ 2949934 w 5756744"/>
                <a:gd name="connsiteY8" fmla="*/ 95431 h 803097"/>
                <a:gd name="connsiteX9" fmla="*/ 3029447 w 5756744"/>
                <a:gd name="connsiteY9" fmla="*/ 39771 h 803097"/>
                <a:gd name="connsiteX10" fmla="*/ 3204376 w 5756744"/>
                <a:gd name="connsiteY10" fmla="*/ 500947 h 803097"/>
                <a:gd name="connsiteX11" fmla="*/ 3355451 w 5756744"/>
                <a:gd name="connsiteY11" fmla="*/ 723584 h 803097"/>
                <a:gd name="connsiteX12" fmla="*/ 3593990 w 5756744"/>
                <a:gd name="connsiteY12" fmla="*/ 731535 h 803097"/>
                <a:gd name="connsiteX13" fmla="*/ 3808675 w 5756744"/>
                <a:gd name="connsiteY13" fmla="*/ 707681 h 803097"/>
                <a:gd name="connsiteX14" fmla="*/ 4071068 w 5756744"/>
                <a:gd name="connsiteY14" fmla="*/ 763340 h 803097"/>
                <a:gd name="connsiteX15" fmla="*/ 4595854 w 5756744"/>
                <a:gd name="connsiteY15" fmla="*/ 763340 h 803097"/>
                <a:gd name="connsiteX16" fmla="*/ 4993419 w 5756744"/>
                <a:gd name="connsiteY16" fmla="*/ 803097 h 803097"/>
                <a:gd name="connsiteX17" fmla="*/ 5422790 w 5756744"/>
                <a:gd name="connsiteY17" fmla="*/ 787194 h 803097"/>
                <a:gd name="connsiteX18" fmla="*/ 5756744 w 5756744"/>
                <a:gd name="connsiteY18" fmla="*/ 787194 h 803097"/>
                <a:gd name="connsiteX0" fmla="*/ 0 w 5756744"/>
                <a:gd name="connsiteY0" fmla="*/ 723584 h 803097"/>
                <a:gd name="connsiteX1" fmla="*/ 540689 w 5756744"/>
                <a:gd name="connsiteY1" fmla="*/ 755389 h 803097"/>
                <a:gd name="connsiteX2" fmla="*/ 866692 w 5756744"/>
                <a:gd name="connsiteY2" fmla="*/ 723584 h 803097"/>
                <a:gd name="connsiteX3" fmla="*/ 1192696 w 5756744"/>
                <a:gd name="connsiteY3" fmla="*/ 723584 h 803097"/>
                <a:gd name="connsiteX4" fmla="*/ 1614115 w 5756744"/>
                <a:gd name="connsiteY4" fmla="*/ 779243 h 803097"/>
                <a:gd name="connsiteX5" fmla="*/ 2011680 w 5756744"/>
                <a:gd name="connsiteY5" fmla="*/ 731535 h 803097"/>
                <a:gd name="connsiteX6" fmla="*/ 2512612 w 5756744"/>
                <a:gd name="connsiteY6" fmla="*/ 771291 h 803097"/>
                <a:gd name="connsiteX7" fmla="*/ 2751151 w 5756744"/>
                <a:gd name="connsiteY7" fmla="*/ 667924 h 803097"/>
                <a:gd name="connsiteX8" fmla="*/ 2949934 w 5756744"/>
                <a:gd name="connsiteY8" fmla="*/ 95431 h 803097"/>
                <a:gd name="connsiteX9" fmla="*/ 3029447 w 5756744"/>
                <a:gd name="connsiteY9" fmla="*/ 39771 h 803097"/>
                <a:gd name="connsiteX10" fmla="*/ 3204376 w 5756744"/>
                <a:gd name="connsiteY10" fmla="*/ 500947 h 803097"/>
                <a:gd name="connsiteX11" fmla="*/ 3355451 w 5756744"/>
                <a:gd name="connsiteY11" fmla="*/ 723584 h 803097"/>
                <a:gd name="connsiteX12" fmla="*/ 3593990 w 5756744"/>
                <a:gd name="connsiteY12" fmla="*/ 731535 h 803097"/>
                <a:gd name="connsiteX13" fmla="*/ 3808675 w 5756744"/>
                <a:gd name="connsiteY13" fmla="*/ 707681 h 803097"/>
                <a:gd name="connsiteX14" fmla="*/ 4071068 w 5756744"/>
                <a:gd name="connsiteY14" fmla="*/ 763340 h 803097"/>
                <a:gd name="connsiteX15" fmla="*/ 4595854 w 5756744"/>
                <a:gd name="connsiteY15" fmla="*/ 763340 h 803097"/>
                <a:gd name="connsiteX16" fmla="*/ 4993419 w 5756744"/>
                <a:gd name="connsiteY16" fmla="*/ 803097 h 803097"/>
                <a:gd name="connsiteX17" fmla="*/ 5756744 w 5756744"/>
                <a:gd name="connsiteY17" fmla="*/ 787194 h 803097"/>
                <a:gd name="connsiteX0" fmla="*/ 0 w 5756744"/>
                <a:gd name="connsiteY0" fmla="*/ 723584 h 787194"/>
                <a:gd name="connsiteX1" fmla="*/ 540689 w 5756744"/>
                <a:gd name="connsiteY1" fmla="*/ 755389 h 787194"/>
                <a:gd name="connsiteX2" fmla="*/ 866692 w 5756744"/>
                <a:gd name="connsiteY2" fmla="*/ 723584 h 787194"/>
                <a:gd name="connsiteX3" fmla="*/ 1192696 w 5756744"/>
                <a:gd name="connsiteY3" fmla="*/ 723584 h 787194"/>
                <a:gd name="connsiteX4" fmla="*/ 1614115 w 5756744"/>
                <a:gd name="connsiteY4" fmla="*/ 779243 h 787194"/>
                <a:gd name="connsiteX5" fmla="*/ 2011680 w 5756744"/>
                <a:gd name="connsiteY5" fmla="*/ 731535 h 787194"/>
                <a:gd name="connsiteX6" fmla="*/ 2512612 w 5756744"/>
                <a:gd name="connsiteY6" fmla="*/ 771291 h 787194"/>
                <a:gd name="connsiteX7" fmla="*/ 2751151 w 5756744"/>
                <a:gd name="connsiteY7" fmla="*/ 667924 h 787194"/>
                <a:gd name="connsiteX8" fmla="*/ 2949934 w 5756744"/>
                <a:gd name="connsiteY8" fmla="*/ 95431 h 787194"/>
                <a:gd name="connsiteX9" fmla="*/ 3029447 w 5756744"/>
                <a:gd name="connsiteY9" fmla="*/ 39771 h 787194"/>
                <a:gd name="connsiteX10" fmla="*/ 3204376 w 5756744"/>
                <a:gd name="connsiteY10" fmla="*/ 500947 h 787194"/>
                <a:gd name="connsiteX11" fmla="*/ 3355451 w 5756744"/>
                <a:gd name="connsiteY11" fmla="*/ 723584 h 787194"/>
                <a:gd name="connsiteX12" fmla="*/ 3593990 w 5756744"/>
                <a:gd name="connsiteY12" fmla="*/ 731535 h 787194"/>
                <a:gd name="connsiteX13" fmla="*/ 3808675 w 5756744"/>
                <a:gd name="connsiteY13" fmla="*/ 707681 h 787194"/>
                <a:gd name="connsiteX14" fmla="*/ 4071068 w 5756744"/>
                <a:gd name="connsiteY14" fmla="*/ 763340 h 787194"/>
                <a:gd name="connsiteX15" fmla="*/ 4595854 w 5756744"/>
                <a:gd name="connsiteY15" fmla="*/ 763340 h 787194"/>
                <a:gd name="connsiteX16" fmla="*/ 5756744 w 5756744"/>
                <a:gd name="connsiteY16" fmla="*/ 787194 h 787194"/>
                <a:gd name="connsiteX0" fmla="*/ 0 w 4595854"/>
                <a:gd name="connsiteY0" fmla="*/ 723584 h 779270"/>
                <a:gd name="connsiteX1" fmla="*/ 540689 w 4595854"/>
                <a:gd name="connsiteY1" fmla="*/ 755389 h 779270"/>
                <a:gd name="connsiteX2" fmla="*/ 866692 w 4595854"/>
                <a:gd name="connsiteY2" fmla="*/ 723584 h 779270"/>
                <a:gd name="connsiteX3" fmla="*/ 1192696 w 4595854"/>
                <a:gd name="connsiteY3" fmla="*/ 723584 h 779270"/>
                <a:gd name="connsiteX4" fmla="*/ 1614115 w 4595854"/>
                <a:gd name="connsiteY4" fmla="*/ 779243 h 779270"/>
                <a:gd name="connsiteX5" fmla="*/ 2011680 w 4595854"/>
                <a:gd name="connsiteY5" fmla="*/ 731535 h 779270"/>
                <a:gd name="connsiteX6" fmla="*/ 2512612 w 4595854"/>
                <a:gd name="connsiteY6" fmla="*/ 771291 h 779270"/>
                <a:gd name="connsiteX7" fmla="*/ 2751151 w 4595854"/>
                <a:gd name="connsiteY7" fmla="*/ 667924 h 779270"/>
                <a:gd name="connsiteX8" fmla="*/ 2949934 w 4595854"/>
                <a:gd name="connsiteY8" fmla="*/ 95431 h 779270"/>
                <a:gd name="connsiteX9" fmla="*/ 3029447 w 4595854"/>
                <a:gd name="connsiteY9" fmla="*/ 39771 h 779270"/>
                <a:gd name="connsiteX10" fmla="*/ 3204376 w 4595854"/>
                <a:gd name="connsiteY10" fmla="*/ 500947 h 779270"/>
                <a:gd name="connsiteX11" fmla="*/ 3355451 w 4595854"/>
                <a:gd name="connsiteY11" fmla="*/ 723584 h 779270"/>
                <a:gd name="connsiteX12" fmla="*/ 3593990 w 4595854"/>
                <a:gd name="connsiteY12" fmla="*/ 731535 h 779270"/>
                <a:gd name="connsiteX13" fmla="*/ 3808675 w 4595854"/>
                <a:gd name="connsiteY13" fmla="*/ 707681 h 779270"/>
                <a:gd name="connsiteX14" fmla="*/ 4071068 w 4595854"/>
                <a:gd name="connsiteY14" fmla="*/ 763340 h 779270"/>
                <a:gd name="connsiteX15" fmla="*/ 4595854 w 4595854"/>
                <a:gd name="connsiteY15" fmla="*/ 763340 h 779270"/>
                <a:gd name="connsiteX0" fmla="*/ 0 w 4595854"/>
                <a:gd name="connsiteY0" fmla="*/ 723584 h 779270"/>
                <a:gd name="connsiteX1" fmla="*/ 540689 w 4595854"/>
                <a:gd name="connsiteY1" fmla="*/ 755389 h 779270"/>
                <a:gd name="connsiteX2" fmla="*/ 866692 w 4595854"/>
                <a:gd name="connsiteY2" fmla="*/ 723584 h 779270"/>
                <a:gd name="connsiteX3" fmla="*/ 1192696 w 4595854"/>
                <a:gd name="connsiteY3" fmla="*/ 723584 h 779270"/>
                <a:gd name="connsiteX4" fmla="*/ 1614115 w 4595854"/>
                <a:gd name="connsiteY4" fmla="*/ 779243 h 779270"/>
                <a:gd name="connsiteX5" fmla="*/ 2011680 w 4595854"/>
                <a:gd name="connsiteY5" fmla="*/ 731535 h 779270"/>
                <a:gd name="connsiteX6" fmla="*/ 2512612 w 4595854"/>
                <a:gd name="connsiteY6" fmla="*/ 771291 h 779270"/>
                <a:gd name="connsiteX7" fmla="*/ 2751151 w 4595854"/>
                <a:gd name="connsiteY7" fmla="*/ 667924 h 779270"/>
                <a:gd name="connsiteX8" fmla="*/ 2949934 w 4595854"/>
                <a:gd name="connsiteY8" fmla="*/ 95431 h 779270"/>
                <a:gd name="connsiteX9" fmla="*/ 3029447 w 4595854"/>
                <a:gd name="connsiteY9" fmla="*/ 39771 h 779270"/>
                <a:gd name="connsiteX10" fmla="*/ 3204376 w 4595854"/>
                <a:gd name="connsiteY10" fmla="*/ 500947 h 779270"/>
                <a:gd name="connsiteX11" fmla="*/ 3355451 w 4595854"/>
                <a:gd name="connsiteY11" fmla="*/ 723584 h 779270"/>
                <a:gd name="connsiteX12" fmla="*/ 3593990 w 4595854"/>
                <a:gd name="connsiteY12" fmla="*/ 731535 h 779270"/>
                <a:gd name="connsiteX13" fmla="*/ 4071068 w 4595854"/>
                <a:gd name="connsiteY13" fmla="*/ 763340 h 779270"/>
                <a:gd name="connsiteX14" fmla="*/ 4595854 w 4595854"/>
                <a:gd name="connsiteY14" fmla="*/ 763340 h 779270"/>
                <a:gd name="connsiteX0" fmla="*/ 0 w 4595854"/>
                <a:gd name="connsiteY0" fmla="*/ 723584 h 779270"/>
                <a:gd name="connsiteX1" fmla="*/ 540689 w 4595854"/>
                <a:gd name="connsiteY1" fmla="*/ 755389 h 779270"/>
                <a:gd name="connsiteX2" fmla="*/ 866692 w 4595854"/>
                <a:gd name="connsiteY2" fmla="*/ 723584 h 779270"/>
                <a:gd name="connsiteX3" fmla="*/ 1192696 w 4595854"/>
                <a:gd name="connsiteY3" fmla="*/ 723584 h 779270"/>
                <a:gd name="connsiteX4" fmla="*/ 1614115 w 4595854"/>
                <a:gd name="connsiteY4" fmla="*/ 779243 h 779270"/>
                <a:gd name="connsiteX5" fmla="*/ 2011680 w 4595854"/>
                <a:gd name="connsiteY5" fmla="*/ 731535 h 779270"/>
                <a:gd name="connsiteX6" fmla="*/ 2512612 w 4595854"/>
                <a:gd name="connsiteY6" fmla="*/ 771291 h 779270"/>
                <a:gd name="connsiteX7" fmla="*/ 2751151 w 4595854"/>
                <a:gd name="connsiteY7" fmla="*/ 667924 h 779270"/>
                <a:gd name="connsiteX8" fmla="*/ 2949934 w 4595854"/>
                <a:gd name="connsiteY8" fmla="*/ 95431 h 779270"/>
                <a:gd name="connsiteX9" fmla="*/ 3029447 w 4595854"/>
                <a:gd name="connsiteY9" fmla="*/ 39771 h 779270"/>
                <a:gd name="connsiteX10" fmla="*/ 3204376 w 4595854"/>
                <a:gd name="connsiteY10" fmla="*/ 500947 h 779270"/>
                <a:gd name="connsiteX11" fmla="*/ 3355451 w 4595854"/>
                <a:gd name="connsiteY11" fmla="*/ 723584 h 779270"/>
                <a:gd name="connsiteX12" fmla="*/ 3593990 w 4595854"/>
                <a:gd name="connsiteY12" fmla="*/ 731535 h 779270"/>
                <a:gd name="connsiteX13" fmla="*/ 4595854 w 4595854"/>
                <a:gd name="connsiteY13" fmla="*/ 763340 h 779270"/>
                <a:gd name="connsiteX0" fmla="*/ 0 w 3593990"/>
                <a:gd name="connsiteY0" fmla="*/ 723584 h 779270"/>
                <a:gd name="connsiteX1" fmla="*/ 540689 w 3593990"/>
                <a:gd name="connsiteY1" fmla="*/ 755389 h 779270"/>
                <a:gd name="connsiteX2" fmla="*/ 866692 w 3593990"/>
                <a:gd name="connsiteY2" fmla="*/ 723584 h 779270"/>
                <a:gd name="connsiteX3" fmla="*/ 1192696 w 3593990"/>
                <a:gd name="connsiteY3" fmla="*/ 723584 h 779270"/>
                <a:gd name="connsiteX4" fmla="*/ 1614115 w 3593990"/>
                <a:gd name="connsiteY4" fmla="*/ 779243 h 779270"/>
                <a:gd name="connsiteX5" fmla="*/ 2011680 w 3593990"/>
                <a:gd name="connsiteY5" fmla="*/ 731535 h 779270"/>
                <a:gd name="connsiteX6" fmla="*/ 2512612 w 3593990"/>
                <a:gd name="connsiteY6" fmla="*/ 771291 h 779270"/>
                <a:gd name="connsiteX7" fmla="*/ 2751151 w 3593990"/>
                <a:gd name="connsiteY7" fmla="*/ 667924 h 779270"/>
                <a:gd name="connsiteX8" fmla="*/ 2949934 w 3593990"/>
                <a:gd name="connsiteY8" fmla="*/ 95431 h 779270"/>
                <a:gd name="connsiteX9" fmla="*/ 3029447 w 3593990"/>
                <a:gd name="connsiteY9" fmla="*/ 39771 h 779270"/>
                <a:gd name="connsiteX10" fmla="*/ 3204376 w 3593990"/>
                <a:gd name="connsiteY10" fmla="*/ 500947 h 779270"/>
                <a:gd name="connsiteX11" fmla="*/ 3355451 w 3593990"/>
                <a:gd name="connsiteY11" fmla="*/ 723584 h 779270"/>
                <a:gd name="connsiteX12" fmla="*/ 3593990 w 3593990"/>
                <a:gd name="connsiteY12" fmla="*/ 731535 h 779270"/>
                <a:gd name="connsiteX0" fmla="*/ 0 w 3355451"/>
                <a:gd name="connsiteY0" fmla="*/ 723584 h 779270"/>
                <a:gd name="connsiteX1" fmla="*/ 540689 w 3355451"/>
                <a:gd name="connsiteY1" fmla="*/ 755389 h 779270"/>
                <a:gd name="connsiteX2" fmla="*/ 866692 w 3355451"/>
                <a:gd name="connsiteY2" fmla="*/ 723584 h 779270"/>
                <a:gd name="connsiteX3" fmla="*/ 1192696 w 3355451"/>
                <a:gd name="connsiteY3" fmla="*/ 723584 h 779270"/>
                <a:gd name="connsiteX4" fmla="*/ 1614115 w 3355451"/>
                <a:gd name="connsiteY4" fmla="*/ 779243 h 779270"/>
                <a:gd name="connsiteX5" fmla="*/ 2011680 w 3355451"/>
                <a:gd name="connsiteY5" fmla="*/ 731535 h 779270"/>
                <a:gd name="connsiteX6" fmla="*/ 2512612 w 3355451"/>
                <a:gd name="connsiteY6" fmla="*/ 771291 h 779270"/>
                <a:gd name="connsiteX7" fmla="*/ 2751151 w 3355451"/>
                <a:gd name="connsiteY7" fmla="*/ 667924 h 779270"/>
                <a:gd name="connsiteX8" fmla="*/ 2949934 w 3355451"/>
                <a:gd name="connsiteY8" fmla="*/ 95431 h 779270"/>
                <a:gd name="connsiteX9" fmla="*/ 3029447 w 3355451"/>
                <a:gd name="connsiteY9" fmla="*/ 39771 h 779270"/>
                <a:gd name="connsiteX10" fmla="*/ 3204376 w 3355451"/>
                <a:gd name="connsiteY10" fmla="*/ 500947 h 779270"/>
                <a:gd name="connsiteX11" fmla="*/ 3355451 w 3355451"/>
                <a:gd name="connsiteY11" fmla="*/ 723584 h 779270"/>
                <a:gd name="connsiteX0" fmla="*/ 0 w 3204376"/>
                <a:gd name="connsiteY0" fmla="*/ 723584 h 779270"/>
                <a:gd name="connsiteX1" fmla="*/ 540689 w 3204376"/>
                <a:gd name="connsiteY1" fmla="*/ 755389 h 779270"/>
                <a:gd name="connsiteX2" fmla="*/ 866692 w 3204376"/>
                <a:gd name="connsiteY2" fmla="*/ 723584 h 779270"/>
                <a:gd name="connsiteX3" fmla="*/ 1192696 w 3204376"/>
                <a:gd name="connsiteY3" fmla="*/ 723584 h 779270"/>
                <a:gd name="connsiteX4" fmla="*/ 1614115 w 3204376"/>
                <a:gd name="connsiteY4" fmla="*/ 779243 h 779270"/>
                <a:gd name="connsiteX5" fmla="*/ 2011680 w 3204376"/>
                <a:gd name="connsiteY5" fmla="*/ 731535 h 779270"/>
                <a:gd name="connsiteX6" fmla="*/ 2512612 w 3204376"/>
                <a:gd name="connsiteY6" fmla="*/ 771291 h 779270"/>
                <a:gd name="connsiteX7" fmla="*/ 2751151 w 3204376"/>
                <a:gd name="connsiteY7" fmla="*/ 667924 h 779270"/>
                <a:gd name="connsiteX8" fmla="*/ 2949934 w 3204376"/>
                <a:gd name="connsiteY8" fmla="*/ 95431 h 779270"/>
                <a:gd name="connsiteX9" fmla="*/ 3029447 w 3204376"/>
                <a:gd name="connsiteY9" fmla="*/ 39771 h 779270"/>
                <a:gd name="connsiteX10" fmla="*/ 3204376 w 3204376"/>
                <a:gd name="connsiteY10" fmla="*/ 500947 h 779270"/>
                <a:gd name="connsiteX0" fmla="*/ 0 w 3029447"/>
                <a:gd name="connsiteY0" fmla="*/ 723584 h 779270"/>
                <a:gd name="connsiteX1" fmla="*/ 540689 w 3029447"/>
                <a:gd name="connsiteY1" fmla="*/ 755389 h 779270"/>
                <a:gd name="connsiteX2" fmla="*/ 866692 w 3029447"/>
                <a:gd name="connsiteY2" fmla="*/ 723584 h 779270"/>
                <a:gd name="connsiteX3" fmla="*/ 1192696 w 3029447"/>
                <a:gd name="connsiteY3" fmla="*/ 723584 h 779270"/>
                <a:gd name="connsiteX4" fmla="*/ 1614115 w 3029447"/>
                <a:gd name="connsiteY4" fmla="*/ 779243 h 779270"/>
                <a:gd name="connsiteX5" fmla="*/ 2011680 w 3029447"/>
                <a:gd name="connsiteY5" fmla="*/ 731535 h 779270"/>
                <a:gd name="connsiteX6" fmla="*/ 2512612 w 3029447"/>
                <a:gd name="connsiteY6" fmla="*/ 771291 h 779270"/>
                <a:gd name="connsiteX7" fmla="*/ 2751151 w 3029447"/>
                <a:gd name="connsiteY7" fmla="*/ 667924 h 779270"/>
                <a:gd name="connsiteX8" fmla="*/ 2949934 w 3029447"/>
                <a:gd name="connsiteY8" fmla="*/ 95431 h 779270"/>
                <a:gd name="connsiteX9" fmla="*/ 3029447 w 3029447"/>
                <a:gd name="connsiteY9" fmla="*/ 39771 h 779270"/>
                <a:gd name="connsiteX0" fmla="*/ 0 w 2949934"/>
                <a:gd name="connsiteY0" fmla="*/ 628153 h 683839"/>
                <a:gd name="connsiteX1" fmla="*/ 540689 w 2949934"/>
                <a:gd name="connsiteY1" fmla="*/ 659958 h 683839"/>
                <a:gd name="connsiteX2" fmla="*/ 866692 w 2949934"/>
                <a:gd name="connsiteY2" fmla="*/ 628153 h 683839"/>
                <a:gd name="connsiteX3" fmla="*/ 1192696 w 2949934"/>
                <a:gd name="connsiteY3" fmla="*/ 628153 h 683839"/>
                <a:gd name="connsiteX4" fmla="*/ 1614115 w 2949934"/>
                <a:gd name="connsiteY4" fmla="*/ 683812 h 683839"/>
                <a:gd name="connsiteX5" fmla="*/ 2011680 w 2949934"/>
                <a:gd name="connsiteY5" fmla="*/ 636104 h 683839"/>
                <a:gd name="connsiteX6" fmla="*/ 2512612 w 2949934"/>
                <a:gd name="connsiteY6" fmla="*/ 675860 h 683839"/>
                <a:gd name="connsiteX7" fmla="*/ 2751151 w 2949934"/>
                <a:gd name="connsiteY7" fmla="*/ 572493 h 683839"/>
                <a:gd name="connsiteX8" fmla="*/ 2949934 w 2949934"/>
                <a:gd name="connsiteY8" fmla="*/ 0 h 683839"/>
                <a:gd name="connsiteX0" fmla="*/ 0 w 2751151"/>
                <a:gd name="connsiteY0" fmla="*/ 55660 h 111346"/>
                <a:gd name="connsiteX1" fmla="*/ 540689 w 2751151"/>
                <a:gd name="connsiteY1" fmla="*/ 87465 h 111346"/>
                <a:gd name="connsiteX2" fmla="*/ 866692 w 2751151"/>
                <a:gd name="connsiteY2" fmla="*/ 55660 h 111346"/>
                <a:gd name="connsiteX3" fmla="*/ 1192696 w 2751151"/>
                <a:gd name="connsiteY3" fmla="*/ 55660 h 111346"/>
                <a:gd name="connsiteX4" fmla="*/ 1614115 w 2751151"/>
                <a:gd name="connsiteY4" fmla="*/ 111319 h 111346"/>
                <a:gd name="connsiteX5" fmla="*/ 2011680 w 2751151"/>
                <a:gd name="connsiteY5" fmla="*/ 63611 h 111346"/>
                <a:gd name="connsiteX6" fmla="*/ 2512612 w 2751151"/>
                <a:gd name="connsiteY6" fmla="*/ 103367 h 111346"/>
                <a:gd name="connsiteX7" fmla="*/ 2751151 w 2751151"/>
                <a:gd name="connsiteY7" fmla="*/ 0 h 111346"/>
                <a:gd name="connsiteX0" fmla="*/ 0 w 2751151"/>
                <a:gd name="connsiteY0" fmla="*/ 55660 h 113160"/>
                <a:gd name="connsiteX1" fmla="*/ 540689 w 2751151"/>
                <a:gd name="connsiteY1" fmla="*/ 87465 h 113160"/>
                <a:gd name="connsiteX2" fmla="*/ 866692 w 2751151"/>
                <a:gd name="connsiteY2" fmla="*/ 55660 h 113160"/>
                <a:gd name="connsiteX3" fmla="*/ 1192696 w 2751151"/>
                <a:gd name="connsiteY3" fmla="*/ 55660 h 113160"/>
                <a:gd name="connsiteX4" fmla="*/ 1614115 w 2751151"/>
                <a:gd name="connsiteY4" fmla="*/ 111319 h 113160"/>
                <a:gd name="connsiteX5" fmla="*/ 2011680 w 2751151"/>
                <a:gd name="connsiteY5" fmla="*/ 63611 h 113160"/>
                <a:gd name="connsiteX6" fmla="*/ 2512612 w 2751151"/>
                <a:gd name="connsiteY6" fmla="*/ 103367 h 113160"/>
                <a:gd name="connsiteX7" fmla="*/ 2532347 w 2751151"/>
                <a:gd name="connsiteY7" fmla="*/ 104000 h 113160"/>
                <a:gd name="connsiteX8" fmla="*/ 2751151 w 2751151"/>
                <a:gd name="connsiteY8" fmla="*/ 0 h 113160"/>
                <a:gd name="connsiteX0" fmla="*/ 0 w 2751151"/>
                <a:gd name="connsiteY0" fmla="*/ 55660 h 118135"/>
                <a:gd name="connsiteX1" fmla="*/ 540689 w 2751151"/>
                <a:gd name="connsiteY1" fmla="*/ 87465 h 118135"/>
                <a:gd name="connsiteX2" fmla="*/ 866692 w 2751151"/>
                <a:gd name="connsiteY2" fmla="*/ 55660 h 118135"/>
                <a:gd name="connsiteX3" fmla="*/ 1192696 w 2751151"/>
                <a:gd name="connsiteY3" fmla="*/ 55660 h 118135"/>
                <a:gd name="connsiteX4" fmla="*/ 1614115 w 2751151"/>
                <a:gd name="connsiteY4" fmla="*/ 111319 h 118135"/>
                <a:gd name="connsiteX5" fmla="*/ 1612958 w 2751151"/>
                <a:gd name="connsiteY5" fmla="*/ 111951 h 118135"/>
                <a:gd name="connsiteX6" fmla="*/ 2011680 w 2751151"/>
                <a:gd name="connsiteY6" fmla="*/ 63611 h 118135"/>
                <a:gd name="connsiteX7" fmla="*/ 2512612 w 2751151"/>
                <a:gd name="connsiteY7" fmla="*/ 103367 h 118135"/>
                <a:gd name="connsiteX8" fmla="*/ 2532347 w 2751151"/>
                <a:gd name="connsiteY8" fmla="*/ 104000 h 118135"/>
                <a:gd name="connsiteX9" fmla="*/ 2751151 w 2751151"/>
                <a:gd name="connsiteY9" fmla="*/ 0 h 118135"/>
                <a:gd name="connsiteX0" fmla="*/ 0 w 2751151"/>
                <a:gd name="connsiteY0" fmla="*/ 55660 h 113160"/>
                <a:gd name="connsiteX1" fmla="*/ 540689 w 2751151"/>
                <a:gd name="connsiteY1" fmla="*/ 87465 h 113160"/>
                <a:gd name="connsiteX2" fmla="*/ 866692 w 2751151"/>
                <a:gd name="connsiteY2" fmla="*/ 55660 h 113160"/>
                <a:gd name="connsiteX3" fmla="*/ 1192696 w 2751151"/>
                <a:gd name="connsiteY3" fmla="*/ 55660 h 113160"/>
                <a:gd name="connsiteX4" fmla="*/ 1614115 w 2751151"/>
                <a:gd name="connsiteY4" fmla="*/ 111319 h 113160"/>
                <a:gd name="connsiteX5" fmla="*/ 2011680 w 2751151"/>
                <a:gd name="connsiteY5" fmla="*/ 63611 h 113160"/>
                <a:gd name="connsiteX6" fmla="*/ 2512612 w 2751151"/>
                <a:gd name="connsiteY6" fmla="*/ 103367 h 113160"/>
                <a:gd name="connsiteX7" fmla="*/ 2532347 w 2751151"/>
                <a:gd name="connsiteY7" fmla="*/ 104000 h 113160"/>
                <a:gd name="connsiteX8" fmla="*/ 2751151 w 2751151"/>
                <a:gd name="connsiteY8" fmla="*/ 0 h 113160"/>
                <a:gd name="connsiteX0" fmla="*/ 0 w 2751151"/>
                <a:gd name="connsiteY0" fmla="*/ 55660 h 113160"/>
                <a:gd name="connsiteX1" fmla="*/ 540689 w 2751151"/>
                <a:gd name="connsiteY1" fmla="*/ 87465 h 113160"/>
                <a:gd name="connsiteX2" fmla="*/ 866692 w 2751151"/>
                <a:gd name="connsiteY2" fmla="*/ 55660 h 113160"/>
                <a:gd name="connsiteX3" fmla="*/ 1192696 w 2751151"/>
                <a:gd name="connsiteY3" fmla="*/ 55660 h 113160"/>
                <a:gd name="connsiteX4" fmla="*/ 2011680 w 2751151"/>
                <a:gd name="connsiteY4" fmla="*/ 63611 h 113160"/>
                <a:gd name="connsiteX5" fmla="*/ 2512612 w 2751151"/>
                <a:gd name="connsiteY5" fmla="*/ 103367 h 113160"/>
                <a:gd name="connsiteX6" fmla="*/ 2532347 w 2751151"/>
                <a:gd name="connsiteY6" fmla="*/ 104000 h 113160"/>
                <a:gd name="connsiteX7" fmla="*/ 2751151 w 2751151"/>
                <a:gd name="connsiteY7" fmla="*/ 0 h 113160"/>
                <a:gd name="connsiteX0" fmla="*/ 0 w 2751151"/>
                <a:gd name="connsiteY0" fmla="*/ 55660 h 113160"/>
                <a:gd name="connsiteX1" fmla="*/ 540689 w 2751151"/>
                <a:gd name="connsiteY1" fmla="*/ 87465 h 113160"/>
                <a:gd name="connsiteX2" fmla="*/ 866692 w 2751151"/>
                <a:gd name="connsiteY2" fmla="*/ 55660 h 113160"/>
                <a:gd name="connsiteX3" fmla="*/ 1284635 w 2751151"/>
                <a:gd name="connsiteY3" fmla="*/ 63611 h 113160"/>
                <a:gd name="connsiteX4" fmla="*/ 2011680 w 2751151"/>
                <a:gd name="connsiteY4" fmla="*/ 63611 h 113160"/>
                <a:gd name="connsiteX5" fmla="*/ 2512612 w 2751151"/>
                <a:gd name="connsiteY5" fmla="*/ 103367 h 113160"/>
                <a:gd name="connsiteX6" fmla="*/ 2532347 w 2751151"/>
                <a:gd name="connsiteY6" fmla="*/ 104000 h 113160"/>
                <a:gd name="connsiteX7" fmla="*/ 2751151 w 2751151"/>
                <a:gd name="connsiteY7" fmla="*/ 0 h 113160"/>
                <a:gd name="connsiteX0" fmla="*/ 0 w 2751151"/>
                <a:gd name="connsiteY0" fmla="*/ 55660 h 113160"/>
                <a:gd name="connsiteX1" fmla="*/ 540689 w 2751151"/>
                <a:gd name="connsiteY1" fmla="*/ 87465 h 113160"/>
                <a:gd name="connsiteX2" fmla="*/ 866692 w 2751151"/>
                <a:gd name="connsiteY2" fmla="*/ 55660 h 113160"/>
                <a:gd name="connsiteX3" fmla="*/ 1284635 w 2751151"/>
                <a:gd name="connsiteY3" fmla="*/ 63611 h 113160"/>
                <a:gd name="connsiteX4" fmla="*/ 2512612 w 2751151"/>
                <a:gd name="connsiteY4" fmla="*/ 103367 h 113160"/>
                <a:gd name="connsiteX5" fmla="*/ 2532347 w 2751151"/>
                <a:gd name="connsiteY5" fmla="*/ 104000 h 113160"/>
                <a:gd name="connsiteX6" fmla="*/ 2751151 w 2751151"/>
                <a:gd name="connsiteY6" fmla="*/ 0 h 113160"/>
                <a:gd name="connsiteX0" fmla="*/ 0 w 2751151"/>
                <a:gd name="connsiteY0" fmla="*/ 55660 h 103367"/>
                <a:gd name="connsiteX1" fmla="*/ 540689 w 2751151"/>
                <a:gd name="connsiteY1" fmla="*/ 87465 h 103367"/>
                <a:gd name="connsiteX2" fmla="*/ 866692 w 2751151"/>
                <a:gd name="connsiteY2" fmla="*/ 55660 h 103367"/>
                <a:gd name="connsiteX3" fmla="*/ 1284635 w 2751151"/>
                <a:gd name="connsiteY3" fmla="*/ 63611 h 103367"/>
                <a:gd name="connsiteX4" fmla="*/ 2512612 w 2751151"/>
                <a:gd name="connsiteY4" fmla="*/ 103367 h 103367"/>
                <a:gd name="connsiteX5" fmla="*/ 2751151 w 2751151"/>
                <a:gd name="connsiteY5" fmla="*/ 0 h 103367"/>
                <a:gd name="connsiteX0" fmla="*/ 0 w 2512612"/>
                <a:gd name="connsiteY0" fmla="*/ 888 h 48595"/>
                <a:gd name="connsiteX1" fmla="*/ 540689 w 2512612"/>
                <a:gd name="connsiteY1" fmla="*/ 32693 h 48595"/>
                <a:gd name="connsiteX2" fmla="*/ 866692 w 2512612"/>
                <a:gd name="connsiteY2" fmla="*/ 888 h 48595"/>
                <a:gd name="connsiteX3" fmla="*/ 1284635 w 2512612"/>
                <a:gd name="connsiteY3" fmla="*/ 8839 h 48595"/>
                <a:gd name="connsiteX4" fmla="*/ 2512612 w 2512612"/>
                <a:gd name="connsiteY4" fmla="*/ 48595 h 48595"/>
                <a:gd name="connsiteX0" fmla="*/ 0 w 1284635"/>
                <a:gd name="connsiteY0" fmla="*/ 888 h 32693"/>
                <a:gd name="connsiteX1" fmla="*/ 540689 w 1284635"/>
                <a:gd name="connsiteY1" fmla="*/ 32693 h 32693"/>
                <a:gd name="connsiteX2" fmla="*/ 866692 w 1284635"/>
                <a:gd name="connsiteY2" fmla="*/ 888 h 32693"/>
                <a:gd name="connsiteX3" fmla="*/ 1284635 w 1284635"/>
                <a:gd name="connsiteY3" fmla="*/ 8839 h 32693"/>
                <a:gd name="connsiteX0" fmla="*/ 0 w 1277563"/>
                <a:gd name="connsiteY0" fmla="*/ 32693 h 41091"/>
                <a:gd name="connsiteX1" fmla="*/ 533617 w 1277563"/>
                <a:gd name="connsiteY1" fmla="*/ 32693 h 41091"/>
                <a:gd name="connsiteX2" fmla="*/ 859620 w 1277563"/>
                <a:gd name="connsiteY2" fmla="*/ 888 h 41091"/>
                <a:gd name="connsiteX3" fmla="*/ 1277563 w 1277563"/>
                <a:gd name="connsiteY3" fmla="*/ 8839 h 41091"/>
                <a:gd name="connsiteX0" fmla="*/ 0 w 1277563"/>
                <a:gd name="connsiteY0" fmla="*/ 32693 h 33567"/>
                <a:gd name="connsiteX1" fmla="*/ 533617 w 1277563"/>
                <a:gd name="connsiteY1" fmla="*/ 32693 h 33567"/>
                <a:gd name="connsiteX2" fmla="*/ 859620 w 1277563"/>
                <a:gd name="connsiteY2" fmla="*/ 888 h 33567"/>
                <a:gd name="connsiteX3" fmla="*/ 1277563 w 1277563"/>
                <a:gd name="connsiteY3" fmla="*/ 8839 h 3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7563" h="33567">
                  <a:moveTo>
                    <a:pt x="0" y="32693"/>
                  </a:moveTo>
                  <a:cubicBezTo>
                    <a:pt x="226409" y="16790"/>
                    <a:pt x="390347" y="37994"/>
                    <a:pt x="533617" y="32693"/>
                  </a:cubicBezTo>
                  <a:cubicBezTo>
                    <a:pt x="676887" y="27392"/>
                    <a:pt x="735629" y="4864"/>
                    <a:pt x="859620" y="888"/>
                  </a:cubicBezTo>
                  <a:cubicBezTo>
                    <a:pt x="983611" y="-3088"/>
                    <a:pt x="1086732" y="7514"/>
                    <a:pt x="1277563" y="8839"/>
                  </a:cubicBezTo>
                </a:path>
              </a:pathLst>
            </a:custGeom>
            <a:noFill/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48" name="Skupina 47"/>
          <p:cNvGrpSpPr/>
          <p:nvPr/>
        </p:nvGrpSpPr>
        <p:grpSpPr>
          <a:xfrm>
            <a:off x="213123" y="2927148"/>
            <a:ext cx="8643563" cy="571701"/>
            <a:chOff x="213123" y="3217339"/>
            <a:chExt cx="8643563" cy="571701"/>
          </a:xfrm>
        </p:grpSpPr>
        <p:sp>
          <p:nvSpPr>
            <p:cNvPr id="49" name="Volný tvar 48"/>
            <p:cNvSpPr/>
            <p:nvPr/>
          </p:nvSpPr>
          <p:spPr>
            <a:xfrm>
              <a:off x="213123" y="3217339"/>
              <a:ext cx="7203254" cy="571701"/>
            </a:xfrm>
            <a:custGeom>
              <a:avLst/>
              <a:gdLst>
                <a:gd name="connsiteX0" fmla="*/ 0 w 6635750"/>
                <a:gd name="connsiteY0" fmla="*/ 378360 h 571701"/>
                <a:gd name="connsiteX1" fmla="*/ 234950 w 6635750"/>
                <a:gd name="connsiteY1" fmla="*/ 302160 h 571701"/>
                <a:gd name="connsiteX2" fmla="*/ 546100 w 6635750"/>
                <a:gd name="connsiteY2" fmla="*/ 321210 h 571701"/>
                <a:gd name="connsiteX3" fmla="*/ 850900 w 6635750"/>
                <a:gd name="connsiteY3" fmla="*/ 276760 h 571701"/>
                <a:gd name="connsiteX4" fmla="*/ 1739900 w 6635750"/>
                <a:gd name="connsiteY4" fmla="*/ 435510 h 571701"/>
                <a:gd name="connsiteX5" fmla="*/ 2292350 w 6635750"/>
                <a:gd name="connsiteY5" fmla="*/ 505360 h 571701"/>
                <a:gd name="connsiteX6" fmla="*/ 2654300 w 6635750"/>
                <a:gd name="connsiteY6" fmla="*/ 454560 h 571701"/>
                <a:gd name="connsiteX7" fmla="*/ 2889250 w 6635750"/>
                <a:gd name="connsiteY7" fmla="*/ 130710 h 571701"/>
                <a:gd name="connsiteX8" fmla="*/ 3022600 w 6635750"/>
                <a:gd name="connsiteY8" fmla="*/ 3710 h 571701"/>
                <a:gd name="connsiteX9" fmla="*/ 3225800 w 6635750"/>
                <a:gd name="connsiteY9" fmla="*/ 257710 h 571701"/>
                <a:gd name="connsiteX10" fmla="*/ 3613150 w 6635750"/>
                <a:gd name="connsiteY10" fmla="*/ 391060 h 571701"/>
                <a:gd name="connsiteX11" fmla="*/ 4318000 w 6635750"/>
                <a:gd name="connsiteY11" fmla="*/ 448210 h 571701"/>
                <a:gd name="connsiteX12" fmla="*/ 5232400 w 6635750"/>
                <a:gd name="connsiteY12" fmla="*/ 556160 h 571701"/>
                <a:gd name="connsiteX13" fmla="*/ 5524500 w 6635750"/>
                <a:gd name="connsiteY13" fmla="*/ 556160 h 571701"/>
                <a:gd name="connsiteX14" fmla="*/ 6261100 w 6635750"/>
                <a:gd name="connsiteY14" fmla="*/ 416460 h 571701"/>
                <a:gd name="connsiteX15" fmla="*/ 6635750 w 6635750"/>
                <a:gd name="connsiteY15" fmla="*/ 365660 h 571701"/>
                <a:gd name="connsiteX0" fmla="*/ 0 w 6570586"/>
                <a:gd name="connsiteY0" fmla="*/ 378360 h 571701"/>
                <a:gd name="connsiteX1" fmla="*/ 234950 w 6570586"/>
                <a:gd name="connsiteY1" fmla="*/ 302160 h 571701"/>
                <a:gd name="connsiteX2" fmla="*/ 546100 w 6570586"/>
                <a:gd name="connsiteY2" fmla="*/ 321210 h 571701"/>
                <a:gd name="connsiteX3" fmla="*/ 850900 w 6570586"/>
                <a:gd name="connsiteY3" fmla="*/ 276760 h 571701"/>
                <a:gd name="connsiteX4" fmla="*/ 1739900 w 6570586"/>
                <a:gd name="connsiteY4" fmla="*/ 435510 h 571701"/>
                <a:gd name="connsiteX5" fmla="*/ 2292350 w 6570586"/>
                <a:gd name="connsiteY5" fmla="*/ 505360 h 571701"/>
                <a:gd name="connsiteX6" fmla="*/ 2654300 w 6570586"/>
                <a:gd name="connsiteY6" fmla="*/ 454560 h 571701"/>
                <a:gd name="connsiteX7" fmla="*/ 2889250 w 6570586"/>
                <a:gd name="connsiteY7" fmla="*/ 130710 h 571701"/>
                <a:gd name="connsiteX8" fmla="*/ 3022600 w 6570586"/>
                <a:gd name="connsiteY8" fmla="*/ 3710 h 571701"/>
                <a:gd name="connsiteX9" fmla="*/ 3225800 w 6570586"/>
                <a:gd name="connsiteY9" fmla="*/ 257710 h 571701"/>
                <a:gd name="connsiteX10" fmla="*/ 3613150 w 6570586"/>
                <a:gd name="connsiteY10" fmla="*/ 391060 h 571701"/>
                <a:gd name="connsiteX11" fmla="*/ 4318000 w 6570586"/>
                <a:gd name="connsiteY11" fmla="*/ 448210 h 571701"/>
                <a:gd name="connsiteX12" fmla="*/ 5232400 w 6570586"/>
                <a:gd name="connsiteY12" fmla="*/ 556160 h 571701"/>
                <a:gd name="connsiteX13" fmla="*/ 5524500 w 6570586"/>
                <a:gd name="connsiteY13" fmla="*/ 556160 h 571701"/>
                <a:gd name="connsiteX14" fmla="*/ 6261100 w 6570586"/>
                <a:gd name="connsiteY14" fmla="*/ 416460 h 571701"/>
                <a:gd name="connsiteX15" fmla="*/ 6570586 w 6570586"/>
                <a:gd name="connsiteY15" fmla="*/ 365660 h 571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570586" h="571701">
                  <a:moveTo>
                    <a:pt x="0" y="378360"/>
                  </a:moveTo>
                  <a:cubicBezTo>
                    <a:pt x="71966" y="345022"/>
                    <a:pt x="143933" y="311685"/>
                    <a:pt x="234950" y="302160"/>
                  </a:cubicBezTo>
                  <a:cubicBezTo>
                    <a:pt x="325967" y="292635"/>
                    <a:pt x="443442" y="325443"/>
                    <a:pt x="546100" y="321210"/>
                  </a:cubicBezTo>
                  <a:cubicBezTo>
                    <a:pt x="648758" y="316977"/>
                    <a:pt x="651933" y="257710"/>
                    <a:pt x="850900" y="276760"/>
                  </a:cubicBezTo>
                  <a:cubicBezTo>
                    <a:pt x="1049867" y="295810"/>
                    <a:pt x="1499658" y="397410"/>
                    <a:pt x="1739900" y="435510"/>
                  </a:cubicBezTo>
                  <a:cubicBezTo>
                    <a:pt x="1980142" y="473610"/>
                    <a:pt x="2139950" y="502185"/>
                    <a:pt x="2292350" y="505360"/>
                  </a:cubicBezTo>
                  <a:cubicBezTo>
                    <a:pt x="2444750" y="508535"/>
                    <a:pt x="2554817" y="517002"/>
                    <a:pt x="2654300" y="454560"/>
                  </a:cubicBezTo>
                  <a:cubicBezTo>
                    <a:pt x="2753783" y="392118"/>
                    <a:pt x="2827867" y="205852"/>
                    <a:pt x="2889250" y="130710"/>
                  </a:cubicBezTo>
                  <a:cubicBezTo>
                    <a:pt x="2950633" y="55568"/>
                    <a:pt x="2966508" y="-17457"/>
                    <a:pt x="3022600" y="3710"/>
                  </a:cubicBezTo>
                  <a:cubicBezTo>
                    <a:pt x="3078692" y="24877"/>
                    <a:pt x="3127375" y="193152"/>
                    <a:pt x="3225800" y="257710"/>
                  </a:cubicBezTo>
                  <a:cubicBezTo>
                    <a:pt x="3324225" y="322268"/>
                    <a:pt x="3431117" y="359310"/>
                    <a:pt x="3613150" y="391060"/>
                  </a:cubicBezTo>
                  <a:cubicBezTo>
                    <a:pt x="3795183" y="422810"/>
                    <a:pt x="4048125" y="420693"/>
                    <a:pt x="4318000" y="448210"/>
                  </a:cubicBezTo>
                  <a:cubicBezTo>
                    <a:pt x="4587875" y="475727"/>
                    <a:pt x="5031317" y="538168"/>
                    <a:pt x="5232400" y="556160"/>
                  </a:cubicBezTo>
                  <a:cubicBezTo>
                    <a:pt x="5433483" y="574152"/>
                    <a:pt x="5353050" y="579443"/>
                    <a:pt x="5524500" y="556160"/>
                  </a:cubicBezTo>
                  <a:cubicBezTo>
                    <a:pt x="5695950" y="532877"/>
                    <a:pt x="6086752" y="448210"/>
                    <a:pt x="6261100" y="416460"/>
                  </a:cubicBezTo>
                  <a:cubicBezTo>
                    <a:pt x="6435448" y="384710"/>
                    <a:pt x="6475865" y="375185"/>
                    <a:pt x="6570586" y="36566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7" name="Volný tvar 76"/>
            <p:cNvSpPr/>
            <p:nvPr/>
          </p:nvSpPr>
          <p:spPr>
            <a:xfrm>
              <a:off x="7402909" y="3498517"/>
              <a:ext cx="1453777" cy="83144"/>
            </a:xfrm>
            <a:custGeom>
              <a:avLst/>
              <a:gdLst>
                <a:gd name="connsiteX0" fmla="*/ 0 w 6635750"/>
                <a:gd name="connsiteY0" fmla="*/ 378360 h 571701"/>
                <a:gd name="connsiteX1" fmla="*/ 234950 w 6635750"/>
                <a:gd name="connsiteY1" fmla="*/ 302160 h 571701"/>
                <a:gd name="connsiteX2" fmla="*/ 546100 w 6635750"/>
                <a:gd name="connsiteY2" fmla="*/ 321210 h 571701"/>
                <a:gd name="connsiteX3" fmla="*/ 850900 w 6635750"/>
                <a:gd name="connsiteY3" fmla="*/ 276760 h 571701"/>
                <a:gd name="connsiteX4" fmla="*/ 1739900 w 6635750"/>
                <a:gd name="connsiteY4" fmla="*/ 435510 h 571701"/>
                <a:gd name="connsiteX5" fmla="*/ 2292350 w 6635750"/>
                <a:gd name="connsiteY5" fmla="*/ 505360 h 571701"/>
                <a:gd name="connsiteX6" fmla="*/ 2654300 w 6635750"/>
                <a:gd name="connsiteY6" fmla="*/ 454560 h 571701"/>
                <a:gd name="connsiteX7" fmla="*/ 2889250 w 6635750"/>
                <a:gd name="connsiteY7" fmla="*/ 130710 h 571701"/>
                <a:gd name="connsiteX8" fmla="*/ 3022600 w 6635750"/>
                <a:gd name="connsiteY8" fmla="*/ 3710 h 571701"/>
                <a:gd name="connsiteX9" fmla="*/ 3225800 w 6635750"/>
                <a:gd name="connsiteY9" fmla="*/ 257710 h 571701"/>
                <a:gd name="connsiteX10" fmla="*/ 3613150 w 6635750"/>
                <a:gd name="connsiteY10" fmla="*/ 391060 h 571701"/>
                <a:gd name="connsiteX11" fmla="*/ 4318000 w 6635750"/>
                <a:gd name="connsiteY11" fmla="*/ 448210 h 571701"/>
                <a:gd name="connsiteX12" fmla="*/ 5232400 w 6635750"/>
                <a:gd name="connsiteY12" fmla="*/ 556160 h 571701"/>
                <a:gd name="connsiteX13" fmla="*/ 5524500 w 6635750"/>
                <a:gd name="connsiteY13" fmla="*/ 556160 h 571701"/>
                <a:gd name="connsiteX14" fmla="*/ 6261100 w 6635750"/>
                <a:gd name="connsiteY14" fmla="*/ 416460 h 571701"/>
                <a:gd name="connsiteX15" fmla="*/ 6635750 w 6635750"/>
                <a:gd name="connsiteY15" fmla="*/ 365660 h 571701"/>
                <a:gd name="connsiteX0" fmla="*/ 0 w 6635750"/>
                <a:gd name="connsiteY0" fmla="*/ 378360 h 571701"/>
                <a:gd name="connsiteX1" fmla="*/ 234950 w 6635750"/>
                <a:gd name="connsiteY1" fmla="*/ 302160 h 571701"/>
                <a:gd name="connsiteX2" fmla="*/ 546100 w 6635750"/>
                <a:gd name="connsiteY2" fmla="*/ 321210 h 571701"/>
                <a:gd name="connsiteX3" fmla="*/ 850900 w 6635750"/>
                <a:gd name="connsiteY3" fmla="*/ 276760 h 571701"/>
                <a:gd name="connsiteX4" fmla="*/ 1327010 w 6635750"/>
                <a:gd name="connsiteY4" fmla="*/ 359310 h 571701"/>
                <a:gd name="connsiteX5" fmla="*/ 2292350 w 6635750"/>
                <a:gd name="connsiteY5" fmla="*/ 505360 h 571701"/>
                <a:gd name="connsiteX6" fmla="*/ 2654300 w 6635750"/>
                <a:gd name="connsiteY6" fmla="*/ 454560 h 571701"/>
                <a:gd name="connsiteX7" fmla="*/ 2889250 w 6635750"/>
                <a:gd name="connsiteY7" fmla="*/ 130710 h 571701"/>
                <a:gd name="connsiteX8" fmla="*/ 3022600 w 6635750"/>
                <a:gd name="connsiteY8" fmla="*/ 3710 h 571701"/>
                <a:gd name="connsiteX9" fmla="*/ 3225800 w 6635750"/>
                <a:gd name="connsiteY9" fmla="*/ 257710 h 571701"/>
                <a:gd name="connsiteX10" fmla="*/ 3613150 w 6635750"/>
                <a:gd name="connsiteY10" fmla="*/ 391060 h 571701"/>
                <a:gd name="connsiteX11" fmla="*/ 4318000 w 6635750"/>
                <a:gd name="connsiteY11" fmla="*/ 448210 h 571701"/>
                <a:gd name="connsiteX12" fmla="*/ 5232400 w 6635750"/>
                <a:gd name="connsiteY12" fmla="*/ 556160 h 571701"/>
                <a:gd name="connsiteX13" fmla="*/ 5524500 w 6635750"/>
                <a:gd name="connsiteY13" fmla="*/ 556160 h 571701"/>
                <a:gd name="connsiteX14" fmla="*/ 6261100 w 6635750"/>
                <a:gd name="connsiteY14" fmla="*/ 416460 h 571701"/>
                <a:gd name="connsiteX15" fmla="*/ 6635750 w 6635750"/>
                <a:gd name="connsiteY15" fmla="*/ 365660 h 571701"/>
                <a:gd name="connsiteX0" fmla="*/ 0 w 6635750"/>
                <a:gd name="connsiteY0" fmla="*/ 378360 h 571701"/>
                <a:gd name="connsiteX1" fmla="*/ 234950 w 6635750"/>
                <a:gd name="connsiteY1" fmla="*/ 302160 h 571701"/>
                <a:gd name="connsiteX2" fmla="*/ 546100 w 6635750"/>
                <a:gd name="connsiteY2" fmla="*/ 321210 h 571701"/>
                <a:gd name="connsiteX3" fmla="*/ 850900 w 6635750"/>
                <a:gd name="connsiteY3" fmla="*/ 276760 h 571701"/>
                <a:gd name="connsiteX4" fmla="*/ 1327010 w 6635750"/>
                <a:gd name="connsiteY4" fmla="*/ 359310 h 571701"/>
                <a:gd name="connsiteX5" fmla="*/ 2654300 w 6635750"/>
                <a:gd name="connsiteY5" fmla="*/ 454560 h 571701"/>
                <a:gd name="connsiteX6" fmla="*/ 2889250 w 6635750"/>
                <a:gd name="connsiteY6" fmla="*/ 130710 h 571701"/>
                <a:gd name="connsiteX7" fmla="*/ 3022600 w 6635750"/>
                <a:gd name="connsiteY7" fmla="*/ 3710 h 571701"/>
                <a:gd name="connsiteX8" fmla="*/ 3225800 w 6635750"/>
                <a:gd name="connsiteY8" fmla="*/ 257710 h 571701"/>
                <a:gd name="connsiteX9" fmla="*/ 3613150 w 6635750"/>
                <a:gd name="connsiteY9" fmla="*/ 391060 h 571701"/>
                <a:gd name="connsiteX10" fmla="*/ 4318000 w 6635750"/>
                <a:gd name="connsiteY10" fmla="*/ 448210 h 571701"/>
                <a:gd name="connsiteX11" fmla="*/ 5232400 w 6635750"/>
                <a:gd name="connsiteY11" fmla="*/ 556160 h 571701"/>
                <a:gd name="connsiteX12" fmla="*/ 5524500 w 6635750"/>
                <a:gd name="connsiteY12" fmla="*/ 556160 h 571701"/>
                <a:gd name="connsiteX13" fmla="*/ 6261100 w 6635750"/>
                <a:gd name="connsiteY13" fmla="*/ 416460 h 571701"/>
                <a:gd name="connsiteX14" fmla="*/ 6635750 w 6635750"/>
                <a:gd name="connsiteY14" fmla="*/ 365660 h 571701"/>
                <a:gd name="connsiteX0" fmla="*/ 0 w 6635750"/>
                <a:gd name="connsiteY0" fmla="*/ 377841 h 571182"/>
                <a:gd name="connsiteX1" fmla="*/ 234950 w 6635750"/>
                <a:gd name="connsiteY1" fmla="*/ 301641 h 571182"/>
                <a:gd name="connsiteX2" fmla="*/ 546100 w 6635750"/>
                <a:gd name="connsiteY2" fmla="*/ 320691 h 571182"/>
                <a:gd name="connsiteX3" fmla="*/ 850900 w 6635750"/>
                <a:gd name="connsiteY3" fmla="*/ 276241 h 571182"/>
                <a:gd name="connsiteX4" fmla="*/ 1327010 w 6635750"/>
                <a:gd name="connsiteY4" fmla="*/ 358791 h 571182"/>
                <a:gd name="connsiteX5" fmla="*/ 2889250 w 6635750"/>
                <a:gd name="connsiteY5" fmla="*/ 130191 h 571182"/>
                <a:gd name="connsiteX6" fmla="*/ 3022600 w 6635750"/>
                <a:gd name="connsiteY6" fmla="*/ 3191 h 571182"/>
                <a:gd name="connsiteX7" fmla="*/ 3225800 w 6635750"/>
                <a:gd name="connsiteY7" fmla="*/ 257191 h 571182"/>
                <a:gd name="connsiteX8" fmla="*/ 3613150 w 6635750"/>
                <a:gd name="connsiteY8" fmla="*/ 390541 h 571182"/>
                <a:gd name="connsiteX9" fmla="*/ 4318000 w 6635750"/>
                <a:gd name="connsiteY9" fmla="*/ 447691 h 571182"/>
                <a:gd name="connsiteX10" fmla="*/ 5232400 w 6635750"/>
                <a:gd name="connsiteY10" fmla="*/ 555641 h 571182"/>
                <a:gd name="connsiteX11" fmla="*/ 5524500 w 6635750"/>
                <a:gd name="connsiteY11" fmla="*/ 555641 h 571182"/>
                <a:gd name="connsiteX12" fmla="*/ 6261100 w 6635750"/>
                <a:gd name="connsiteY12" fmla="*/ 415941 h 571182"/>
                <a:gd name="connsiteX13" fmla="*/ 6635750 w 6635750"/>
                <a:gd name="connsiteY13" fmla="*/ 365141 h 571182"/>
                <a:gd name="connsiteX0" fmla="*/ 0 w 6635750"/>
                <a:gd name="connsiteY0" fmla="*/ 249552 h 442893"/>
                <a:gd name="connsiteX1" fmla="*/ 234950 w 6635750"/>
                <a:gd name="connsiteY1" fmla="*/ 173352 h 442893"/>
                <a:gd name="connsiteX2" fmla="*/ 546100 w 6635750"/>
                <a:gd name="connsiteY2" fmla="*/ 192402 h 442893"/>
                <a:gd name="connsiteX3" fmla="*/ 850900 w 6635750"/>
                <a:gd name="connsiteY3" fmla="*/ 147952 h 442893"/>
                <a:gd name="connsiteX4" fmla="*/ 1327010 w 6635750"/>
                <a:gd name="connsiteY4" fmla="*/ 230502 h 442893"/>
                <a:gd name="connsiteX5" fmla="*/ 2889250 w 6635750"/>
                <a:gd name="connsiteY5" fmla="*/ 1902 h 442893"/>
                <a:gd name="connsiteX6" fmla="*/ 3225800 w 6635750"/>
                <a:gd name="connsiteY6" fmla="*/ 128902 h 442893"/>
                <a:gd name="connsiteX7" fmla="*/ 3613150 w 6635750"/>
                <a:gd name="connsiteY7" fmla="*/ 262252 h 442893"/>
                <a:gd name="connsiteX8" fmla="*/ 4318000 w 6635750"/>
                <a:gd name="connsiteY8" fmla="*/ 319402 h 442893"/>
                <a:gd name="connsiteX9" fmla="*/ 5232400 w 6635750"/>
                <a:gd name="connsiteY9" fmla="*/ 427352 h 442893"/>
                <a:gd name="connsiteX10" fmla="*/ 5524500 w 6635750"/>
                <a:gd name="connsiteY10" fmla="*/ 427352 h 442893"/>
                <a:gd name="connsiteX11" fmla="*/ 6261100 w 6635750"/>
                <a:gd name="connsiteY11" fmla="*/ 287652 h 442893"/>
                <a:gd name="connsiteX12" fmla="*/ 6635750 w 6635750"/>
                <a:gd name="connsiteY12" fmla="*/ 236852 h 442893"/>
                <a:gd name="connsiteX0" fmla="*/ 0 w 6635750"/>
                <a:gd name="connsiteY0" fmla="*/ 120846 h 314187"/>
                <a:gd name="connsiteX1" fmla="*/ 234950 w 6635750"/>
                <a:gd name="connsiteY1" fmla="*/ 44646 h 314187"/>
                <a:gd name="connsiteX2" fmla="*/ 546100 w 6635750"/>
                <a:gd name="connsiteY2" fmla="*/ 63696 h 314187"/>
                <a:gd name="connsiteX3" fmla="*/ 850900 w 6635750"/>
                <a:gd name="connsiteY3" fmla="*/ 19246 h 314187"/>
                <a:gd name="connsiteX4" fmla="*/ 1327010 w 6635750"/>
                <a:gd name="connsiteY4" fmla="*/ 101796 h 314187"/>
                <a:gd name="connsiteX5" fmla="*/ 3225800 w 6635750"/>
                <a:gd name="connsiteY5" fmla="*/ 196 h 314187"/>
                <a:gd name="connsiteX6" fmla="*/ 3613150 w 6635750"/>
                <a:gd name="connsiteY6" fmla="*/ 133546 h 314187"/>
                <a:gd name="connsiteX7" fmla="*/ 4318000 w 6635750"/>
                <a:gd name="connsiteY7" fmla="*/ 190696 h 314187"/>
                <a:gd name="connsiteX8" fmla="*/ 5232400 w 6635750"/>
                <a:gd name="connsiteY8" fmla="*/ 298646 h 314187"/>
                <a:gd name="connsiteX9" fmla="*/ 5524500 w 6635750"/>
                <a:gd name="connsiteY9" fmla="*/ 298646 h 314187"/>
                <a:gd name="connsiteX10" fmla="*/ 6261100 w 6635750"/>
                <a:gd name="connsiteY10" fmla="*/ 158946 h 314187"/>
                <a:gd name="connsiteX11" fmla="*/ 6635750 w 6635750"/>
                <a:gd name="connsiteY11" fmla="*/ 108146 h 314187"/>
                <a:gd name="connsiteX0" fmla="*/ 0 w 6635750"/>
                <a:gd name="connsiteY0" fmla="*/ 102194 h 295535"/>
                <a:gd name="connsiteX1" fmla="*/ 234950 w 6635750"/>
                <a:gd name="connsiteY1" fmla="*/ 25994 h 295535"/>
                <a:gd name="connsiteX2" fmla="*/ 546100 w 6635750"/>
                <a:gd name="connsiteY2" fmla="*/ 45044 h 295535"/>
                <a:gd name="connsiteX3" fmla="*/ 850900 w 6635750"/>
                <a:gd name="connsiteY3" fmla="*/ 594 h 295535"/>
                <a:gd name="connsiteX4" fmla="*/ 1327010 w 6635750"/>
                <a:gd name="connsiteY4" fmla="*/ 83144 h 295535"/>
                <a:gd name="connsiteX5" fmla="*/ 3613150 w 6635750"/>
                <a:gd name="connsiteY5" fmla="*/ 114894 h 295535"/>
                <a:gd name="connsiteX6" fmla="*/ 4318000 w 6635750"/>
                <a:gd name="connsiteY6" fmla="*/ 172044 h 295535"/>
                <a:gd name="connsiteX7" fmla="*/ 5232400 w 6635750"/>
                <a:gd name="connsiteY7" fmla="*/ 279994 h 295535"/>
                <a:gd name="connsiteX8" fmla="*/ 5524500 w 6635750"/>
                <a:gd name="connsiteY8" fmla="*/ 279994 h 295535"/>
                <a:gd name="connsiteX9" fmla="*/ 6261100 w 6635750"/>
                <a:gd name="connsiteY9" fmla="*/ 140294 h 295535"/>
                <a:gd name="connsiteX10" fmla="*/ 6635750 w 6635750"/>
                <a:gd name="connsiteY10" fmla="*/ 89494 h 295535"/>
                <a:gd name="connsiteX0" fmla="*/ 0 w 6635750"/>
                <a:gd name="connsiteY0" fmla="*/ 102194 h 295535"/>
                <a:gd name="connsiteX1" fmla="*/ 234950 w 6635750"/>
                <a:gd name="connsiteY1" fmla="*/ 25994 h 295535"/>
                <a:gd name="connsiteX2" fmla="*/ 546100 w 6635750"/>
                <a:gd name="connsiteY2" fmla="*/ 45044 h 295535"/>
                <a:gd name="connsiteX3" fmla="*/ 850900 w 6635750"/>
                <a:gd name="connsiteY3" fmla="*/ 594 h 295535"/>
                <a:gd name="connsiteX4" fmla="*/ 1327010 w 6635750"/>
                <a:gd name="connsiteY4" fmla="*/ 83144 h 295535"/>
                <a:gd name="connsiteX5" fmla="*/ 4318000 w 6635750"/>
                <a:gd name="connsiteY5" fmla="*/ 172044 h 295535"/>
                <a:gd name="connsiteX6" fmla="*/ 5232400 w 6635750"/>
                <a:gd name="connsiteY6" fmla="*/ 279994 h 295535"/>
                <a:gd name="connsiteX7" fmla="*/ 5524500 w 6635750"/>
                <a:gd name="connsiteY7" fmla="*/ 279994 h 295535"/>
                <a:gd name="connsiteX8" fmla="*/ 6261100 w 6635750"/>
                <a:gd name="connsiteY8" fmla="*/ 140294 h 295535"/>
                <a:gd name="connsiteX9" fmla="*/ 6635750 w 6635750"/>
                <a:gd name="connsiteY9" fmla="*/ 89494 h 295535"/>
                <a:gd name="connsiteX0" fmla="*/ 0 w 6635750"/>
                <a:gd name="connsiteY0" fmla="*/ 102194 h 301177"/>
                <a:gd name="connsiteX1" fmla="*/ 234950 w 6635750"/>
                <a:gd name="connsiteY1" fmla="*/ 25994 h 301177"/>
                <a:gd name="connsiteX2" fmla="*/ 546100 w 6635750"/>
                <a:gd name="connsiteY2" fmla="*/ 45044 h 301177"/>
                <a:gd name="connsiteX3" fmla="*/ 850900 w 6635750"/>
                <a:gd name="connsiteY3" fmla="*/ 594 h 301177"/>
                <a:gd name="connsiteX4" fmla="*/ 1327010 w 6635750"/>
                <a:gd name="connsiteY4" fmla="*/ 83144 h 301177"/>
                <a:gd name="connsiteX5" fmla="*/ 5232400 w 6635750"/>
                <a:gd name="connsiteY5" fmla="*/ 279994 h 301177"/>
                <a:gd name="connsiteX6" fmla="*/ 5524500 w 6635750"/>
                <a:gd name="connsiteY6" fmla="*/ 279994 h 301177"/>
                <a:gd name="connsiteX7" fmla="*/ 6261100 w 6635750"/>
                <a:gd name="connsiteY7" fmla="*/ 140294 h 301177"/>
                <a:gd name="connsiteX8" fmla="*/ 6635750 w 6635750"/>
                <a:gd name="connsiteY8" fmla="*/ 89494 h 301177"/>
                <a:gd name="connsiteX0" fmla="*/ 0 w 6635750"/>
                <a:gd name="connsiteY0" fmla="*/ 102194 h 279994"/>
                <a:gd name="connsiteX1" fmla="*/ 234950 w 6635750"/>
                <a:gd name="connsiteY1" fmla="*/ 25994 h 279994"/>
                <a:gd name="connsiteX2" fmla="*/ 546100 w 6635750"/>
                <a:gd name="connsiteY2" fmla="*/ 45044 h 279994"/>
                <a:gd name="connsiteX3" fmla="*/ 850900 w 6635750"/>
                <a:gd name="connsiteY3" fmla="*/ 594 h 279994"/>
                <a:gd name="connsiteX4" fmla="*/ 1327010 w 6635750"/>
                <a:gd name="connsiteY4" fmla="*/ 83144 h 279994"/>
                <a:gd name="connsiteX5" fmla="*/ 5524500 w 6635750"/>
                <a:gd name="connsiteY5" fmla="*/ 279994 h 279994"/>
                <a:gd name="connsiteX6" fmla="*/ 6261100 w 6635750"/>
                <a:gd name="connsiteY6" fmla="*/ 140294 h 279994"/>
                <a:gd name="connsiteX7" fmla="*/ 6635750 w 6635750"/>
                <a:gd name="connsiteY7" fmla="*/ 89494 h 279994"/>
                <a:gd name="connsiteX0" fmla="*/ 0 w 6635750"/>
                <a:gd name="connsiteY0" fmla="*/ 102194 h 140294"/>
                <a:gd name="connsiteX1" fmla="*/ 234950 w 6635750"/>
                <a:gd name="connsiteY1" fmla="*/ 25994 h 140294"/>
                <a:gd name="connsiteX2" fmla="*/ 546100 w 6635750"/>
                <a:gd name="connsiteY2" fmla="*/ 45044 h 140294"/>
                <a:gd name="connsiteX3" fmla="*/ 850900 w 6635750"/>
                <a:gd name="connsiteY3" fmla="*/ 594 h 140294"/>
                <a:gd name="connsiteX4" fmla="*/ 1327010 w 6635750"/>
                <a:gd name="connsiteY4" fmla="*/ 83144 h 140294"/>
                <a:gd name="connsiteX5" fmla="*/ 6261100 w 6635750"/>
                <a:gd name="connsiteY5" fmla="*/ 140294 h 140294"/>
                <a:gd name="connsiteX6" fmla="*/ 6635750 w 6635750"/>
                <a:gd name="connsiteY6" fmla="*/ 89494 h 140294"/>
                <a:gd name="connsiteX0" fmla="*/ 0 w 6635750"/>
                <a:gd name="connsiteY0" fmla="*/ 102194 h 102194"/>
                <a:gd name="connsiteX1" fmla="*/ 234950 w 6635750"/>
                <a:gd name="connsiteY1" fmla="*/ 25994 h 102194"/>
                <a:gd name="connsiteX2" fmla="*/ 546100 w 6635750"/>
                <a:gd name="connsiteY2" fmla="*/ 45044 h 102194"/>
                <a:gd name="connsiteX3" fmla="*/ 850900 w 6635750"/>
                <a:gd name="connsiteY3" fmla="*/ 594 h 102194"/>
                <a:gd name="connsiteX4" fmla="*/ 1327010 w 6635750"/>
                <a:gd name="connsiteY4" fmla="*/ 83144 h 102194"/>
                <a:gd name="connsiteX5" fmla="*/ 6635750 w 6635750"/>
                <a:gd name="connsiteY5" fmla="*/ 89494 h 102194"/>
                <a:gd name="connsiteX0" fmla="*/ 0 w 1327010"/>
                <a:gd name="connsiteY0" fmla="*/ 102194 h 102194"/>
                <a:gd name="connsiteX1" fmla="*/ 234950 w 1327010"/>
                <a:gd name="connsiteY1" fmla="*/ 25994 h 102194"/>
                <a:gd name="connsiteX2" fmla="*/ 546100 w 1327010"/>
                <a:gd name="connsiteY2" fmla="*/ 45044 h 102194"/>
                <a:gd name="connsiteX3" fmla="*/ 850900 w 1327010"/>
                <a:gd name="connsiteY3" fmla="*/ 594 h 102194"/>
                <a:gd name="connsiteX4" fmla="*/ 1327010 w 1327010"/>
                <a:gd name="connsiteY4" fmla="*/ 83144 h 102194"/>
                <a:gd name="connsiteX0" fmla="*/ 0 w 1327010"/>
                <a:gd name="connsiteY0" fmla="*/ 102194 h 102194"/>
                <a:gd name="connsiteX1" fmla="*/ 234950 w 1327010"/>
                <a:gd name="connsiteY1" fmla="*/ 25994 h 102194"/>
                <a:gd name="connsiteX2" fmla="*/ 546100 w 1327010"/>
                <a:gd name="connsiteY2" fmla="*/ 45044 h 102194"/>
                <a:gd name="connsiteX3" fmla="*/ 816008 w 1327010"/>
                <a:gd name="connsiteY3" fmla="*/ 594 h 102194"/>
                <a:gd name="connsiteX4" fmla="*/ 1327010 w 1327010"/>
                <a:gd name="connsiteY4" fmla="*/ 83144 h 102194"/>
                <a:gd name="connsiteX0" fmla="*/ 0 w 1327010"/>
                <a:gd name="connsiteY0" fmla="*/ 102194 h 102194"/>
                <a:gd name="connsiteX1" fmla="*/ 234950 w 1327010"/>
                <a:gd name="connsiteY1" fmla="*/ 25994 h 102194"/>
                <a:gd name="connsiteX2" fmla="*/ 546100 w 1327010"/>
                <a:gd name="connsiteY2" fmla="*/ 45044 h 102194"/>
                <a:gd name="connsiteX3" fmla="*/ 816008 w 1327010"/>
                <a:gd name="connsiteY3" fmla="*/ 594 h 102194"/>
                <a:gd name="connsiteX4" fmla="*/ 1327010 w 1327010"/>
                <a:gd name="connsiteY4" fmla="*/ 83144 h 102194"/>
                <a:gd name="connsiteX0" fmla="*/ 0 w 1327010"/>
                <a:gd name="connsiteY0" fmla="*/ 102194 h 102194"/>
                <a:gd name="connsiteX1" fmla="*/ 234950 w 1327010"/>
                <a:gd name="connsiteY1" fmla="*/ 25994 h 102194"/>
                <a:gd name="connsiteX2" fmla="*/ 546100 w 1327010"/>
                <a:gd name="connsiteY2" fmla="*/ 45044 h 102194"/>
                <a:gd name="connsiteX3" fmla="*/ 816008 w 1327010"/>
                <a:gd name="connsiteY3" fmla="*/ 594 h 102194"/>
                <a:gd name="connsiteX4" fmla="*/ 1327010 w 1327010"/>
                <a:gd name="connsiteY4" fmla="*/ 83144 h 102194"/>
                <a:gd name="connsiteX0" fmla="*/ 0 w 1331372"/>
                <a:gd name="connsiteY0" fmla="*/ 83144 h 83144"/>
                <a:gd name="connsiteX1" fmla="*/ 239312 w 1331372"/>
                <a:gd name="connsiteY1" fmla="*/ 25994 h 83144"/>
                <a:gd name="connsiteX2" fmla="*/ 550462 w 1331372"/>
                <a:gd name="connsiteY2" fmla="*/ 45044 h 83144"/>
                <a:gd name="connsiteX3" fmla="*/ 820370 w 1331372"/>
                <a:gd name="connsiteY3" fmla="*/ 594 h 83144"/>
                <a:gd name="connsiteX4" fmla="*/ 1331372 w 1331372"/>
                <a:gd name="connsiteY4" fmla="*/ 83144 h 8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1372" h="83144">
                  <a:moveTo>
                    <a:pt x="0" y="83144"/>
                  </a:moveTo>
                  <a:cubicBezTo>
                    <a:pt x="89412" y="54568"/>
                    <a:pt x="147568" y="32344"/>
                    <a:pt x="239312" y="25994"/>
                  </a:cubicBezTo>
                  <a:cubicBezTo>
                    <a:pt x="331056" y="19644"/>
                    <a:pt x="453619" y="49277"/>
                    <a:pt x="550462" y="45044"/>
                  </a:cubicBezTo>
                  <a:cubicBezTo>
                    <a:pt x="647305" y="40811"/>
                    <a:pt x="690218" y="-5756"/>
                    <a:pt x="820370" y="594"/>
                  </a:cubicBezTo>
                  <a:cubicBezTo>
                    <a:pt x="950522" y="6944"/>
                    <a:pt x="1111594" y="55627"/>
                    <a:pt x="1331372" y="83144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206144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5496" y="44624"/>
            <a:ext cx="9073008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496" y="36311"/>
            <a:ext cx="907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OVARIÁLNÍ  CYKLUS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99238"/>
            <a:ext cx="6663421" cy="41440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1511206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primordiální folikul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3203848" y="1772816"/>
            <a:ext cx="252028" cy="674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948264" y="4607550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corpus 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</a:rPr>
              <a:t>haemorraghicum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>
            <a:endCxn id="35" idx="1"/>
          </p:cNvCxnSpPr>
          <p:nvPr/>
        </p:nvCxnSpPr>
        <p:spPr>
          <a:xfrm>
            <a:off x="6444208" y="4822993"/>
            <a:ext cx="50405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12360" y="3495492"/>
            <a:ext cx="10414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gráfůf folikul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Прямая соединительная линия 64"/>
          <p:cNvCxnSpPr>
            <a:endCxn id="38" idx="1"/>
          </p:cNvCxnSpPr>
          <p:nvPr/>
        </p:nvCxnSpPr>
        <p:spPr>
          <a:xfrm flipV="1">
            <a:off x="7341627" y="3626297"/>
            <a:ext cx="470733" cy="1308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851920" y="1511206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primární folikul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V="1">
            <a:off x="4139952" y="1799238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277240" y="5183614"/>
            <a:ext cx="7367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vajíčko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6948264" y="5314419"/>
            <a:ext cx="393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951820" y="6119718"/>
            <a:ext cx="9721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žluté tělísko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5" name="Прямая соединительная линия 74"/>
          <p:cNvCxnSpPr>
            <a:endCxn id="73" idx="0"/>
          </p:cNvCxnSpPr>
          <p:nvPr/>
        </p:nvCxnSpPr>
        <p:spPr>
          <a:xfrm>
            <a:off x="3437874" y="5314419"/>
            <a:ext cx="0" cy="8052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827584" y="388747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bílé tělísko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1511660" y="4018275"/>
            <a:ext cx="6120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6481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15ecdcdf-8f89-4466-bd99-9317e842b7a5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8368</TotalTime>
  <Words>1591</Words>
  <Application>Microsoft Office PowerPoint</Application>
  <PresentationFormat>Předvádění na obrazovce (4:3)</PresentationFormat>
  <Paragraphs>528</Paragraphs>
  <Slides>38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4" baseType="lpstr">
      <vt:lpstr>Arial</vt:lpstr>
      <vt:lpstr>Calibri</vt:lpstr>
      <vt:lpstr>Open Sans</vt:lpstr>
      <vt:lpstr>Times New Roman</vt:lpstr>
      <vt:lpstr>Wingdings</vt:lpstr>
      <vt:lpstr>Motiv systému Office</vt:lpstr>
      <vt:lpstr>FYZIOLOGIE REPRODUKCE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VLIV  ANTIKONCEPCE  NA  REGULACI  KREVNÍHO  TLAKU  AUTONOMNÍM NERVOVÝM  SYSTÉMEM</dc:title>
  <dc:creator>Ksenia</dc:creator>
  <cp:lastModifiedBy>Xenie Budínská</cp:lastModifiedBy>
  <cp:revision>327</cp:revision>
  <dcterms:created xsi:type="dcterms:W3CDTF">2015-04-21T12:48:28Z</dcterms:created>
  <dcterms:modified xsi:type="dcterms:W3CDTF">2024-04-12T13:17:16Z</dcterms:modified>
</cp:coreProperties>
</file>