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
  </p:notesMasterIdLst>
  <p:handoutMasterIdLst>
    <p:handoutMasterId r:id="rId13"/>
  </p:handoutMasterIdLst>
  <p:sldIdLst>
    <p:sldId id="257" r:id="rId2"/>
    <p:sldId id="275" r:id="rId3"/>
    <p:sldId id="276" r:id="rId4"/>
    <p:sldId id="277" r:id="rId5"/>
    <p:sldId id="278" r:id="rId6"/>
    <p:sldId id="279" r:id="rId7"/>
    <p:sldId id="280" r:id="rId8"/>
    <p:sldId id="281" r:id="rId9"/>
    <p:sldId id="259" r:id="rId10"/>
    <p:sldId id="274" r:id="rId1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42"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85" d="100"/>
          <a:sy n="85" d="100"/>
        </p:scale>
        <p:origin x="150" y="90"/>
      </p:cViewPr>
      <p:guideLst>
        <p:guide orient="horz" pos="1120"/>
        <p:guide orient="horz" pos="1272"/>
        <p:guide orient="horz" pos="715"/>
        <p:guide orient="horz" pos="3861"/>
        <p:guide orient="horz" pos="3944"/>
        <p:guide pos="428"/>
        <p:guide pos="7242"/>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Pletysmografie:</a:t>
            </a:r>
            <a:br>
              <a:rPr lang="cs-CZ" dirty="0"/>
            </a:br>
            <a:r>
              <a:rPr lang="cs-CZ" sz="3600" dirty="0"/>
              <a:t>Měření</a:t>
            </a:r>
            <a:r>
              <a:rPr lang="cs-CZ" dirty="0"/>
              <a:t> průtoku krve předloktím </a:t>
            </a:r>
          </a:p>
        </p:txBody>
      </p:sp>
      <p:sp>
        <p:nvSpPr>
          <p:cNvPr id="5" name="Podnadpis 4"/>
          <p:cNvSpPr>
            <a:spLocks noGrp="1"/>
          </p:cNvSpPr>
          <p:nvPr>
            <p:ph type="subTitle" idx="1"/>
          </p:nvPr>
        </p:nvSpPr>
        <p:spPr/>
        <p:txBody>
          <a:bodyPr/>
          <a:lstStyle/>
          <a:p>
            <a:r>
              <a:rPr lang="cs-CZ" dirty="0"/>
              <a:t>Praktické cvičení z fyziologie (jarní semestr: 7. – 9. týden)</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dirty="0"/>
              <a:t>Další metody měření krevního průtoku </a:t>
            </a:r>
          </a:p>
        </p:txBody>
      </p:sp>
      <p:sp>
        <p:nvSpPr>
          <p:cNvPr id="5" name="Zástupný symbol pro obsah 4"/>
          <p:cNvSpPr>
            <a:spLocks noGrp="1"/>
          </p:cNvSpPr>
          <p:nvPr>
            <p:ph idx="1"/>
          </p:nvPr>
        </p:nvSpPr>
        <p:spPr>
          <a:xfrm>
            <a:off x="436963" y="940527"/>
            <a:ext cx="7392043" cy="1402080"/>
          </a:xfrm>
        </p:spPr>
        <p:txBody>
          <a:bodyPr/>
          <a:lstStyle/>
          <a:p>
            <a:pPr>
              <a:lnSpc>
                <a:spcPct val="100000"/>
              </a:lnSpc>
            </a:pPr>
            <a:r>
              <a:rPr lang="cs-CZ" b="1" dirty="0"/>
              <a:t>Dopplerovské měření</a:t>
            </a:r>
          </a:p>
          <a:p>
            <a:pPr lvl="1"/>
            <a:r>
              <a:rPr lang="cs-CZ" dirty="0"/>
              <a:t>vychází z Dopplerova jevu (změna frekvence a vlnové délky vysílaného a přijímaného signálu při vzájemném pohybu vysílače a přijímače)</a:t>
            </a:r>
          </a:p>
        </p:txBody>
      </p:sp>
      <p:sp>
        <p:nvSpPr>
          <p:cNvPr id="6" name="Zástupný symbol pro obsah 4">
            <a:extLst>
              <a:ext uri="{FF2B5EF4-FFF2-40B4-BE49-F238E27FC236}">
                <a16:creationId xmlns:a16="http://schemas.microsoft.com/office/drawing/2014/main" id="{A696FFD0-0BA7-43CA-8611-938094E64FBA}"/>
              </a:ext>
            </a:extLst>
          </p:cNvPr>
          <p:cNvSpPr txBox="1">
            <a:spLocks/>
          </p:cNvSpPr>
          <p:nvPr/>
        </p:nvSpPr>
        <p:spPr>
          <a:xfrm>
            <a:off x="844731" y="2383973"/>
            <a:ext cx="11075125" cy="1402080"/>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000" b="1" kern="0" dirty="0"/>
              <a:t>Praktické využití:</a:t>
            </a:r>
          </a:p>
          <a:p>
            <a:pPr lvl="1"/>
            <a:r>
              <a:rPr lang="cs-CZ" sz="1800" kern="0" dirty="0"/>
              <a:t>UZ žil a tepen končetin (posouzení trombózy, míry ischémie, toků v končetinách)</a:t>
            </a:r>
          </a:p>
          <a:p>
            <a:pPr lvl="1"/>
            <a:r>
              <a:rPr lang="cs-CZ" sz="1800" kern="0" dirty="0"/>
              <a:t>echokardiografie (posouzení toků přes chlopně, chlopenní vady…)</a:t>
            </a:r>
          </a:p>
          <a:p>
            <a:pPr lvl="1"/>
            <a:r>
              <a:rPr lang="cs-CZ" sz="1800" kern="0" dirty="0" err="1"/>
              <a:t>transkraniální</a:t>
            </a:r>
            <a:r>
              <a:rPr lang="cs-CZ" sz="1800" kern="0" dirty="0"/>
              <a:t> </a:t>
            </a:r>
            <a:r>
              <a:rPr lang="cs-CZ" sz="1800" kern="0" dirty="0" err="1"/>
              <a:t>doppler</a:t>
            </a:r>
            <a:r>
              <a:rPr lang="cs-CZ" sz="1800" kern="0" dirty="0"/>
              <a:t> (posouzení rychlosti toků v mozkových tepnách)</a:t>
            </a:r>
          </a:p>
        </p:txBody>
      </p:sp>
      <p:pic>
        <p:nvPicPr>
          <p:cNvPr id="7" name="Picture 10" descr="http://thequantumtunnel.com/wp-content/uploads/2013/06/Sheldon-as-Doppler-Effect.png">
            <a:extLst>
              <a:ext uri="{FF2B5EF4-FFF2-40B4-BE49-F238E27FC236}">
                <a16:creationId xmlns:a16="http://schemas.microsoft.com/office/drawing/2014/main" id="{16002D57-6F8A-4983-B40F-8A2D23761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368" y="806388"/>
            <a:ext cx="3195488" cy="179816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AE88C3ED-279C-4269-BF49-42E14FD0E04B}"/>
              </a:ext>
            </a:extLst>
          </p:cNvPr>
          <p:cNvSpPr/>
          <p:nvPr/>
        </p:nvSpPr>
        <p:spPr>
          <a:xfrm>
            <a:off x="588057" y="5760006"/>
            <a:ext cx="9152348" cy="369332"/>
          </a:xfrm>
          <a:prstGeom prst="rect">
            <a:avLst/>
          </a:prstGeom>
        </p:spPr>
        <p:txBody>
          <a:bodyPr wrap="square">
            <a:spAutoFit/>
          </a:bodyPr>
          <a:lstStyle/>
          <a:p>
            <a:r>
              <a:rPr lang="cs-CZ" sz="600" dirty="0"/>
              <a:t>Obrázek tepen DKK: http://pacificvascular.com/wp-content/uploads/2014/02/PAEvaluations2.png</a:t>
            </a:r>
          </a:p>
          <a:p>
            <a:r>
              <a:rPr lang="cs-CZ" sz="600" dirty="0"/>
              <a:t>Obrázek </a:t>
            </a:r>
            <a:r>
              <a:rPr lang="cs-CZ" sz="600" dirty="0" err="1"/>
              <a:t>echokardioagrafie</a:t>
            </a:r>
            <a:r>
              <a:rPr lang="cs-CZ" sz="600" dirty="0"/>
              <a:t>: https://web.stanford.edu/group/ccm_echocardio/wikiupload/thumb/f/f9/A4C_MR_moderate.jpg/480px-A4C_MR_moderate.jpg</a:t>
            </a:r>
          </a:p>
          <a:p>
            <a:r>
              <a:rPr lang="cs-CZ" sz="600" dirty="0"/>
              <a:t>Obrázek TCD: http://www.swedish.org/~/media/Images/Swedish/I/Image3CircleofWillis.JPG</a:t>
            </a:r>
          </a:p>
        </p:txBody>
      </p:sp>
      <p:pic>
        <p:nvPicPr>
          <p:cNvPr id="9" name="Picture 4" descr="http://pacificvascular.com/wp-content/uploads/2014/02/PAEvaluations2.png">
            <a:extLst>
              <a:ext uri="{FF2B5EF4-FFF2-40B4-BE49-F238E27FC236}">
                <a16:creationId xmlns:a16="http://schemas.microsoft.com/office/drawing/2014/main" id="{B1BB6911-7AF9-4DCB-9659-A6BFFD55A9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59" b="8726"/>
          <a:stretch/>
        </p:blipFill>
        <p:spPr bwMode="auto">
          <a:xfrm>
            <a:off x="844731" y="3799685"/>
            <a:ext cx="3072454" cy="1841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eb.stanford.edu/group/ccm_echocardio/wikiupload/thumb/f/f9/A4C_MR_moderate.jpg/480px-A4C_MR_moderate.jpg">
            <a:extLst>
              <a:ext uri="{FF2B5EF4-FFF2-40B4-BE49-F238E27FC236}">
                <a16:creationId xmlns:a16="http://schemas.microsoft.com/office/drawing/2014/main" id="{9180ECD4-89F9-4B33-8C2A-BF814D3B4E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96"/>
          <a:stretch/>
        </p:blipFill>
        <p:spPr bwMode="auto">
          <a:xfrm>
            <a:off x="4007928" y="3801947"/>
            <a:ext cx="2912010" cy="1824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swedish.org/%7E/media/Images/Swedish/I/Image3CircleofWillis.JPG">
            <a:extLst>
              <a:ext uri="{FF2B5EF4-FFF2-40B4-BE49-F238E27FC236}">
                <a16:creationId xmlns:a16="http://schemas.microsoft.com/office/drawing/2014/main" id="{06509805-1A00-4112-B0C8-6CE29E2B0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273" y="3814354"/>
            <a:ext cx="2662408" cy="180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4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0" y="291093"/>
            <a:ext cx="11473200" cy="451576"/>
          </a:xfrm>
        </p:spPr>
        <p:txBody>
          <a:bodyPr/>
          <a:lstStyle/>
          <a:p>
            <a:r>
              <a:rPr lang="cs-CZ" dirty="0"/>
              <a:t>Metoda měření krevního průtoku </a:t>
            </a:r>
            <a:r>
              <a:rPr lang="cs-CZ" sz="1800" dirty="0">
                <a:solidFill>
                  <a:srgbClr val="FF0000"/>
                </a:solidFill>
              </a:rPr>
              <a:t>pro naše praktická cvičení</a:t>
            </a:r>
          </a:p>
        </p:txBody>
      </p:sp>
      <p:sp>
        <p:nvSpPr>
          <p:cNvPr id="5" name="Zástupný symbol pro obsah 4"/>
          <p:cNvSpPr>
            <a:spLocks noGrp="1"/>
          </p:cNvSpPr>
          <p:nvPr>
            <p:ph idx="1"/>
          </p:nvPr>
        </p:nvSpPr>
        <p:spPr>
          <a:xfrm>
            <a:off x="436963" y="940526"/>
            <a:ext cx="11482893" cy="2708365"/>
          </a:xfrm>
        </p:spPr>
        <p:txBody>
          <a:bodyPr/>
          <a:lstStyle/>
          <a:p>
            <a:pPr>
              <a:lnSpc>
                <a:spcPct val="100000"/>
              </a:lnSpc>
            </a:pPr>
            <a:r>
              <a:rPr lang="cs-CZ" b="1" dirty="0"/>
              <a:t>Pletysmografie</a:t>
            </a:r>
          </a:p>
          <a:p>
            <a:pPr lvl="1"/>
            <a:r>
              <a:rPr lang="cs-CZ" dirty="0"/>
              <a:t>stanovuje změny objemu končetiny (čím větší je průtok krve končetinou, tím je rychlejší nárůst jejího objemu při uzavření odtoku)</a:t>
            </a:r>
          </a:p>
          <a:p>
            <a:pPr lvl="1"/>
            <a:r>
              <a:rPr lang="cs-CZ" b="1" dirty="0">
                <a:solidFill>
                  <a:srgbClr val="FF0000"/>
                </a:solidFill>
              </a:rPr>
              <a:t>venózní okluzivní pletysmografie </a:t>
            </a:r>
            <a:r>
              <a:rPr lang="cs-CZ" dirty="0"/>
              <a:t>využívá dvou manžet:</a:t>
            </a:r>
          </a:p>
          <a:p>
            <a:pPr lvl="1"/>
            <a:r>
              <a:rPr lang="cs-CZ" dirty="0"/>
              <a:t>okluzivní manžetou (OM) uzavíráme (=okludujeme) odtok krve vénami</a:t>
            </a:r>
          </a:p>
          <a:p>
            <a:pPr lvl="1"/>
            <a:r>
              <a:rPr lang="cs-CZ" dirty="0"/>
              <a:t>snímací manžetou (SM) detekujeme změny objemu končetiny</a:t>
            </a:r>
          </a:p>
        </p:txBody>
      </p:sp>
      <p:sp>
        <p:nvSpPr>
          <p:cNvPr id="6" name="Zástupný symbol pro obsah 4">
            <a:extLst>
              <a:ext uri="{FF2B5EF4-FFF2-40B4-BE49-F238E27FC236}">
                <a16:creationId xmlns:a16="http://schemas.microsoft.com/office/drawing/2014/main" id="{55D750C3-4CB8-4F4B-9C60-D5C02911C6D0}"/>
              </a:ext>
            </a:extLst>
          </p:cNvPr>
          <p:cNvSpPr txBox="1">
            <a:spLocks/>
          </p:cNvSpPr>
          <p:nvPr/>
        </p:nvSpPr>
        <p:spPr>
          <a:xfrm>
            <a:off x="720000" y="3031955"/>
            <a:ext cx="5682000" cy="292523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400" kern="0" dirty="0"/>
              <a:t>Praktické využití:</a:t>
            </a:r>
          </a:p>
          <a:p>
            <a:pPr lvl="1"/>
            <a:r>
              <a:rPr lang="cs-CZ" sz="1800" kern="0" dirty="0"/>
              <a:t>Hodnocení endotelové funkce a dysfunkce (ve výzkumu tzv. metoda FMD = </a:t>
            </a:r>
            <a:r>
              <a:rPr lang="cs-CZ" sz="1800" kern="0" dirty="0" err="1"/>
              <a:t>flow-mediated</a:t>
            </a:r>
            <a:r>
              <a:rPr lang="cs-CZ" sz="1800" kern="0" dirty="0"/>
              <a:t> </a:t>
            </a:r>
            <a:r>
              <a:rPr lang="cs-CZ" sz="1800" kern="0" dirty="0" err="1"/>
              <a:t>dilation</a:t>
            </a:r>
            <a:r>
              <a:rPr lang="cs-CZ" sz="1800" kern="0" dirty="0"/>
              <a:t> </a:t>
            </a:r>
            <a:r>
              <a:rPr lang="cs-CZ" sz="1800" kern="0" dirty="0" err="1"/>
              <a:t>of</a:t>
            </a:r>
            <a:r>
              <a:rPr lang="cs-CZ" sz="1800" kern="0" dirty="0"/>
              <a:t> </a:t>
            </a:r>
            <a:r>
              <a:rPr lang="cs-CZ" sz="1800" kern="0" dirty="0" err="1"/>
              <a:t>brachial</a:t>
            </a:r>
            <a:r>
              <a:rPr lang="cs-CZ" sz="1800" kern="0" dirty="0"/>
              <a:t> </a:t>
            </a:r>
            <a:r>
              <a:rPr lang="cs-CZ" sz="1800" kern="0" dirty="0" err="1"/>
              <a:t>artery</a:t>
            </a:r>
            <a:r>
              <a:rPr lang="cs-CZ" sz="1800" kern="0" dirty="0"/>
              <a:t>, odráží zejména funkci endotelové NO-</a:t>
            </a:r>
            <a:r>
              <a:rPr lang="cs-CZ" sz="1800" kern="0" dirty="0" err="1"/>
              <a:t>syntázy</a:t>
            </a:r>
            <a:r>
              <a:rPr lang="cs-CZ" sz="1800" kern="0" dirty="0"/>
              <a:t>)</a:t>
            </a:r>
          </a:p>
          <a:p>
            <a:pPr lvl="1"/>
            <a:r>
              <a:rPr lang="cs-CZ" sz="1800" kern="0" dirty="0"/>
              <a:t>Hodnocení závažnosti ischemické choroby dolních končetin (více rozšířené využití v USA, zejména pak experimentálně nebo v podobě segmentálního měření krevního tlaku, který udává informaci o pozici okluzivní léze – viz obrázek)</a:t>
            </a:r>
          </a:p>
        </p:txBody>
      </p:sp>
      <p:pic>
        <p:nvPicPr>
          <p:cNvPr id="7" name="Picture 2" descr="https://www.perimed-instruments.com/upl/images/377677_464_333_2_0_thumb/segmental-pressures-perimed.jpg">
            <a:extLst>
              <a:ext uri="{FF2B5EF4-FFF2-40B4-BE49-F238E27FC236}">
                <a16:creationId xmlns:a16="http://schemas.microsoft.com/office/drawing/2014/main" id="{D644F10F-E918-4516-ABE8-3CC8A3E3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72" y="3136954"/>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E8F45F55-07D3-4E04-BBBA-4DB0B2F678D2}"/>
              </a:ext>
            </a:extLst>
          </p:cNvPr>
          <p:cNvSpPr/>
          <p:nvPr/>
        </p:nvSpPr>
        <p:spPr>
          <a:xfrm>
            <a:off x="7347172" y="5787913"/>
            <a:ext cx="3600400" cy="169277"/>
          </a:xfrm>
          <a:prstGeom prst="rect">
            <a:avLst/>
          </a:prstGeom>
        </p:spPr>
        <p:txBody>
          <a:bodyPr wrap="square">
            <a:spAutoFit/>
          </a:bodyPr>
          <a:lstStyle/>
          <a:p>
            <a:r>
              <a:rPr lang="cs-CZ" sz="500" dirty="0"/>
              <a:t>https://www.perimed-instruments.com/upl/images/377677_464_333_2_0_thumb/segmental-pressures-perimed.jpg</a:t>
            </a:r>
          </a:p>
        </p:txBody>
      </p:sp>
    </p:spTree>
    <p:extLst>
      <p:ext uri="{BB962C8B-B14F-4D97-AF65-F5344CB8AC3E}">
        <p14:creationId xmlns:p14="http://schemas.microsoft.com/office/powerpoint/2010/main" val="7988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91093"/>
            <a:ext cx="10753200" cy="451576"/>
          </a:xfrm>
        </p:spPr>
        <p:txBody>
          <a:bodyPr/>
          <a:lstStyle/>
          <a:p>
            <a:r>
              <a:rPr lang="cs-CZ" dirty="0"/>
              <a:t>Regulace cévního tonu</a:t>
            </a:r>
          </a:p>
        </p:txBody>
      </p:sp>
      <p:sp>
        <p:nvSpPr>
          <p:cNvPr id="5" name="Zástupný symbol pro obsah 4"/>
          <p:cNvSpPr>
            <a:spLocks noGrp="1"/>
          </p:cNvSpPr>
          <p:nvPr>
            <p:ph idx="1"/>
          </p:nvPr>
        </p:nvSpPr>
        <p:spPr>
          <a:xfrm>
            <a:off x="436963" y="940526"/>
            <a:ext cx="11598283" cy="5438503"/>
          </a:xfrm>
        </p:spPr>
        <p:txBody>
          <a:bodyPr/>
          <a:lstStyle/>
          <a:p>
            <a:pPr marL="72000" indent="0">
              <a:lnSpc>
                <a:spcPct val="100000"/>
              </a:lnSpc>
              <a:buNone/>
            </a:pPr>
            <a:r>
              <a:rPr lang="cs-CZ" sz="2000" dirty="0"/>
              <a:t>Funkční stav cévy se odvíjí od množství různých </a:t>
            </a:r>
            <a:r>
              <a:rPr lang="cs-CZ" sz="2000" dirty="0" err="1"/>
              <a:t>vazoaktivních</a:t>
            </a:r>
            <a:r>
              <a:rPr lang="cs-CZ" sz="2000" dirty="0"/>
              <a:t> </a:t>
            </a:r>
            <a:r>
              <a:rPr lang="cs-CZ" sz="2000" dirty="0" err="1"/>
              <a:t>působků</a:t>
            </a:r>
            <a:r>
              <a:rPr lang="cs-CZ" sz="2000" dirty="0"/>
              <a:t> působících jak </a:t>
            </a:r>
            <a:r>
              <a:rPr lang="cs-CZ" sz="2000" b="1" dirty="0" err="1"/>
              <a:t>vazodilatačně</a:t>
            </a:r>
            <a:r>
              <a:rPr lang="cs-CZ" sz="2000" dirty="0"/>
              <a:t> (např. NO, adenosin, histamin, nízké pH…) tak </a:t>
            </a:r>
            <a:r>
              <a:rPr lang="cs-CZ" sz="2000" b="1" dirty="0" err="1"/>
              <a:t>vazokonstrikčně</a:t>
            </a:r>
            <a:r>
              <a:rPr lang="cs-CZ" sz="2000" dirty="0"/>
              <a:t> (angiotensin II, noradrenalin přes </a:t>
            </a:r>
            <a:r>
              <a:rPr lang="el-GR" sz="2000" dirty="0"/>
              <a:t>α-</a:t>
            </a:r>
            <a:r>
              <a:rPr lang="cs-CZ" sz="2000" dirty="0"/>
              <a:t>receptory, vazopresin, serotonin, kofein…) = výsledný funkční stav je dán jejich poměrem</a:t>
            </a:r>
          </a:p>
          <a:p>
            <a:pPr marL="72000" indent="0">
              <a:lnSpc>
                <a:spcPct val="100000"/>
              </a:lnSpc>
              <a:buNone/>
            </a:pPr>
            <a:endParaRPr lang="cs-CZ" sz="1800" dirty="0"/>
          </a:p>
          <a:p>
            <a:pPr>
              <a:lnSpc>
                <a:spcPct val="100000"/>
              </a:lnSpc>
            </a:pPr>
            <a:r>
              <a:rPr lang="cs-CZ" sz="2000" b="1" dirty="0"/>
              <a:t>Nervová regulace</a:t>
            </a:r>
          </a:p>
          <a:p>
            <a:pPr lvl="1"/>
            <a:r>
              <a:rPr lang="cs-CZ" sz="1600" dirty="0"/>
              <a:t>cévy jsou inervovány sympatickým nervovým systémem, který:</a:t>
            </a:r>
          </a:p>
          <a:p>
            <a:pPr lvl="1"/>
            <a:r>
              <a:rPr lang="cs-CZ" sz="1600" dirty="0"/>
              <a:t> přes </a:t>
            </a:r>
            <a:r>
              <a:rPr lang="el-GR" sz="1600" dirty="0"/>
              <a:t>α-</a:t>
            </a:r>
            <a:r>
              <a:rPr lang="cs-CZ" sz="1600" dirty="0"/>
              <a:t>receptory vyvolává vazokonstrikci</a:t>
            </a:r>
          </a:p>
          <a:p>
            <a:pPr lvl="1"/>
            <a:r>
              <a:rPr lang="cs-CZ" sz="1600" dirty="0"/>
              <a:t> přes </a:t>
            </a:r>
            <a:r>
              <a:rPr lang="el-GR" sz="1600" dirty="0"/>
              <a:t>β-</a:t>
            </a:r>
            <a:r>
              <a:rPr lang="cs-CZ" sz="1600" dirty="0"/>
              <a:t>receptory vyvolává vazodilataci (koronární řečiště, svalové arterie, plicní řečiště)</a:t>
            </a:r>
          </a:p>
          <a:p>
            <a:pPr>
              <a:lnSpc>
                <a:spcPct val="100000"/>
              </a:lnSpc>
            </a:pPr>
            <a:r>
              <a:rPr lang="cs-CZ" sz="2000" b="1" dirty="0" err="1"/>
              <a:t>Myogenní</a:t>
            </a:r>
            <a:r>
              <a:rPr lang="cs-CZ" sz="2000" b="1" dirty="0"/>
              <a:t> autoregulace</a:t>
            </a:r>
          </a:p>
          <a:p>
            <a:pPr lvl="1"/>
            <a:r>
              <a:rPr lang="cs-CZ" sz="1600" dirty="0"/>
              <a:t>zvýšené napětí cévní stěny vede k vazokonstrikci (obrana před přílišným rozepnutím působením vysokého cévního tlaku, ochrana tkáně před vysokým krevním tlakem)</a:t>
            </a:r>
          </a:p>
          <a:p>
            <a:pPr lvl="1"/>
            <a:r>
              <a:rPr lang="cs-CZ" sz="1600" b="1" dirty="0">
                <a:solidFill>
                  <a:srgbClr val="FF0000"/>
                </a:solidFill>
              </a:rPr>
              <a:t>podkladem jsou </a:t>
            </a:r>
            <a:r>
              <a:rPr lang="cs-CZ" sz="1600" b="1" dirty="0" err="1">
                <a:solidFill>
                  <a:srgbClr val="FF0000"/>
                </a:solidFill>
              </a:rPr>
              <a:t>stretch</a:t>
            </a:r>
            <a:r>
              <a:rPr lang="cs-CZ" sz="1600" b="1" dirty="0">
                <a:solidFill>
                  <a:srgbClr val="FF0000"/>
                </a:solidFill>
              </a:rPr>
              <a:t>-receptory (receptory citlivé na protažení), které jsou spojeny s iontovými kanály (Na+, Ca2+) = vtok iontů do buňky vede k depolarizaci a kontrakci</a:t>
            </a:r>
          </a:p>
          <a:p>
            <a:pPr>
              <a:lnSpc>
                <a:spcPct val="100000"/>
              </a:lnSpc>
            </a:pPr>
            <a:r>
              <a:rPr lang="cs-CZ" sz="2000" b="1" dirty="0"/>
              <a:t>Metabolická autoregulace</a:t>
            </a:r>
          </a:p>
          <a:p>
            <a:pPr lvl="1"/>
            <a:r>
              <a:rPr lang="cs-CZ" sz="1600" dirty="0"/>
              <a:t>při nedostatečném prokrvení (ischemii) dochází ke vzniku řady různých zplodin metabolismu (laktát, adenosin, ADP, AMP, snižuje se pH), které společně vedou k vazodilataci („cílem je odplavení zplodin metabolismu a zvýšení průtoku“) Dochází k tzv. </a:t>
            </a:r>
            <a:r>
              <a:rPr lang="cs-CZ" sz="1600" dirty="0">
                <a:solidFill>
                  <a:srgbClr val="FF0000"/>
                </a:solidFill>
              </a:rPr>
              <a:t>reaktivní hyperémii.</a:t>
            </a:r>
            <a:endParaRPr lang="cs-CZ" sz="1600" dirty="0"/>
          </a:p>
          <a:p>
            <a:pPr lvl="1"/>
            <a:r>
              <a:rPr lang="cs-CZ" sz="1600" dirty="0"/>
              <a:t>Metabolická regulace je úzce spojena s </a:t>
            </a:r>
            <a:r>
              <a:rPr lang="cs-CZ" sz="1600" dirty="0">
                <a:solidFill>
                  <a:srgbClr val="FF0000"/>
                </a:solidFill>
              </a:rPr>
              <a:t>funkční hyperémií, </a:t>
            </a:r>
            <a:r>
              <a:rPr lang="cs-CZ" sz="1600" dirty="0"/>
              <a:t>ke které dochází při fyzické zátěži (vlivem zátěže dochází ke střídání kontrakce a relaxace svalů a tím i ke změnám průtoku cévami; v době relaxace dochází </a:t>
            </a:r>
            <a:br>
              <a:rPr lang="cs-CZ" sz="1600" dirty="0"/>
            </a:br>
            <a:r>
              <a:rPr lang="cs-CZ" sz="1600" dirty="0"/>
              <a:t>ke zvýšení průtoku = hyperémii, která následně po zátěži přetrvává)</a:t>
            </a:r>
          </a:p>
        </p:txBody>
      </p:sp>
    </p:spTree>
    <p:extLst>
      <p:ext uri="{BB962C8B-B14F-4D97-AF65-F5344CB8AC3E}">
        <p14:creationId xmlns:p14="http://schemas.microsoft.com/office/powerpoint/2010/main" val="403348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délník 40">
            <a:extLst>
              <a:ext uri="{FF2B5EF4-FFF2-40B4-BE49-F238E27FC236}">
                <a16:creationId xmlns:a16="http://schemas.microsoft.com/office/drawing/2014/main" id="{A750F44B-6AE5-4904-8024-C0D414B1682D}"/>
              </a:ext>
            </a:extLst>
          </p:cNvPr>
          <p:cNvSpPr/>
          <p:nvPr/>
        </p:nvSpPr>
        <p:spPr bwMode="auto">
          <a:xfrm>
            <a:off x="9265920" y="3979817"/>
            <a:ext cx="2756974" cy="27954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4" name="Nadpis 3"/>
          <p:cNvSpPr>
            <a:spLocks noGrp="1"/>
          </p:cNvSpPr>
          <p:nvPr>
            <p:ph type="title"/>
          </p:nvPr>
        </p:nvSpPr>
        <p:spPr>
          <a:xfrm>
            <a:off x="720000" y="291093"/>
            <a:ext cx="10753200" cy="451576"/>
          </a:xfrm>
        </p:spPr>
        <p:txBody>
          <a:bodyPr/>
          <a:lstStyle/>
          <a:p>
            <a:r>
              <a:rPr lang="cs-CZ" dirty="0"/>
              <a:t>Průtok krve kosterním svalem</a:t>
            </a:r>
          </a:p>
        </p:txBody>
      </p:sp>
      <p:sp>
        <p:nvSpPr>
          <p:cNvPr id="5" name="Zástupný symbol pro obsah 4"/>
          <p:cNvSpPr>
            <a:spLocks noGrp="1"/>
          </p:cNvSpPr>
          <p:nvPr>
            <p:ph idx="1"/>
          </p:nvPr>
        </p:nvSpPr>
        <p:spPr>
          <a:xfrm>
            <a:off x="436963" y="940526"/>
            <a:ext cx="11482893" cy="5438503"/>
          </a:xfrm>
        </p:spPr>
        <p:txBody>
          <a:bodyPr/>
          <a:lstStyle/>
          <a:p>
            <a:pPr>
              <a:lnSpc>
                <a:spcPct val="100000"/>
              </a:lnSpc>
            </a:pPr>
            <a:r>
              <a:rPr lang="cs-CZ" dirty="0"/>
              <a:t>V klidu dominuje nervová regulace cév – sympatická </a:t>
            </a:r>
            <a:r>
              <a:rPr lang="el-GR" dirty="0"/>
              <a:t>α</a:t>
            </a:r>
            <a:r>
              <a:rPr lang="cs-CZ" dirty="0"/>
              <a:t>-adrenergní vlákna udržují stálý tonus cév</a:t>
            </a:r>
          </a:p>
          <a:p>
            <a:pPr>
              <a:lnSpc>
                <a:spcPct val="100000"/>
              </a:lnSpc>
            </a:pPr>
            <a:r>
              <a:rPr lang="cs-CZ" dirty="0">
                <a:solidFill>
                  <a:srgbClr val="FF0000"/>
                </a:solidFill>
              </a:rPr>
              <a:t>Během svalové práce je průtok krve zajištěn dominantně metabolickou autoregulací</a:t>
            </a:r>
          </a:p>
          <a:p>
            <a:pPr>
              <a:lnSpc>
                <a:spcPct val="100000"/>
              </a:lnSpc>
            </a:pPr>
            <a:r>
              <a:rPr lang="cs-CZ" sz="2400" dirty="0"/>
              <a:t>ẞ2 receptory v arteriolách – navázání adrenalinu → vazodilatace. Tato regulace je užitečná především v iniciální fázi zátěže</a:t>
            </a:r>
          </a:p>
        </p:txBody>
      </p:sp>
      <p:sp>
        <p:nvSpPr>
          <p:cNvPr id="6" name="Zástupný symbol pro obsah 4">
            <a:extLst>
              <a:ext uri="{FF2B5EF4-FFF2-40B4-BE49-F238E27FC236}">
                <a16:creationId xmlns:a16="http://schemas.microsoft.com/office/drawing/2014/main" id="{6BDB9BA1-2B31-41FD-B205-08C64BCBEE3B}"/>
              </a:ext>
            </a:extLst>
          </p:cNvPr>
          <p:cNvSpPr txBox="1">
            <a:spLocks/>
          </p:cNvSpPr>
          <p:nvPr/>
        </p:nvSpPr>
        <p:spPr>
          <a:xfrm>
            <a:off x="518114" y="3646746"/>
            <a:ext cx="8744157" cy="2210561"/>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400" kern="0" dirty="0"/>
              <a:t>V pracujícím svalu může průtok krve vzrůst více jak 20x</a:t>
            </a:r>
          </a:p>
          <a:p>
            <a:pPr>
              <a:lnSpc>
                <a:spcPct val="100000"/>
              </a:lnSpc>
            </a:pPr>
            <a:r>
              <a:rPr lang="cs-CZ" sz="2400" kern="0" dirty="0"/>
              <a:t>Izometrická kontrakce svalu může až zastavit tok krve svalem</a:t>
            </a:r>
          </a:p>
          <a:p>
            <a:pPr>
              <a:lnSpc>
                <a:spcPct val="100000"/>
              </a:lnSpc>
            </a:pPr>
            <a:r>
              <a:rPr lang="cs-CZ" sz="2400" kern="0" dirty="0"/>
              <a:t>Rytmické kontrakce vedou k uzavření cév během stahu a naplnění cév během relaxace. Pomáhají tak pumpování krve v tkáni dopředným směrem</a:t>
            </a:r>
          </a:p>
          <a:p>
            <a:pPr>
              <a:lnSpc>
                <a:spcPct val="100000"/>
              </a:lnSpc>
            </a:pPr>
            <a:endParaRPr lang="cs-CZ" kern="0" dirty="0"/>
          </a:p>
        </p:txBody>
      </p:sp>
      <p:grpSp>
        <p:nvGrpSpPr>
          <p:cNvPr id="7" name="Skupina 6">
            <a:extLst>
              <a:ext uri="{FF2B5EF4-FFF2-40B4-BE49-F238E27FC236}">
                <a16:creationId xmlns:a16="http://schemas.microsoft.com/office/drawing/2014/main" id="{EE3622A3-01CE-497D-85BB-B1ED23F01E66}"/>
              </a:ext>
            </a:extLst>
          </p:cNvPr>
          <p:cNvGrpSpPr/>
          <p:nvPr/>
        </p:nvGrpSpPr>
        <p:grpSpPr>
          <a:xfrm>
            <a:off x="9400361" y="3811179"/>
            <a:ext cx="2377639" cy="2879189"/>
            <a:chOff x="5886138" y="3601899"/>
            <a:chExt cx="3011307" cy="3226590"/>
          </a:xfrm>
        </p:grpSpPr>
        <p:cxnSp>
          <p:nvCxnSpPr>
            <p:cNvPr id="8" name="Přímá spojnice 7">
              <a:extLst>
                <a:ext uri="{FF2B5EF4-FFF2-40B4-BE49-F238E27FC236}">
                  <a16:creationId xmlns:a16="http://schemas.microsoft.com/office/drawing/2014/main" id="{C6882817-DA13-4B9D-B76F-C12AA0924BE7}"/>
                </a:ext>
              </a:extLst>
            </p:cNvPr>
            <p:cNvCxnSpPr/>
            <p:nvPr/>
          </p:nvCxnSpPr>
          <p:spPr>
            <a:xfrm flipH="1">
              <a:off x="6365274" y="3898597"/>
              <a:ext cx="0" cy="2532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7F0BBD5A-BD8F-45B6-8ADF-3F6BC1C02507}"/>
                </a:ext>
              </a:extLst>
            </p:cNvPr>
            <p:cNvCxnSpPr/>
            <p:nvPr/>
          </p:nvCxnSpPr>
          <p:spPr>
            <a:xfrm flipH="1">
              <a:off x="6359990" y="6430745"/>
              <a:ext cx="25374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57B16F6E-6FC4-4B00-8800-DF40D2ED5153}"/>
                </a:ext>
              </a:extLst>
            </p:cNvPr>
            <p:cNvCxnSpPr/>
            <p:nvPr/>
          </p:nvCxnSpPr>
          <p:spPr>
            <a:xfrm flipH="1">
              <a:off x="6365274" y="6076244"/>
              <a:ext cx="140676" cy="74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A97BF804-AA47-4DB2-A32D-1D88E326E6F0}"/>
                </a:ext>
              </a:extLst>
            </p:cNvPr>
            <p:cNvCxnSpPr/>
            <p:nvPr/>
          </p:nvCxnSpPr>
          <p:spPr>
            <a:xfrm flipH="1" flipV="1">
              <a:off x="6496499" y="6100029"/>
              <a:ext cx="140676" cy="50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BB7DB9AA-EA1D-40FF-822F-2903FBA0C902}"/>
                </a:ext>
              </a:extLst>
            </p:cNvPr>
            <p:cNvCxnSpPr/>
            <p:nvPr/>
          </p:nvCxnSpPr>
          <p:spPr>
            <a:xfrm flipH="1">
              <a:off x="6643000" y="6089822"/>
              <a:ext cx="140676" cy="76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D57968A2-C66B-44DD-9EFC-9362F4753AB7}"/>
                </a:ext>
              </a:extLst>
            </p:cNvPr>
            <p:cNvCxnSpPr/>
            <p:nvPr/>
          </p:nvCxnSpPr>
          <p:spPr>
            <a:xfrm flipH="1" flipV="1">
              <a:off x="6795093" y="6082835"/>
              <a:ext cx="232626" cy="631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BC1DDC91-21CE-41BE-935E-0586ADDCDC87}"/>
                </a:ext>
              </a:extLst>
            </p:cNvPr>
            <p:cNvCxnSpPr>
              <a:cxnSpLocks noChangeAspect="1"/>
            </p:cNvCxnSpPr>
            <p:nvPr/>
          </p:nvCxnSpPr>
          <p:spPr>
            <a:xfrm>
              <a:off x="7074611" y="5439422"/>
              <a:ext cx="68924" cy="64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19BE894-AEFB-4EE6-B681-BEA60280A21D}"/>
                </a:ext>
              </a:extLst>
            </p:cNvPr>
            <p:cNvCxnSpPr>
              <a:cxnSpLocks noChangeAspect="1"/>
            </p:cNvCxnSpPr>
            <p:nvPr/>
          </p:nvCxnSpPr>
          <p:spPr>
            <a:xfrm flipH="1">
              <a:off x="7027719" y="5475161"/>
              <a:ext cx="46892" cy="69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59D94634-DE0C-4C4F-9CE2-61B7588C3569}"/>
                </a:ext>
              </a:extLst>
            </p:cNvPr>
            <p:cNvCxnSpPr>
              <a:cxnSpLocks noChangeAspect="1"/>
            </p:cNvCxnSpPr>
            <p:nvPr/>
          </p:nvCxnSpPr>
          <p:spPr>
            <a:xfrm>
              <a:off x="7166412" y="4948762"/>
              <a:ext cx="69247" cy="1071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8C65000-E3E3-412C-B60A-5BF19B8D73E4}"/>
                </a:ext>
              </a:extLst>
            </p:cNvPr>
            <p:cNvCxnSpPr>
              <a:cxnSpLocks noChangeAspect="1"/>
            </p:cNvCxnSpPr>
            <p:nvPr/>
          </p:nvCxnSpPr>
          <p:spPr>
            <a:xfrm flipH="1">
              <a:off x="7156960" y="4867101"/>
              <a:ext cx="11723" cy="1197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E07AA72E-B181-4116-92E6-1F0E9B072C82}"/>
                </a:ext>
              </a:extLst>
            </p:cNvPr>
            <p:cNvCxnSpPr>
              <a:cxnSpLocks noChangeAspect="1"/>
            </p:cNvCxnSpPr>
            <p:nvPr/>
          </p:nvCxnSpPr>
          <p:spPr>
            <a:xfrm>
              <a:off x="7293664" y="4598744"/>
              <a:ext cx="55233" cy="1334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A86E8E93-6C74-4F3D-BE53-4926D3532080}"/>
                </a:ext>
              </a:extLst>
            </p:cNvPr>
            <p:cNvCxnSpPr>
              <a:cxnSpLocks noChangeAspect="1"/>
            </p:cNvCxnSpPr>
            <p:nvPr/>
          </p:nvCxnSpPr>
          <p:spPr>
            <a:xfrm flipH="1">
              <a:off x="7246771" y="4497376"/>
              <a:ext cx="46892" cy="1499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8FC8F12-1776-4DD5-97AF-10F1D0F0F7E7}"/>
                </a:ext>
              </a:extLst>
            </p:cNvPr>
            <p:cNvCxnSpPr>
              <a:cxnSpLocks noChangeAspect="1"/>
            </p:cNvCxnSpPr>
            <p:nvPr/>
          </p:nvCxnSpPr>
          <p:spPr>
            <a:xfrm flipH="1">
              <a:off x="7452683" y="405111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7EB5015-7F99-4493-9C92-E212E515F1E4}"/>
                </a:ext>
              </a:extLst>
            </p:cNvPr>
            <p:cNvCxnSpPr>
              <a:cxnSpLocks noChangeAspect="1"/>
            </p:cNvCxnSpPr>
            <p:nvPr/>
          </p:nvCxnSpPr>
          <p:spPr>
            <a:xfrm flipH="1">
              <a:off x="7353517" y="4124936"/>
              <a:ext cx="53288" cy="18173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D87B31C-242C-42EE-9009-ADF3C7A69668}"/>
                </a:ext>
              </a:extLst>
            </p:cNvPr>
            <p:cNvCxnSpPr>
              <a:cxnSpLocks noChangeAspect="1"/>
            </p:cNvCxnSpPr>
            <p:nvPr/>
          </p:nvCxnSpPr>
          <p:spPr>
            <a:xfrm>
              <a:off x="7408515" y="4189927"/>
              <a:ext cx="32752" cy="1704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D0512BED-F05F-4EBC-BFBE-34BF03D9E033}"/>
                </a:ext>
              </a:extLst>
            </p:cNvPr>
            <p:cNvCxnSpPr>
              <a:cxnSpLocks noChangeAspect="1"/>
            </p:cNvCxnSpPr>
            <p:nvPr/>
          </p:nvCxnSpPr>
          <p:spPr>
            <a:xfrm>
              <a:off x="7528559" y="4051119"/>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A6B0107E-D334-40CB-B06F-7B824C080E76}"/>
                </a:ext>
              </a:extLst>
            </p:cNvPr>
            <p:cNvCxnSpPr>
              <a:cxnSpLocks noChangeAspect="1"/>
            </p:cNvCxnSpPr>
            <p:nvPr/>
          </p:nvCxnSpPr>
          <p:spPr>
            <a:xfrm flipH="1">
              <a:off x="7568143" y="4004163"/>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5047C09-E3DC-419D-9550-3E29D55ED9B0}"/>
                </a:ext>
              </a:extLst>
            </p:cNvPr>
            <p:cNvCxnSpPr>
              <a:cxnSpLocks noChangeAspect="1"/>
            </p:cNvCxnSpPr>
            <p:nvPr/>
          </p:nvCxnSpPr>
          <p:spPr>
            <a:xfrm>
              <a:off x="7644020" y="4004163"/>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6E444EF1-F76C-400B-A15F-274E9904FF90}"/>
                </a:ext>
              </a:extLst>
            </p:cNvPr>
            <p:cNvCxnSpPr>
              <a:cxnSpLocks noChangeAspect="1"/>
            </p:cNvCxnSpPr>
            <p:nvPr/>
          </p:nvCxnSpPr>
          <p:spPr>
            <a:xfrm flipH="1">
              <a:off x="7690282" y="3966052"/>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015B1242-7F7D-4595-BB52-FEB7CB668B7D}"/>
                </a:ext>
              </a:extLst>
            </p:cNvPr>
            <p:cNvCxnSpPr>
              <a:cxnSpLocks noChangeAspect="1"/>
            </p:cNvCxnSpPr>
            <p:nvPr/>
          </p:nvCxnSpPr>
          <p:spPr>
            <a:xfrm>
              <a:off x="7766159" y="3966052"/>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E9593BD9-3FE3-4FFF-9CF4-C423026E524A}"/>
                </a:ext>
              </a:extLst>
            </p:cNvPr>
            <p:cNvCxnSpPr>
              <a:cxnSpLocks noChangeAspect="1"/>
            </p:cNvCxnSpPr>
            <p:nvPr/>
          </p:nvCxnSpPr>
          <p:spPr>
            <a:xfrm flipH="1">
              <a:off x="7789109" y="3946287"/>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9097E8E8-64E7-4061-AAA3-2C66D8429293}"/>
                </a:ext>
              </a:extLst>
            </p:cNvPr>
            <p:cNvCxnSpPr>
              <a:cxnSpLocks noChangeAspect="1"/>
            </p:cNvCxnSpPr>
            <p:nvPr/>
          </p:nvCxnSpPr>
          <p:spPr>
            <a:xfrm>
              <a:off x="7864986" y="3946287"/>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56FF1AE7-FC13-4305-8669-9BABC723248F}"/>
                </a:ext>
              </a:extLst>
            </p:cNvPr>
            <p:cNvCxnSpPr>
              <a:cxnSpLocks noChangeAspect="1"/>
            </p:cNvCxnSpPr>
            <p:nvPr/>
          </p:nvCxnSpPr>
          <p:spPr>
            <a:xfrm flipH="1">
              <a:off x="7905473" y="3919896"/>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9EC852FF-8579-40FD-AC27-57EE5BE5A189}"/>
                </a:ext>
              </a:extLst>
            </p:cNvPr>
            <p:cNvCxnSpPr>
              <a:cxnSpLocks noChangeAspect="1"/>
            </p:cNvCxnSpPr>
            <p:nvPr/>
          </p:nvCxnSpPr>
          <p:spPr>
            <a:xfrm>
              <a:off x="7981350" y="3919896"/>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B08110CA-3241-4C38-95FE-534CDA46E8D8}"/>
                </a:ext>
              </a:extLst>
            </p:cNvPr>
            <p:cNvCxnSpPr>
              <a:cxnSpLocks noChangeAspect="1"/>
            </p:cNvCxnSpPr>
            <p:nvPr/>
          </p:nvCxnSpPr>
          <p:spPr>
            <a:xfrm flipH="1">
              <a:off x="7999989" y="3908805"/>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78DB1FA6-5961-41B3-8BFD-4711635A03EB}"/>
                </a:ext>
              </a:extLst>
            </p:cNvPr>
            <p:cNvCxnSpPr>
              <a:cxnSpLocks noChangeAspect="1"/>
            </p:cNvCxnSpPr>
            <p:nvPr/>
          </p:nvCxnSpPr>
          <p:spPr>
            <a:xfrm>
              <a:off x="8075866" y="3908805"/>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BE673EEC-15AA-4616-B8D9-BF669350543D}"/>
                </a:ext>
              </a:extLst>
            </p:cNvPr>
            <p:cNvCxnSpPr>
              <a:cxnSpLocks noChangeAspect="1"/>
            </p:cNvCxnSpPr>
            <p:nvPr/>
          </p:nvCxnSpPr>
          <p:spPr>
            <a:xfrm flipH="1">
              <a:off x="8103591" y="395334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356CC1EA-4DDE-4F3A-AE3D-3D3E8890ABC5}"/>
                </a:ext>
              </a:extLst>
            </p:cNvPr>
            <p:cNvCxnSpPr>
              <a:cxnSpLocks noChangeAspect="1"/>
            </p:cNvCxnSpPr>
            <p:nvPr/>
          </p:nvCxnSpPr>
          <p:spPr>
            <a:xfrm>
              <a:off x="8179467" y="3922726"/>
              <a:ext cx="89478" cy="122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1B0C230B-9C00-4D71-A9B0-12106025EC4A}"/>
                </a:ext>
              </a:extLst>
            </p:cNvPr>
            <p:cNvCxnSpPr/>
            <p:nvPr/>
          </p:nvCxnSpPr>
          <p:spPr>
            <a:xfrm>
              <a:off x="8268945" y="5121365"/>
              <a:ext cx="216290" cy="39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9BE965B8-3E9F-4662-801F-25CE91CD5683}"/>
                </a:ext>
              </a:extLst>
            </p:cNvPr>
            <p:cNvCxnSpPr/>
            <p:nvPr/>
          </p:nvCxnSpPr>
          <p:spPr>
            <a:xfrm>
              <a:off x="8678136" y="5629461"/>
              <a:ext cx="190954" cy="41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3B4FAB7B-F2D3-4EC4-AA65-5F96C52F8B77}"/>
                </a:ext>
              </a:extLst>
            </p:cNvPr>
            <p:cNvCxnSpPr/>
            <p:nvPr/>
          </p:nvCxnSpPr>
          <p:spPr>
            <a:xfrm>
              <a:off x="8475784" y="5510000"/>
              <a:ext cx="202353" cy="115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4BD7DA43-C3E5-4547-8093-8FFF03F21C57}"/>
                </a:ext>
              </a:extLst>
            </p:cNvPr>
            <p:cNvSpPr txBox="1"/>
            <p:nvPr/>
          </p:nvSpPr>
          <p:spPr>
            <a:xfrm>
              <a:off x="5886138" y="3601899"/>
              <a:ext cx="623685" cy="2783197"/>
            </a:xfrm>
            <a:prstGeom prst="rect">
              <a:avLst/>
            </a:prstGeom>
            <a:noFill/>
          </p:spPr>
          <p:txBody>
            <a:bodyPr vert="vert270" wrap="square" rtlCol="0">
              <a:spAutoFit/>
            </a:bodyPr>
            <a:lstStyle/>
            <a:p>
              <a:r>
                <a:rPr lang="cs-CZ" sz="2000" dirty="0"/>
                <a:t>průtok krve svalem</a:t>
              </a:r>
            </a:p>
          </p:txBody>
        </p:sp>
        <p:sp>
          <p:nvSpPr>
            <p:cNvPr id="40" name="TextovéPole 39">
              <a:extLst>
                <a:ext uri="{FF2B5EF4-FFF2-40B4-BE49-F238E27FC236}">
                  <a16:creationId xmlns:a16="http://schemas.microsoft.com/office/drawing/2014/main" id="{9FB7DF34-47CC-428D-9FFC-9F9A03856216}"/>
                </a:ext>
              </a:extLst>
            </p:cNvPr>
            <p:cNvSpPr txBox="1"/>
            <p:nvPr/>
          </p:nvSpPr>
          <p:spPr>
            <a:xfrm>
              <a:off x="7479283" y="6380102"/>
              <a:ext cx="700185" cy="448387"/>
            </a:xfrm>
            <a:prstGeom prst="rect">
              <a:avLst/>
            </a:prstGeom>
            <a:noFill/>
          </p:spPr>
          <p:txBody>
            <a:bodyPr vert="horz" wrap="square" rtlCol="0">
              <a:spAutoFit/>
            </a:bodyPr>
            <a:lstStyle/>
            <a:p>
              <a:r>
                <a:rPr lang="cs-CZ" sz="2000" dirty="0"/>
                <a:t>čas</a:t>
              </a:r>
            </a:p>
          </p:txBody>
        </p:sp>
      </p:grpSp>
    </p:spTree>
    <p:extLst>
      <p:ext uri="{BB962C8B-B14F-4D97-AF65-F5344CB8AC3E}">
        <p14:creationId xmlns:p14="http://schemas.microsoft.com/office/powerpoint/2010/main" val="169879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b="1" dirty="0"/>
              <a:t>Uspořádání experimentu ve cvičení</a:t>
            </a:r>
            <a:endParaRPr lang="cs-CZ" dirty="0"/>
          </a:p>
        </p:txBody>
      </p:sp>
      <p:pic>
        <p:nvPicPr>
          <p:cNvPr id="8" name="Picture 3">
            <a:extLst>
              <a:ext uri="{FF2B5EF4-FFF2-40B4-BE49-F238E27FC236}">
                <a16:creationId xmlns:a16="http://schemas.microsoft.com/office/drawing/2014/main" id="{2C2161C4-EE5F-4E67-932E-CC33E93AAC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66" t="40285" r="29086" b="29858"/>
          <a:stretch/>
        </p:blipFill>
        <p:spPr bwMode="auto">
          <a:xfrm>
            <a:off x="2077520" y="1047039"/>
            <a:ext cx="743000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a:extLst>
              <a:ext uri="{FF2B5EF4-FFF2-40B4-BE49-F238E27FC236}">
                <a16:creationId xmlns:a16="http://schemas.microsoft.com/office/drawing/2014/main" id="{9AAFB49F-45C0-47FA-B961-523C4F108C87}"/>
              </a:ext>
            </a:extLst>
          </p:cNvPr>
          <p:cNvSpPr txBox="1"/>
          <p:nvPr/>
        </p:nvSpPr>
        <p:spPr>
          <a:xfrm>
            <a:off x="1645472" y="4638147"/>
            <a:ext cx="1512465" cy="369332"/>
          </a:xfrm>
          <a:prstGeom prst="rect">
            <a:avLst/>
          </a:prstGeom>
          <a:noFill/>
        </p:spPr>
        <p:txBody>
          <a:bodyPr wrap="none" rtlCol="0">
            <a:spAutoFit/>
          </a:bodyPr>
          <a:lstStyle/>
          <a:p>
            <a:r>
              <a:rPr lang="cs-CZ" b="1" dirty="0"/>
              <a:t>KALIBRACE (!)</a:t>
            </a:r>
          </a:p>
        </p:txBody>
      </p:sp>
      <p:pic>
        <p:nvPicPr>
          <p:cNvPr id="10" name="Picture 4">
            <a:extLst>
              <a:ext uri="{FF2B5EF4-FFF2-40B4-BE49-F238E27FC236}">
                <a16:creationId xmlns:a16="http://schemas.microsoft.com/office/drawing/2014/main" id="{A3ABD7FA-E979-48C8-B537-C752C46BF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86" t="27619" r="27222" b="40194"/>
          <a:stretch/>
        </p:blipFill>
        <p:spPr bwMode="auto">
          <a:xfrm>
            <a:off x="3445672" y="3855351"/>
            <a:ext cx="6552728" cy="207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68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b="1" dirty="0"/>
              <a:t>Výsledky</a:t>
            </a:r>
            <a:br>
              <a:rPr lang="cs-CZ" dirty="0"/>
            </a:br>
            <a:endParaRPr lang="cs-CZ" dirty="0"/>
          </a:p>
        </p:txBody>
      </p:sp>
      <p:sp>
        <p:nvSpPr>
          <p:cNvPr id="5" name="Zástupný symbol pro obsah 4"/>
          <p:cNvSpPr>
            <a:spLocks noGrp="1"/>
          </p:cNvSpPr>
          <p:nvPr>
            <p:ph idx="1"/>
          </p:nvPr>
        </p:nvSpPr>
        <p:spPr>
          <a:xfrm>
            <a:off x="287563" y="3758552"/>
            <a:ext cx="4110265" cy="1696718"/>
          </a:xfrm>
        </p:spPr>
        <p:txBody>
          <a:bodyPr/>
          <a:lstStyle/>
          <a:p>
            <a:pPr marL="72000" indent="0">
              <a:lnSpc>
                <a:spcPct val="100000"/>
              </a:lnSpc>
              <a:buNone/>
            </a:pPr>
            <a:r>
              <a:rPr lang="cs-CZ" sz="2400" dirty="0"/>
              <a:t>Do bloku označit vzestupnou část křivky → počítač dopočítá průtok v ml/s</a:t>
            </a:r>
          </a:p>
        </p:txBody>
      </p:sp>
      <p:pic>
        <p:nvPicPr>
          <p:cNvPr id="6" name="Picture 2">
            <a:extLst>
              <a:ext uri="{FF2B5EF4-FFF2-40B4-BE49-F238E27FC236}">
                <a16:creationId xmlns:a16="http://schemas.microsoft.com/office/drawing/2014/main" id="{D7069E94-6BC6-4603-A732-911FF229A1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t="23619" r="53968" b="40000"/>
          <a:stretch/>
        </p:blipFill>
        <p:spPr bwMode="auto">
          <a:xfrm>
            <a:off x="485819" y="1703366"/>
            <a:ext cx="3069772" cy="20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hnutá šipka 4">
            <a:extLst>
              <a:ext uri="{FF2B5EF4-FFF2-40B4-BE49-F238E27FC236}">
                <a16:creationId xmlns:a16="http://schemas.microsoft.com/office/drawing/2014/main" id="{3DACAEBB-E839-43DF-AE7F-5EA56E6AD048}"/>
              </a:ext>
            </a:extLst>
          </p:cNvPr>
          <p:cNvSpPr/>
          <p:nvPr/>
        </p:nvSpPr>
        <p:spPr>
          <a:xfrm>
            <a:off x="2705257" y="1876220"/>
            <a:ext cx="1077698" cy="1079135"/>
          </a:xfrm>
          <a:prstGeom prst="bentArrow">
            <a:avLst>
              <a:gd name="adj1" fmla="val 5345"/>
              <a:gd name="adj2" fmla="val 8676"/>
              <a:gd name="adj3" fmla="val 19066"/>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9" name="TextovéPole 8">
            <a:extLst>
              <a:ext uri="{FF2B5EF4-FFF2-40B4-BE49-F238E27FC236}">
                <a16:creationId xmlns:a16="http://schemas.microsoft.com/office/drawing/2014/main" id="{BA715A15-660A-4875-B11D-5889F59BD326}"/>
              </a:ext>
            </a:extLst>
          </p:cNvPr>
          <p:cNvSpPr txBox="1"/>
          <p:nvPr/>
        </p:nvSpPr>
        <p:spPr>
          <a:xfrm>
            <a:off x="930989" y="5010541"/>
            <a:ext cx="2448272" cy="369332"/>
          </a:xfrm>
          <a:prstGeom prst="rect">
            <a:avLst/>
          </a:prstGeom>
          <a:noFill/>
        </p:spPr>
        <p:txBody>
          <a:bodyPr wrap="square" rtlCol="0">
            <a:spAutoFit/>
          </a:bodyPr>
          <a:lstStyle/>
          <a:p>
            <a:pPr algn="ctr"/>
            <a:r>
              <a:rPr lang="cs-CZ" b="1" dirty="0"/>
              <a:t>ZOPAKOVAT 3X</a:t>
            </a:r>
          </a:p>
        </p:txBody>
      </p:sp>
      <p:pic>
        <p:nvPicPr>
          <p:cNvPr id="13" name="Picture 2">
            <a:extLst>
              <a:ext uri="{FF2B5EF4-FFF2-40B4-BE49-F238E27FC236}">
                <a16:creationId xmlns:a16="http://schemas.microsoft.com/office/drawing/2014/main" id="{A806B7FE-6849-450B-8AD7-7B3BAD056B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8" t="27936" r="40794" b="51492"/>
          <a:stretch/>
        </p:blipFill>
        <p:spPr bwMode="auto">
          <a:xfrm>
            <a:off x="5008044" y="1586412"/>
            <a:ext cx="6541717" cy="160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ástupný symbol pro obsah 4">
            <a:extLst>
              <a:ext uri="{FF2B5EF4-FFF2-40B4-BE49-F238E27FC236}">
                <a16:creationId xmlns:a16="http://schemas.microsoft.com/office/drawing/2014/main" id="{C0553902-26BB-4E2E-AFC4-0B705E00D2E4}"/>
              </a:ext>
            </a:extLst>
          </p:cNvPr>
          <p:cNvSpPr txBox="1">
            <a:spLocks/>
          </p:cNvSpPr>
          <p:nvPr/>
        </p:nvSpPr>
        <p:spPr>
          <a:xfrm>
            <a:off x="97971" y="1097123"/>
            <a:ext cx="4910073"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1800" kern="0" dirty="0">
                <a:solidFill>
                  <a:srgbClr val="FF0000"/>
                </a:solidFill>
              </a:rPr>
              <a:t>1) </a:t>
            </a:r>
            <a:r>
              <a:rPr lang="cs-CZ" sz="1800" kern="0" dirty="0"/>
              <a:t>Průtok krve vyšetřovanou končetinou </a:t>
            </a:r>
            <a:r>
              <a:rPr lang="cs-CZ" sz="1800" kern="0" dirty="0">
                <a:solidFill>
                  <a:srgbClr val="FF0000"/>
                </a:solidFill>
              </a:rPr>
              <a:t>v klidu:</a:t>
            </a:r>
          </a:p>
        </p:txBody>
      </p:sp>
      <p:sp>
        <p:nvSpPr>
          <p:cNvPr id="19" name="Zástupný symbol pro obsah 4">
            <a:extLst>
              <a:ext uri="{FF2B5EF4-FFF2-40B4-BE49-F238E27FC236}">
                <a16:creationId xmlns:a16="http://schemas.microsoft.com/office/drawing/2014/main" id="{EF341189-B071-4811-842E-2BF100C2A8C9}"/>
              </a:ext>
            </a:extLst>
          </p:cNvPr>
          <p:cNvSpPr txBox="1">
            <a:spLocks/>
          </p:cNvSpPr>
          <p:nvPr/>
        </p:nvSpPr>
        <p:spPr>
          <a:xfrm>
            <a:off x="4936226" y="1058857"/>
            <a:ext cx="4225191"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kern="0" dirty="0"/>
              <a:t>2) Výpočet objemu paže</a:t>
            </a:r>
          </a:p>
        </p:txBody>
      </p:sp>
      <p:sp>
        <p:nvSpPr>
          <p:cNvPr id="20" name="Zástupný symbol pro obsah 4">
            <a:extLst>
              <a:ext uri="{FF2B5EF4-FFF2-40B4-BE49-F238E27FC236}">
                <a16:creationId xmlns:a16="http://schemas.microsoft.com/office/drawing/2014/main" id="{C88389A5-65C6-4C78-9532-0B919662B382}"/>
              </a:ext>
            </a:extLst>
          </p:cNvPr>
          <p:cNvSpPr txBox="1">
            <a:spLocks/>
          </p:cNvSpPr>
          <p:nvPr/>
        </p:nvSpPr>
        <p:spPr>
          <a:xfrm>
            <a:off x="4936226" y="3307265"/>
            <a:ext cx="6376208"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kern="0" dirty="0"/>
              <a:t>3) Přepočítat výsledky na ml/min/100ml tkáně</a:t>
            </a:r>
          </a:p>
        </p:txBody>
      </p:sp>
      <p:sp>
        <p:nvSpPr>
          <p:cNvPr id="21" name="Zástupný symbol pro obsah 4">
            <a:extLst>
              <a:ext uri="{FF2B5EF4-FFF2-40B4-BE49-F238E27FC236}">
                <a16:creationId xmlns:a16="http://schemas.microsoft.com/office/drawing/2014/main" id="{50261660-242C-4CE4-A6D9-45329063F7C8}"/>
              </a:ext>
            </a:extLst>
          </p:cNvPr>
          <p:cNvSpPr txBox="1">
            <a:spLocks/>
          </p:cNvSpPr>
          <p:nvPr/>
        </p:nvSpPr>
        <p:spPr>
          <a:xfrm>
            <a:off x="4936226" y="4026753"/>
            <a:ext cx="6376208"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kern="0" dirty="0"/>
              <a:t>4) Srovnat s fyziologickou hodnotou</a:t>
            </a:r>
          </a:p>
          <a:p>
            <a:pPr marL="72000" indent="0">
              <a:lnSpc>
                <a:spcPct val="100000"/>
              </a:lnSpc>
              <a:buFont typeface="Arial" panose="020B0604020202020204" pitchFamily="34" charset="0"/>
              <a:buNone/>
            </a:pPr>
            <a:endParaRPr lang="cs-CZ" sz="2400" kern="0" dirty="0"/>
          </a:p>
          <a:p>
            <a:pPr marL="72000" indent="0">
              <a:lnSpc>
                <a:spcPct val="100000"/>
              </a:lnSpc>
              <a:buFont typeface="Arial" panose="020B0604020202020204" pitchFamily="34" charset="0"/>
              <a:buNone/>
            </a:pPr>
            <a:r>
              <a:rPr lang="cs-CZ" sz="2400" kern="0" dirty="0"/>
              <a:t>Klidový průtok krve 2-4 ml/min/100 ml tkáně</a:t>
            </a:r>
          </a:p>
        </p:txBody>
      </p:sp>
    </p:spTree>
    <p:extLst>
      <p:ext uri="{BB962C8B-B14F-4D97-AF65-F5344CB8AC3E}">
        <p14:creationId xmlns:p14="http://schemas.microsoft.com/office/powerpoint/2010/main" val="342531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440907"/>
            <a:ext cx="7920000" cy="252000"/>
          </a:xfrm>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dirty="0"/>
              <a:t>Výsledky</a:t>
            </a:r>
          </a:p>
        </p:txBody>
      </p:sp>
      <p:sp>
        <p:nvSpPr>
          <p:cNvPr id="5" name="Zástupný symbol pro obsah 4"/>
          <p:cNvSpPr>
            <a:spLocks noGrp="1"/>
          </p:cNvSpPr>
          <p:nvPr>
            <p:ph idx="1"/>
          </p:nvPr>
        </p:nvSpPr>
        <p:spPr>
          <a:xfrm>
            <a:off x="414000" y="766083"/>
            <a:ext cx="11482893" cy="5438503"/>
          </a:xfrm>
        </p:spPr>
        <p:txBody>
          <a:bodyPr/>
          <a:lstStyle/>
          <a:p>
            <a:pPr>
              <a:lnSpc>
                <a:spcPct val="100000"/>
              </a:lnSpc>
            </a:pPr>
            <a:r>
              <a:rPr lang="cs-CZ" dirty="0"/>
              <a:t>Průtok krve vyšetřované končetiny </a:t>
            </a:r>
            <a:r>
              <a:rPr lang="cs-CZ" dirty="0">
                <a:solidFill>
                  <a:srgbClr val="FF0000"/>
                </a:solidFill>
              </a:rPr>
              <a:t>během zátěže druhé končetiny</a:t>
            </a:r>
          </a:p>
          <a:p>
            <a:pPr lvl="1"/>
            <a:r>
              <a:rPr lang="cs-CZ" dirty="0"/>
              <a:t>zahajte cvičení nevyšetřovanou končetinou, cvičte po dobu 2-3 minut a během cvičení zaznamenávejte hodnoty průtoku ve vyšetřované končetině</a:t>
            </a:r>
          </a:p>
          <a:p>
            <a:pPr>
              <a:lnSpc>
                <a:spcPct val="100000"/>
              </a:lnSpc>
            </a:pPr>
            <a:r>
              <a:rPr lang="cs-CZ" dirty="0">
                <a:solidFill>
                  <a:srgbClr val="FF0000"/>
                </a:solidFill>
              </a:rPr>
              <a:t>Pracovní</a:t>
            </a:r>
            <a:r>
              <a:rPr lang="cs-CZ" dirty="0"/>
              <a:t> (funkční) hyperémie: </a:t>
            </a:r>
            <a:r>
              <a:rPr lang="cs-CZ" sz="2400" dirty="0"/>
              <a:t>zvýšení prokrvení způsobené zátěží</a:t>
            </a:r>
            <a:endParaRPr lang="cs-CZ" dirty="0"/>
          </a:p>
          <a:p>
            <a:pPr lvl="1"/>
            <a:r>
              <a:rPr lang="cs-CZ" dirty="0"/>
              <a:t>po ukončení cvičení vyšetřovanou končetinou změřte opakovaně průtok krve touto končetinou</a:t>
            </a:r>
          </a:p>
          <a:p>
            <a:pPr>
              <a:lnSpc>
                <a:spcPct val="100000"/>
              </a:lnSpc>
            </a:pPr>
            <a:r>
              <a:rPr lang="cs-CZ" dirty="0">
                <a:solidFill>
                  <a:srgbClr val="FF0000"/>
                </a:solidFill>
              </a:rPr>
              <a:t>Reaktivní</a:t>
            </a:r>
            <a:r>
              <a:rPr lang="cs-CZ" dirty="0"/>
              <a:t> hyperémie: </a:t>
            </a:r>
            <a:r>
              <a:rPr lang="cs-CZ" sz="2400" dirty="0"/>
              <a:t>zvýšení prokrvení způsobené ischemií</a:t>
            </a:r>
            <a:endParaRPr lang="cs-CZ" dirty="0"/>
          </a:p>
          <a:p>
            <a:pPr lvl="1"/>
            <a:r>
              <a:rPr lang="cs-CZ" dirty="0"/>
              <a:t>vyvolejte ischemii vyšetřované končetiny dle daného postupu, po jejím ukončení změřte opakovaně průtok krve touto končetinou</a:t>
            </a:r>
          </a:p>
          <a:p>
            <a:pPr lvl="1"/>
            <a:endParaRPr lang="cs-CZ" dirty="0"/>
          </a:p>
          <a:p>
            <a:pPr>
              <a:lnSpc>
                <a:spcPct val="100000"/>
              </a:lnSpc>
            </a:pPr>
            <a:r>
              <a:rPr lang="cs-CZ" sz="2400" dirty="0"/>
              <a:t>sestrojte grafy zachycují průtok krve vyšetřovanou končetinou v jednotlivých situacích</a:t>
            </a:r>
          </a:p>
          <a:p>
            <a:pPr>
              <a:lnSpc>
                <a:spcPct val="100000"/>
              </a:lnSpc>
            </a:pPr>
            <a:r>
              <a:rPr lang="cs-CZ" sz="2400" dirty="0"/>
              <a:t>vypočítejte, kolikrát se průtok krve vyšetřovanou končetinou zvýšil oproti klidovému průtoku a srovnejte s fyziologickými hodnotami</a:t>
            </a:r>
            <a:r>
              <a:rPr lang="cs-CZ" dirty="0"/>
              <a:t>:</a:t>
            </a:r>
          </a:p>
          <a:p>
            <a:pPr lvl="1"/>
            <a:r>
              <a:rPr lang="cs-CZ" dirty="0"/>
              <a:t>Funkční hyperémie: zvýšení 10-20x, delší čas návratu ke klidovým hodnotám</a:t>
            </a:r>
          </a:p>
          <a:p>
            <a:pPr lvl="1"/>
            <a:r>
              <a:rPr lang="cs-CZ" dirty="0"/>
              <a:t>Reaktivní hyperémie: zvýšení 10x,  kratší čas návratu ke klidovým hodnotám </a:t>
            </a:r>
            <a:r>
              <a:rPr lang="cs-CZ" sz="1400" dirty="0"/>
              <a:t>(důkaz toho, že podkladem tohoto typu hyperémie jsou metabolity, které se zároveň se zvýšením průtoku velmi rychle zase odplaví a tím se průtok vrátí</a:t>
            </a:r>
          </a:p>
          <a:p>
            <a:pPr marL="324000" lvl="1" indent="0">
              <a:buNone/>
            </a:pPr>
            <a:r>
              <a:rPr lang="cs-CZ" sz="1400" dirty="0"/>
              <a:t>    do klidového stavu)</a:t>
            </a:r>
          </a:p>
        </p:txBody>
      </p:sp>
    </p:spTree>
    <p:extLst>
      <p:ext uri="{BB962C8B-B14F-4D97-AF65-F5344CB8AC3E}">
        <p14:creationId xmlns:p14="http://schemas.microsoft.com/office/powerpoint/2010/main" val="57912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91093"/>
            <a:ext cx="10753200" cy="451576"/>
          </a:xfrm>
        </p:spPr>
        <p:txBody>
          <a:bodyPr/>
          <a:lstStyle/>
          <a:p>
            <a:r>
              <a:rPr lang="cs-CZ" b="1" dirty="0"/>
              <a:t>Endoteliální funkce a dysfunkce</a:t>
            </a:r>
            <a:endParaRPr lang="cs-CZ" dirty="0"/>
          </a:p>
        </p:txBody>
      </p:sp>
      <p:sp>
        <p:nvSpPr>
          <p:cNvPr id="5" name="Zástupný symbol pro obsah 4"/>
          <p:cNvSpPr>
            <a:spLocks noGrp="1"/>
          </p:cNvSpPr>
          <p:nvPr>
            <p:ph idx="1"/>
          </p:nvPr>
        </p:nvSpPr>
        <p:spPr>
          <a:xfrm>
            <a:off x="209007" y="940526"/>
            <a:ext cx="11982994" cy="4528457"/>
          </a:xfrm>
        </p:spPr>
        <p:txBody>
          <a:bodyPr/>
          <a:lstStyle/>
          <a:p>
            <a:pPr>
              <a:lnSpc>
                <a:spcPct val="100000"/>
              </a:lnSpc>
            </a:pPr>
            <a:r>
              <a:rPr lang="cs-CZ" sz="2400" dirty="0"/>
              <a:t>Funkce endotelu:</a:t>
            </a:r>
          </a:p>
          <a:p>
            <a:pPr lvl="1"/>
            <a:r>
              <a:rPr lang="cs-CZ" sz="1600" dirty="0"/>
              <a:t>bariérová funkce (součást hematoencefalické bariéry, glomerulární filtrační membrány, podíl na tvorbě tkáňového moku apod.)</a:t>
            </a:r>
          </a:p>
          <a:p>
            <a:pPr lvl="1"/>
            <a:r>
              <a:rPr lang="cs-CZ" sz="1600" dirty="0"/>
              <a:t>srážení krve (</a:t>
            </a:r>
            <a:r>
              <a:rPr lang="cs-CZ" sz="1600" dirty="0" err="1"/>
              <a:t>subendotelový</a:t>
            </a:r>
            <a:r>
              <a:rPr lang="cs-CZ" sz="1600" dirty="0"/>
              <a:t> kolagen, tkáňový faktor, </a:t>
            </a:r>
            <a:r>
              <a:rPr lang="cs-CZ" sz="1600" dirty="0" err="1"/>
              <a:t>tPA</a:t>
            </a:r>
            <a:r>
              <a:rPr lang="cs-CZ" sz="1600" dirty="0"/>
              <a:t>…)</a:t>
            </a:r>
          </a:p>
          <a:p>
            <a:pPr lvl="1"/>
            <a:r>
              <a:rPr lang="cs-CZ" sz="1600" dirty="0"/>
              <a:t>zánětlivá reakce (</a:t>
            </a:r>
            <a:r>
              <a:rPr lang="cs-CZ" sz="1600" dirty="0" err="1"/>
              <a:t>selektiny</a:t>
            </a:r>
            <a:r>
              <a:rPr lang="cs-CZ" sz="1600" dirty="0"/>
              <a:t>, VCAM, ICAM…)</a:t>
            </a:r>
          </a:p>
          <a:p>
            <a:pPr lvl="1"/>
            <a:r>
              <a:rPr lang="cs-CZ" sz="1600" dirty="0"/>
              <a:t>endokrinní funkce (tvorba NO, tvorba angiotensin-</a:t>
            </a:r>
            <a:r>
              <a:rPr lang="cs-CZ" sz="1600" dirty="0" err="1"/>
              <a:t>konvertujicího</a:t>
            </a:r>
            <a:r>
              <a:rPr lang="cs-CZ" sz="1600" dirty="0"/>
              <a:t> enzymu…)</a:t>
            </a:r>
          </a:p>
          <a:p>
            <a:pPr>
              <a:lnSpc>
                <a:spcPct val="100000"/>
              </a:lnSpc>
            </a:pPr>
            <a:r>
              <a:rPr lang="cs-CZ" sz="2400" dirty="0"/>
              <a:t>Endotelová dysfunkce</a:t>
            </a:r>
          </a:p>
          <a:p>
            <a:pPr lvl="1"/>
            <a:r>
              <a:rPr lang="cs-CZ" sz="1600" dirty="0"/>
              <a:t>vzhledem k mnohočetným endoteliálním funkcím je endoteliální dysfunkce komplexní patologický jev charakterizovaný zejména:</a:t>
            </a:r>
          </a:p>
          <a:p>
            <a:pPr marL="1085850" lvl="2" indent="-171450">
              <a:buFont typeface="Arial" panose="020B0604020202020204" pitchFamily="34" charset="0"/>
              <a:buChar char="•"/>
            </a:pPr>
            <a:r>
              <a:rPr lang="cs-CZ" sz="1600" dirty="0"/>
              <a:t>narušením poměru mezi vazodilatací a vazokonstrikcí (připisováno zejména narušení produkce </a:t>
            </a:r>
            <a:r>
              <a:rPr lang="cs-CZ" sz="1600" dirty="0" err="1"/>
              <a:t>vazodilatačně</a:t>
            </a:r>
            <a:r>
              <a:rPr lang="cs-CZ" sz="1600" dirty="0"/>
              <a:t> působícího oxidu dusnatého - NO)</a:t>
            </a:r>
          </a:p>
          <a:p>
            <a:pPr marL="1085850" lvl="2" indent="-171450">
              <a:buFont typeface="Arial" panose="020B0604020202020204" pitchFamily="34" charset="0"/>
              <a:buChar char="•"/>
            </a:pPr>
            <a:r>
              <a:rPr lang="cs-CZ" sz="1600" dirty="0"/>
              <a:t>narušením „</a:t>
            </a:r>
            <a:r>
              <a:rPr lang="cs-CZ" sz="1600" dirty="0" err="1"/>
              <a:t>nesmáčivosti</a:t>
            </a:r>
            <a:r>
              <a:rPr lang="cs-CZ" sz="1600" dirty="0"/>
              <a:t>“ endotelu, tzv. </a:t>
            </a:r>
            <a:r>
              <a:rPr lang="cs-CZ" sz="1600" dirty="0" err="1"/>
              <a:t>protrombogenní</a:t>
            </a:r>
            <a:r>
              <a:rPr lang="cs-CZ" sz="1600" dirty="0"/>
              <a:t> stav (vyšší riziko vzniku krevní sraženiny a následného zánětu cévní stěny)</a:t>
            </a:r>
          </a:p>
          <a:p>
            <a:pPr marL="1085850" lvl="2" indent="-171450">
              <a:buFont typeface="Arial" panose="020B0604020202020204" pitchFamily="34" charset="0"/>
              <a:buChar char="•"/>
            </a:pPr>
            <a:r>
              <a:rPr lang="cs-CZ" sz="1600" dirty="0"/>
              <a:t>přechodem z klidového (</a:t>
            </a:r>
            <a:r>
              <a:rPr lang="cs-CZ" sz="1600" dirty="0" err="1"/>
              <a:t>quiescent</a:t>
            </a:r>
            <a:r>
              <a:rPr lang="cs-CZ" sz="1600" dirty="0"/>
              <a:t>) stádia do </a:t>
            </a:r>
            <a:r>
              <a:rPr lang="cs-CZ" sz="1600" dirty="0" err="1"/>
              <a:t>proliferativního</a:t>
            </a:r>
            <a:r>
              <a:rPr lang="cs-CZ" sz="1600" dirty="0"/>
              <a:t> stádia (porušený endotel začíná vytvářet různé růstové faktory, které vedou k jeho proliferaci, ale též k proliferaci </a:t>
            </a:r>
            <a:r>
              <a:rPr lang="cs-CZ" sz="1600" dirty="0" err="1"/>
              <a:t>hladkosvalových</a:t>
            </a:r>
            <a:r>
              <a:rPr lang="cs-CZ" sz="1600" dirty="0"/>
              <a:t> buněk </a:t>
            </a:r>
            <a:r>
              <a:rPr lang="cs-CZ" sz="1600" dirty="0" err="1"/>
              <a:t>médie</a:t>
            </a:r>
            <a:r>
              <a:rPr lang="cs-CZ" sz="1600" dirty="0"/>
              <a:t> cévní stěny, čímž dochází k přestavbě cév a jejich dysfunkci)</a:t>
            </a:r>
          </a:p>
          <a:p>
            <a:pPr lvl="1"/>
            <a:r>
              <a:rPr lang="cs-CZ" sz="1600" dirty="0"/>
              <a:t>endotelová dysfunkce představuje iniciální stadium aterosklerózy, která ve svém konečném důsledku vede k ischemické chorobě srdeční (včetně infarktu myokardu), ischemické chorobě dolních končetin (včetně syndromu diabetické nohy, či nutnosti amputace končetiny), či k cévnímu onemocnění mozku (včetně mrtvice)</a:t>
            </a:r>
          </a:p>
        </p:txBody>
      </p:sp>
      <p:grpSp>
        <p:nvGrpSpPr>
          <p:cNvPr id="6" name="Group 3">
            <a:extLst>
              <a:ext uri="{FF2B5EF4-FFF2-40B4-BE49-F238E27FC236}">
                <a16:creationId xmlns:a16="http://schemas.microsoft.com/office/drawing/2014/main" id="{647DCEE3-3D8A-4876-B76A-C0E1F38813D1}"/>
              </a:ext>
            </a:extLst>
          </p:cNvPr>
          <p:cNvGrpSpPr>
            <a:grpSpLocks/>
          </p:cNvGrpSpPr>
          <p:nvPr/>
        </p:nvGrpSpPr>
        <p:grpSpPr bwMode="auto">
          <a:xfrm>
            <a:off x="2267744" y="5461720"/>
            <a:ext cx="3646537" cy="1126313"/>
            <a:chOff x="598" y="821"/>
            <a:chExt cx="4565" cy="1410"/>
          </a:xfrm>
        </p:grpSpPr>
        <p:grpSp>
          <p:nvGrpSpPr>
            <p:cNvPr id="7" name="Group 4">
              <a:extLst>
                <a:ext uri="{FF2B5EF4-FFF2-40B4-BE49-F238E27FC236}">
                  <a16:creationId xmlns:a16="http://schemas.microsoft.com/office/drawing/2014/main" id="{A8E221E2-5C45-4B58-8D49-17E57DFA8569}"/>
                </a:ext>
              </a:extLst>
            </p:cNvPr>
            <p:cNvGrpSpPr>
              <a:grpSpLocks/>
            </p:cNvGrpSpPr>
            <p:nvPr/>
          </p:nvGrpSpPr>
          <p:grpSpPr bwMode="auto">
            <a:xfrm>
              <a:off x="598" y="985"/>
              <a:ext cx="4565" cy="988"/>
              <a:chOff x="598" y="985"/>
              <a:chExt cx="4565" cy="988"/>
            </a:xfrm>
          </p:grpSpPr>
          <p:sp>
            <p:nvSpPr>
              <p:cNvPr id="12" name="Freeform 5">
                <a:extLst>
                  <a:ext uri="{FF2B5EF4-FFF2-40B4-BE49-F238E27FC236}">
                    <a16:creationId xmlns:a16="http://schemas.microsoft.com/office/drawing/2014/main" id="{636BB61F-FAAB-4C81-9965-16A4AD417E92}"/>
                  </a:ext>
                </a:extLst>
              </p:cNvPr>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 name="Freeform 6">
                <a:extLst>
                  <a:ext uri="{FF2B5EF4-FFF2-40B4-BE49-F238E27FC236}">
                    <a16:creationId xmlns:a16="http://schemas.microsoft.com/office/drawing/2014/main" id="{0CC7A96E-AF3C-424F-9905-2B0CB8F43ECF}"/>
                  </a:ext>
                </a:extLst>
              </p:cNvPr>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7">
                <a:extLst>
                  <a:ext uri="{FF2B5EF4-FFF2-40B4-BE49-F238E27FC236}">
                    <a16:creationId xmlns:a16="http://schemas.microsoft.com/office/drawing/2014/main" id="{5F896FC6-F690-4608-96D3-0726E4709BAB}"/>
                  </a:ext>
                </a:extLst>
              </p:cNvPr>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8">
                <a:extLst>
                  <a:ext uri="{FF2B5EF4-FFF2-40B4-BE49-F238E27FC236}">
                    <a16:creationId xmlns:a16="http://schemas.microsoft.com/office/drawing/2014/main" id="{A0A0F135-13E0-4AA2-BF13-18C5E65D953A}"/>
                  </a:ext>
                </a:extLst>
              </p:cNvPr>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Rectangle 9">
                <a:extLst>
                  <a:ext uri="{FF2B5EF4-FFF2-40B4-BE49-F238E27FC236}">
                    <a16:creationId xmlns:a16="http://schemas.microsoft.com/office/drawing/2014/main" id="{D0C21F4B-43BB-4202-9BE2-C25471C15F4C}"/>
                  </a:ext>
                </a:extLst>
              </p:cNvPr>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 name="Rectangle 10">
                <a:extLst>
                  <a:ext uri="{FF2B5EF4-FFF2-40B4-BE49-F238E27FC236}">
                    <a16:creationId xmlns:a16="http://schemas.microsoft.com/office/drawing/2014/main" id="{A8631285-FD41-42A7-8BC3-E4DCED65A766}"/>
                  </a:ext>
                </a:extLst>
              </p:cNvPr>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8" name="Freeform 11">
                <a:extLst>
                  <a:ext uri="{FF2B5EF4-FFF2-40B4-BE49-F238E27FC236}">
                    <a16:creationId xmlns:a16="http://schemas.microsoft.com/office/drawing/2014/main" id="{D7024886-420E-4D3C-861F-1E485DD8DC23}"/>
                  </a:ext>
                </a:extLst>
              </p:cNvPr>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12">
                <a:extLst>
                  <a:ext uri="{FF2B5EF4-FFF2-40B4-BE49-F238E27FC236}">
                    <a16:creationId xmlns:a16="http://schemas.microsoft.com/office/drawing/2014/main" id="{A84CD724-3DF0-4BA3-8A1F-CE0A82CC37BB}"/>
                  </a:ext>
                </a:extLst>
              </p:cNvPr>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 name="Oval 13">
                <a:extLst>
                  <a:ext uri="{FF2B5EF4-FFF2-40B4-BE49-F238E27FC236}">
                    <a16:creationId xmlns:a16="http://schemas.microsoft.com/office/drawing/2014/main" id="{7CFE532D-93AB-49F8-9B45-34F25A1ECA88}"/>
                  </a:ext>
                </a:extLst>
              </p:cNvPr>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1" name="Freeform 14">
                <a:extLst>
                  <a:ext uri="{FF2B5EF4-FFF2-40B4-BE49-F238E27FC236}">
                    <a16:creationId xmlns:a16="http://schemas.microsoft.com/office/drawing/2014/main" id="{97ECC7F5-5F58-445E-8F09-D294DCE142FF}"/>
                  </a:ext>
                </a:extLst>
              </p:cNvPr>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5">
                <a:extLst>
                  <a:ext uri="{FF2B5EF4-FFF2-40B4-BE49-F238E27FC236}">
                    <a16:creationId xmlns:a16="http://schemas.microsoft.com/office/drawing/2014/main" id="{7F922E8F-7879-423F-B5F6-C51C11B6043A}"/>
                  </a:ext>
                </a:extLst>
              </p:cNvPr>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6">
                <a:extLst>
                  <a:ext uri="{FF2B5EF4-FFF2-40B4-BE49-F238E27FC236}">
                    <a16:creationId xmlns:a16="http://schemas.microsoft.com/office/drawing/2014/main" id="{5B6864E5-5AFF-4027-B001-1FE32E6C7632}"/>
                  </a:ext>
                </a:extLst>
              </p:cNvPr>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7">
                <a:extLst>
                  <a:ext uri="{FF2B5EF4-FFF2-40B4-BE49-F238E27FC236}">
                    <a16:creationId xmlns:a16="http://schemas.microsoft.com/office/drawing/2014/main" id="{9B90C632-0252-4260-B197-52F8E8846193}"/>
                  </a:ext>
                </a:extLst>
              </p:cNvPr>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8">
                <a:extLst>
                  <a:ext uri="{FF2B5EF4-FFF2-40B4-BE49-F238E27FC236}">
                    <a16:creationId xmlns:a16="http://schemas.microsoft.com/office/drawing/2014/main" id="{EFC7C14A-44E1-4E59-863F-4C9AE75AE957}"/>
                  </a:ext>
                </a:extLst>
              </p:cNvPr>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9">
                <a:extLst>
                  <a:ext uri="{FF2B5EF4-FFF2-40B4-BE49-F238E27FC236}">
                    <a16:creationId xmlns:a16="http://schemas.microsoft.com/office/drawing/2014/main" id="{287E5F6C-5007-48E6-A4EE-6FB1714B7015}"/>
                  </a:ext>
                </a:extLst>
              </p:cNvPr>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20">
                <a:extLst>
                  <a:ext uri="{FF2B5EF4-FFF2-40B4-BE49-F238E27FC236}">
                    <a16:creationId xmlns:a16="http://schemas.microsoft.com/office/drawing/2014/main" id="{E58D29C6-AFF8-4380-9B6C-BFB5B4E9D9CE}"/>
                  </a:ext>
                </a:extLst>
              </p:cNvPr>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21">
                <a:extLst>
                  <a:ext uri="{FF2B5EF4-FFF2-40B4-BE49-F238E27FC236}">
                    <a16:creationId xmlns:a16="http://schemas.microsoft.com/office/drawing/2014/main" id="{1E681169-CA37-4A89-8BDD-2DE0BA45FA11}"/>
                  </a:ext>
                </a:extLst>
              </p:cNvPr>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2">
                <a:extLst>
                  <a:ext uri="{FF2B5EF4-FFF2-40B4-BE49-F238E27FC236}">
                    <a16:creationId xmlns:a16="http://schemas.microsoft.com/office/drawing/2014/main" id="{D87F6DA9-00BC-413E-88CE-5A844DE29EC8}"/>
                  </a:ext>
                </a:extLst>
              </p:cNvPr>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3">
                <a:extLst>
                  <a:ext uri="{FF2B5EF4-FFF2-40B4-BE49-F238E27FC236}">
                    <a16:creationId xmlns:a16="http://schemas.microsoft.com/office/drawing/2014/main" id="{294175EE-F9AC-452E-89AD-882930782889}"/>
                  </a:ext>
                </a:extLst>
              </p:cNvPr>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4">
                <a:extLst>
                  <a:ext uri="{FF2B5EF4-FFF2-40B4-BE49-F238E27FC236}">
                    <a16:creationId xmlns:a16="http://schemas.microsoft.com/office/drawing/2014/main" id="{0877A6D4-F5C8-4F29-9179-97C05BE4BDB4}"/>
                  </a:ext>
                </a:extLst>
              </p:cNvPr>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5">
                <a:extLst>
                  <a:ext uri="{FF2B5EF4-FFF2-40B4-BE49-F238E27FC236}">
                    <a16:creationId xmlns:a16="http://schemas.microsoft.com/office/drawing/2014/main" id="{A567F241-C543-4832-BFBF-B1AAA826848B}"/>
                  </a:ext>
                </a:extLst>
              </p:cNvPr>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6">
                <a:extLst>
                  <a:ext uri="{FF2B5EF4-FFF2-40B4-BE49-F238E27FC236}">
                    <a16:creationId xmlns:a16="http://schemas.microsoft.com/office/drawing/2014/main" id="{21690B50-5443-48E7-AD68-EFDDFD8110B1}"/>
                  </a:ext>
                </a:extLst>
              </p:cNvPr>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7">
                <a:extLst>
                  <a:ext uri="{FF2B5EF4-FFF2-40B4-BE49-F238E27FC236}">
                    <a16:creationId xmlns:a16="http://schemas.microsoft.com/office/drawing/2014/main" id="{97192D1B-3BDC-4034-9E71-DD9BB452F836}"/>
                  </a:ext>
                </a:extLst>
              </p:cNvPr>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8">
                <a:extLst>
                  <a:ext uri="{FF2B5EF4-FFF2-40B4-BE49-F238E27FC236}">
                    <a16:creationId xmlns:a16="http://schemas.microsoft.com/office/drawing/2014/main" id="{55C74449-B54B-45A0-AA2C-53EF46263A44}"/>
                  </a:ext>
                </a:extLst>
              </p:cNvPr>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9">
                <a:extLst>
                  <a:ext uri="{FF2B5EF4-FFF2-40B4-BE49-F238E27FC236}">
                    <a16:creationId xmlns:a16="http://schemas.microsoft.com/office/drawing/2014/main" id="{CBE66F7A-C403-4F6D-96C2-B03B6D2D0EE7}"/>
                  </a:ext>
                </a:extLst>
              </p:cNvPr>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30">
                <a:extLst>
                  <a:ext uri="{FF2B5EF4-FFF2-40B4-BE49-F238E27FC236}">
                    <a16:creationId xmlns:a16="http://schemas.microsoft.com/office/drawing/2014/main" id="{BADFB85C-DA15-4B28-B397-C6E8EEACB3D1}"/>
                  </a:ext>
                </a:extLst>
              </p:cNvPr>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31">
                <a:extLst>
                  <a:ext uri="{FF2B5EF4-FFF2-40B4-BE49-F238E27FC236}">
                    <a16:creationId xmlns:a16="http://schemas.microsoft.com/office/drawing/2014/main" id="{7931F874-8FE3-4021-B87C-9CE7DECE4973}"/>
                  </a:ext>
                </a:extLst>
              </p:cNvPr>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2">
                <a:extLst>
                  <a:ext uri="{FF2B5EF4-FFF2-40B4-BE49-F238E27FC236}">
                    <a16:creationId xmlns:a16="http://schemas.microsoft.com/office/drawing/2014/main" id="{BA7E881D-2E44-4584-BFFB-D3067A57B9BC}"/>
                  </a:ext>
                </a:extLst>
              </p:cNvPr>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3">
                <a:extLst>
                  <a:ext uri="{FF2B5EF4-FFF2-40B4-BE49-F238E27FC236}">
                    <a16:creationId xmlns:a16="http://schemas.microsoft.com/office/drawing/2014/main" id="{CAE0FA7D-7D28-4C74-A823-FDBC3DA42248}"/>
                  </a:ext>
                </a:extLst>
              </p:cNvPr>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4">
                <a:extLst>
                  <a:ext uri="{FF2B5EF4-FFF2-40B4-BE49-F238E27FC236}">
                    <a16:creationId xmlns:a16="http://schemas.microsoft.com/office/drawing/2014/main" id="{BEC5AB0E-2967-41E0-BD1D-7D4F2B27FD50}"/>
                  </a:ext>
                </a:extLst>
              </p:cNvPr>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5">
                <a:extLst>
                  <a:ext uri="{FF2B5EF4-FFF2-40B4-BE49-F238E27FC236}">
                    <a16:creationId xmlns:a16="http://schemas.microsoft.com/office/drawing/2014/main" id="{9BCF2DDA-FCAF-46FF-A9D6-F5CC59B65AA4}"/>
                  </a:ext>
                </a:extLst>
              </p:cNvPr>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6">
                <a:extLst>
                  <a:ext uri="{FF2B5EF4-FFF2-40B4-BE49-F238E27FC236}">
                    <a16:creationId xmlns:a16="http://schemas.microsoft.com/office/drawing/2014/main" id="{AA6CCFE8-8BD4-44B2-B4D4-6C1C755EAEB9}"/>
                  </a:ext>
                </a:extLst>
              </p:cNvPr>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7">
                <a:extLst>
                  <a:ext uri="{FF2B5EF4-FFF2-40B4-BE49-F238E27FC236}">
                    <a16:creationId xmlns:a16="http://schemas.microsoft.com/office/drawing/2014/main" id="{D4497709-3642-476F-9461-9E54BAB2ABC2}"/>
                  </a:ext>
                </a:extLst>
              </p:cNvPr>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8">
                <a:extLst>
                  <a:ext uri="{FF2B5EF4-FFF2-40B4-BE49-F238E27FC236}">
                    <a16:creationId xmlns:a16="http://schemas.microsoft.com/office/drawing/2014/main" id="{3DD8D5E8-EDC3-4EF2-BFA3-496EA42B5BA5}"/>
                  </a:ext>
                </a:extLst>
              </p:cNvPr>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9">
                <a:extLst>
                  <a:ext uri="{FF2B5EF4-FFF2-40B4-BE49-F238E27FC236}">
                    <a16:creationId xmlns:a16="http://schemas.microsoft.com/office/drawing/2014/main" id="{F220A273-4ABA-40DE-AFCB-CD791494EA1E}"/>
                  </a:ext>
                </a:extLst>
              </p:cNvPr>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40">
                <a:extLst>
                  <a:ext uri="{FF2B5EF4-FFF2-40B4-BE49-F238E27FC236}">
                    <a16:creationId xmlns:a16="http://schemas.microsoft.com/office/drawing/2014/main" id="{B9DE77B8-4CAD-4455-8885-4B890E7EC6F8}"/>
                  </a:ext>
                </a:extLst>
              </p:cNvPr>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Freeform 41">
                <a:extLst>
                  <a:ext uri="{FF2B5EF4-FFF2-40B4-BE49-F238E27FC236}">
                    <a16:creationId xmlns:a16="http://schemas.microsoft.com/office/drawing/2014/main" id="{27C62B1E-40FF-4F46-AF83-6AFA66ED436D}"/>
                  </a:ext>
                </a:extLst>
              </p:cNvPr>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 name="Freeform 42">
                <a:extLst>
                  <a:ext uri="{FF2B5EF4-FFF2-40B4-BE49-F238E27FC236}">
                    <a16:creationId xmlns:a16="http://schemas.microsoft.com/office/drawing/2014/main" id="{0631ADAC-E6B7-4587-9E02-023A88744BCB}"/>
                  </a:ext>
                </a:extLst>
              </p:cNvPr>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3">
                <a:extLst>
                  <a:ext uri="{FF2B5EF4-FFF2-40B4-BE49-F238E27FC236}">
                    <a16:creationId xmlns:a16="http://schemas.microsoft.com/office/drawing/2014/main" id="{87394861-6198-4BB4-A657-D6A1EF80A4F0}"/>
                  </a:ext>
                </a:extLst>
              </p:cNvPr>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4">
                <a:extLst>
                  <a:ext uri="{FF2B5EF4-FFF2-40B4-BE49-F238E27FC236}">
                    <a16:creationId xmlns:a16="http://schemas.microsoft.com/office/drawing/2014/main" id="{BA65E4E5-BF6F-42DA-BEB9-97E115CA27B7}"/>
                  </a:ext>
                </a:extLst>
              </p:cNvPr>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5">
                <a:extLst>
                  <a:ext uri="{FF2B5EF4-FFF2-40B4-BE49-F238E27FC236}">
                    <a16:creationId xmlns:a16="http://schemas.microsoft.com/office/drawing/2014/main" id="{1185ABCA-6022-4848-B895-967F8FBE4E4A}"/>
                  </a:ext>
                </a:extLst>
              </p:cNvPr>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6">
                <a:extLst>
                  <a:ext uri="{FF2B5EF4-FFF2-40B4-BE49-F238E27FC236}">
                    <a16:creationId xmlns:a16="http://schemas.microsoft.com/office/drawing/2014/main" id="{7E4D1615-7FB1-4CFD-9EAF-D48233F287D0}"/>
                  </a:ext>
                </a:extLst>
              </p:cNvPr>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Oval 47">
                <a:extLst>
                  <a:ext uri="{FF2B5EF4-FFF2-40B4-BE49-F238E27FC236}">
                    <a16:creationId xmlns:a16="http://schemas.microsoft.com/office/drawing/2014/main" id="{49B5B482-1B4C-4A88-93C6-DF5497A5E1D7}"/>
                  </a:ext>
                </a:extLst>
              </p:cNvPr>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5" name="Freeform 48">
                <a:extLst>
                  <a:ext uri="{FF2B5EF4-FFF2-40B4-BE49-F238E27FC236}">
                    <a16:creationId xmlns:a16="http://schemas.microsoft.com/office/drawing/2014/main" id="{3708E8F3-57C1-4885-9E9D-AA17C095FF7E}"/>
                  </a:ext>
                </a:extLst>
              </p:cNvPr>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Freeform 49">
                <a:extLst>
                  <a:ext uri="{FF2B5EF4-FFF2-40B4-BE49-F238E27FC236}">
                    <a16:creationId xmlns:a16="http://schemas.microsoft.com/office/drawing/2014/main" id="{61E357E3-E707-42EC-B28B-6001A05295AE}"/>
                  </a:ext>
                </a:extLst>
              </p:cNvPr>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7" name="Freeform 50">
                <a:extLst>
                  <a:ext uri="{FF2B5EF4-FFF2-40B4-BE49-F238E27FC236}">
                    <a16:creationId xmlns:a16="http://schemas.microsoft.com/office/drawing/2014/main" id="{C52CF551-D791-4B3E-8AEE-51F9E685921F}"/>
                  </a:ext>
                </a:extLst>
              </p:cNvPr>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51">
                <a:extLst>
                  <a:ext uri="{FF2B5EF4-FFF2-40B4-BE49-F238E27FC236}">
                    <a16:creationId xmlns:a16="http://schemas.microsoft.com/office/drawing/2014/main" id="{4E9D875E-40A4-44A4-A5B5-D842BB804A59}"/>
                  </a:ext>
                </a:extLst>
              </p:cNvPr>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2">
                <a:extLst>
                  <a:ext uri="{FF2B5EF4-FFF2-40B4-BE49-F238E27FC236}">
                    <a16:creationId xmlns:a16="http://schemas.microsoft.com/office/drawing/2014/main" id="{AB6DC50A-838E-47AE-8654-D1C210D6D685}"/>
                  </a:ext>
                </a:extLst>
              </p:cNvPr>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3">
                <a:extLst>
                  <a:ext uri="{FF2B5EF4-FFF2-40B4-BE49-F238E27FC236}">
                    <a16:creationId xmlns:a16="http://schemas.microsoft.com/office/drawing/2014/main" id="{0DCE63AB-AB6E-4304-A6BB-EA2F49AE2CD9}"/>
                  </a:ext>
                </a:extLst>
              </p:cNvPr>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Line 54">
                <a:extLst>
                  <a:ext uri="{FF2B5EF4-FFF2-40B4-BE49-F238E27FC236}">
                    <a16:creationId xmlns:a16="http://schemas.microsoft.com/office/drawing/2014/main" id="{1D65FFB7-07BC-4CB7-A14C-CACA9821A758}"/>
                  </a:ext>
                </a:extLst>
              </p:cNvPr>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2" name="Line 55">
                <a:extLst>
                  <a:ext uri="{FF2B5EF4-FFF2-40B4-BE49-F238E27FC236}">
                    <a16:creationId xmlns:a16="http://schemas.microsoft.com/office/drawing/2014/main" id="{DD50E024-4554-40CF-9756-51FB1E70ED85}"/>
                  </a:ext>
                </a:extLst>
              </p:cNvPr>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3" name="Freeform 56">
                <a:extLst>
                  <a:ext uri="{FF2B5EF4-FFF2-40B4-BE49-F238E27FC236}">
                    <a16:creationId xmlns:a16="http://schemas.microsoft.com/office/drawing/2014/main" id="{106C56F3-A988-456D-99F5-EC0C9DE360C5}"/>
                  </a:ext>
                </a:extLst>
              </p:cNvPr>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 name="Freeform 57">
                <a:extLst>
                  <a:ext uri="{FF2B5EF4-FFF2-40B4-BE49-F238E27FC236}">
                    <a16:creationId xmlns:a16="http://schemas.microsoft.com/office/drawing/2014/main" id="{851BFF9F-59A4-4138-9D84-5D0DFF20CAEB}"/>
                  </a:ext>
                </a:extLst>
              </p:cNvPr>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5" name="Freeform 58">
                <a:extLst>
                  <a:ext uri="{FF2B5EF4-FFF2-40B4-BE49-F238E27FC236}">
                    <a16:creationId xmlns:a16="http://schemas.microsoft.com/office/drawing/2014/main" id="{6CE6F2ED-90B5-4A4A-AF9B-12EE5A47F49D}"/>
                  </a:ext>
                </a:extLst>
              </p:cNvPr>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9">
                <a:extLst>
                  <a:ext uri="{FF2B5EF4-FFF2-40B4-BE49-F238E27FC236}">
                    <a16:creationId xmlns:a16="http://schemas.microsoft.com/office/drawing/2014/main" id="{42CE567F-7759-469F-B280-61BD6A8E01D6}"/>
                  </a:ext>
                </a:extLst>
              </p:cNvPr>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60">
                <a:extLst>
                  <a:ext uri="{FF2B5EF4-FFF2-40B4-BE49-F238E27FC236}">
                    <a16:creationId xmlns:a16="http://schemas.microsoft.com/office/drawing/2014/main" id="{EF456D8C-57F3-4305-B792-42B4386EF19C}"/>
                  </a:ext>
                </a:extLst>
              </p:cNvPr>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61">
                <a:extLst>
                  <a:ext uri="{FF2B5EF4-FFF2-40B4-BE49-F238E27FC236}">
                    <a16:creationId xmlns:a16="http://schemas.microsoft.com/office/drawing/2014/main" id="{DBEFED59-6BD7-4616-8D2B-8878D68D9E20}"/>
                  </a:ext>
                </a:extLst>
              </p:cNvPr>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2">
                <a:extLst>
                  <a:ext uri="{FF2B5EF4-FFF2-40B4-BE49-F238E27FC236}">
                    <a16:creationId xmlns:a16="http://schemas.microsoft.com/office/drawing/2014/main" id="{1C4391F2-FCCF-439C-B2D7-CE0AC7083762}"/>
                  </a:ext>
                </a:extLst>
              </p:cNvPr>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3">
                <a:extLst>
                  <a:ext uri="{FF2B5EF4-FFF2-40B4-BE49-F238E27FC236}">
                    <a16:creationId xmlns:a16="http://schemas.microsoft.com/office/drawing/2014/main" id="{E663CC9C-F1DD-4C23-8DFD-004F2A97B29C}"/>
                  </a:ext>
                </a:extLst>
              </p:cNvPr>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4">
                <a:extLst>
                  <a:ext uri="{FF2B5EF4-FFF2-40B4-BE49-F238E27FC236}">
                    <a16:creationId xmlns:a16="http://schemas.microsoft.com/office/drawing/2014/main" id="{1F431D85-5299-4EC8-823E-8DE45167FFF2}"/>
                  </a:ext>
                </a:extLst>
              </p:cNvPr>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5">
                <a:extLst>
                  <a:ext uri="{FF2B5EF4-FFF2-40B4-BE49-F238E27FC236}">
                    <a16:creationId xmlns:a16="http://schemas.microsoft.com/office/drawing/2014/main" id="{D501A07C-0C32-4B96-A4D1-A6FE1852F0ED}"/>
                  </a:ext>
                </a:extLst>
              </p:cNvPr>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6">
                <a:extLst>
                  <a:ext uri="{FF2B5EF4-FFF2-40B4-BE49-F238E27FC236}">
                    <a16:creationId xmlns:a16="http://schemas.microsoft.com/office/drawing/2014/main" id="{56C8828B-9C81-42A4-BE6B-5B0E6C5E96FE}"/>
                  </a:ext>
                </a:extLst>
              </p:cNvPr>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7">
                <a:extLst>
                  <a:ext uri="{FF2B5EF4-FFF2-40B4-BE49-F238E27FC236}">
                    <a16:creationId xmlns:a16="http://schemas.microsoft.com/office/drawing/2014/main" id="{ACB30854-F09E-4FEE-AFDF-0DFC0F9FC076}"/>
                  </a:ext>
                </a:extLst>
              </p:cNvPr>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8">
                <a:extLst>
                  <a:ext uri="{FF2B5EF4-FFF2-40B4-BE49-F238E27FC236}">
                    <a16:creationId xmlns:a16="http://schemas.microsoft.com/office/drawing/2014/main" id="{EA9A695F-ED6B-49F3-B61B-7334FB247742}"/>
                  </a:ext>
                </a:extLst>
              </p:cNvPr>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9">
                <a:extLst>
                  <a:ext uri="{FF2B5EF4-FFF2-40B4-BE49-F238E27FC236}">
                    <a16:creationId xmlns:a16="http://schemas.microsoft.com/office/drawing/2014/main" id="{CBCA8B09-D696-4BA0-8097-20EFCD4D3BDA}"/>
                  </a:ext>
                </a:extLst>
              </p:cNvPr>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70">
                <a:extLst>
                  <a:ext uri="{FF2B5EF4-FFF2-40B4-BE49-F238E27FC236}">
                    <a16:creationId xmlns:a16="http://schemas.microsoft.com/office/drawing/2014/main" id="{5A22B989-7EDF-4F00-A6A3-11E19B9BC214}"/>
                  </a:ext>
                </a:extLst>
              </p:cNvPr>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71">
                <a:extLst>
                  <a:ext uri="{FF2B5EF4-FFF2-40B4-BE49-F238E27FC236}">
                    <a16:creationId xmlns:a16="http://schemas.microsoft.com/office/drawing/2014/main" id="{01F2E622-FDF9-41CA-987C-7CDB1F4D7E22}"/>
                  </a:ext>
                </a:extLst>
              </p:cNvPr>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2">
                <a:extLst>
                  <a:ext uri="{FF2B5EF4-FFF2-40B4-BE49-F238E27FC236}">
                    <a16:creationId xmlns:a16="http://schemas.microsoft.com/office/drawing/2014/main" id="{6C0F13E6-5D58-49A7-A642-F9F59CA0AD2F}"/>
                  </a:ext>
                </a:extLst>
              </p:cNvPr>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3">
                <a:extLst>
                  <a:ext uri="{FF2B5EF4-FFF2-40B4-BE49-F238E27FC236}">
                    <a16:creationId xmlns:a16="http://schemas.microsoft.com/office/drawing/2014/main" id="{8FF297E0-AF31-4DA1-A9CD-9FD3A6E8852E}"/>
                  </a:ext>
                </a:extLst>
              </p:cNvPr>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4">
                <a:extLst>
                  <a:ext uri="{FF2B5EF4-FFF2-40B4-BE49-F238E27FC236}">
                    <a16:creationId xmlns:a16="http://schemas.microsoft.com/office/drawing/2014/main" id="{58FE8484-0913-40F5-AC2B-76866A5916A4}"/>
                  </a:ext>
                </a:extLst>
              </p:cNvPr>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5">
                <a:extLst>
                  <a:ext uri="{FF2B5EF4-FFF2-40B4-BE49-F238E27FC236}">
                    <a16:creationId xmlns:a16="http://schemas.microsoft.com/office/drawing/2014/main" id="{E6B3432E-0D74-454B-97F9-BBFF2BD78293}"/>
                  </a:ext>
                </a:extLst>
              </p:cNvPr>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6">
                <a:extLst>
                  <a:ext uri="{FF2B5EF4-FFF2-40B4-BE49-F238E27FC236}">
                    <a16:creationId xmlns:a16="http://schemas.microsoft.com/office/drawing/2014/main" id="{ECBA8F3A-26D8-4DEC-99DC-97CACD8ADCFA}"/>
                  </a:ext>
                </a:extLst>
              </p:cNvPr>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7">
                <a:extLst>
                  <a:ext uri="{FF2B5EF4-FFF2-40B4-BE49-F238E27FC236}">
                    <a16:creationId xmlns:a16="http://schemas.microsoft.com/office/drawing/2014/main" id="{6DCE3B2B-79C4-44B3-8DB7-76D3C477E51F}"/>
                  </a:ext>
                </a:extLst>
              </p:cNvPr>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 name="Freeform 78">
                <a:extLst>
                  <a:ext uri="{FF2B5EF4-FFF2-40B4-BE49-F238E27FC236}">
                    <a16:creationId xmlns:a16="http://schemas.microsoft.com/office/drawing/2014/main" id="{C41B73E7-1AEC-4FE3-802E-81830615A524}"/>
                  </a:ext>
                </a:extLst>
              </p:cNvPr>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 name="Freeform 79">
                <a:extLst>
                  <a:ext uri="{FF2B5EF4-FFF2-40B4-BE49-F238E27FC236}">
                    <a16:creationId xmlns:a16="http://schemas.microsoft.com/office/drawing/2014/main" id="{CE2FE15D-98AF-490B-B72D-2B9F02FB3D8F}"/>
                  </a:ext>
                </a:extLst>
              </p:cNvPr>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80">
                <a:extLst>
                  <a:ext uri="{FF2B5EF4-FFF2-40B4-BE49-F238E27FC236}">
                    <a16:creationId xmlns:a16="http://schemas.microsoft.com/office/drawing/2014/main" id="{8FDDAE98-1E6E-450B-8B13-7F1E598614D1}"/>
                  </a:ext>
                </a:extLst>
              </p:cNvPr>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81">
                <a:extLst>
                  <a:ext uri="{FF2B5EF4-FFF2-40B4-BE49-F238E27FC236}">
                    <a16:creationId xmlns:a16="http://schemas.microsoft.com/office/drawing/2014/main" id="{360855AB-1368-45EA-A4A0-D1AD77F94E45}"/>
                  </a:ext>
                </a:extLst>
              </p:cNvPr>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2">
                <a:extLst>
                  <a:ext uri="{FF2B5EF4-FFF2-40B4-BE49-F238E27FC236}">
                    <a16:creationId xmlns:a16="http://schemas.microsoft.com/office/drawing/2014/main" id="{1B3308EB-BC5F-47EA-9306-F3D3F9191304}"/>
                  </a:ext>
                </a:extLst>
              </p:cNvPr>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3">
                <a:extLst>
                  <a:ext uri="{FF2B5EF4-FFF2-40B4-BE49-F238E27FC236}">
                    <a16:creationId xmlns:a16="http://schemas.microsoft.com/office/drawing/2014/main" id="{6E03493F-5B1D-406A-BACD-3DE5EBD0C064}"/>
                  </a:ext>
                </a:extLst>
              </p:cNvPr>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4">
                <a:extLst>
                  <a:ext uri="{FF2B5EF4-FFF2-40B4-BE49-F238E27FC236}">
                    <a16:creationId xmlns:a16="http://schemas.microsoft.com/office/drawing/2014/main" id="{9AA0E81D-BA6C-4AC7-B4EA-210F6CAF6A30}"/>
                  </a:ext>
                </a:extLst>
              </p:cNvPr>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5">
                <a:extLst>
                  <a:ext uri="{FF2B5EF4-FFF2-40B4-BE49-F238E27FC236}">
                    <a16:creationId xmlns:a16="http://schemas.microsoft.com/office/drawing/2014/main" id="{7F027A5F-F1E1-4A6D-A0F2-76199559DB79}"/>
                  </a:ext>
                </a:extLst>
              </p:cNvPr>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6">
                <a:extLst>
                  <a:ext uri="{FF2B5EF4-FFF2-40B4-BE49-F238E27FC236}">
                    <a16:creationId xmlns:a16="http://schemas.microsoft.com/office/drawing/2014/main" id="{E21CF8E9-3518-4222-8A8E-C04023D0FEF5}"/>
                  </a:ext>
                </a:extLst>
              </p:cNvPr>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7">
                <a:extLst>
                  <a:ext uri="{FF2B5EF4-FFF2-40B4-BE49-F238E27FC236}">
                    <a16:creationId xmlns:a16="http://schemas.microsoft.com/office/drawing/2014/main" id="{1823DFDE-A865-418A-9AD7-B0736FB60561}"/>
                  </a:ext>
                </a:extLst>
              </p:cNvPr>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8">
                <a:extLst>
                  <a:ext uri="{FF2B5EF4-FFF2-40B4-BE49-F238E27FC236}">
                    <a16:creationId xmlns:a16="http://schemas.microsoft.com/office/drawing/2014/main" id="{E96E64A3-DB7F-4575-BFD4-A21CAB2E1F38}"/>
                  </a:ext>
                </a:extLst>
              </p:cNvPr>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9">
                <a:extLst>
                  <a:ext uri="{FF2B5EF4-FFF2-40B4-BE49-F238E27FC236}">
                    <a16:creationId xmlns:a16="http://schemas.microsoft.com/office/drawing/2014/main" id="{4D7064D3-AA91-4621-BBEA-2FA2E5529C04}"/>
                  </a:ext>
                </a:extLst>
              </p:cNvPr>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90">
                <a:extLst>
                  <a:ext uri="{FF2B5EF4-FFF2-40B4-BE49-F238E27FC236}">
                    <a16:creationId xmlns:a16="http://schemas.microsoft.com/office/drawing/2014/main" id="{CB05EB22-B76B-4617-B708-DA12829C751E}"/>
                  </a:ext>
                </a:extLst>
              </p:cNvPr>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91">
                <a:extLst>
                  <a:ext uri="{FF2B5EF4-FFF2-40B4-BE49-F238E27FC236}">
                    <a16:creationId xmlns:a16="http://schemas.microsoft.com/office/drawing/2014/main" id="{7C87F61A-507B-4813-84E9-F8819B890AF9}"/>
                  </a:ext>
                </a:extLst>
              </p:cNvPr>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2">
                <a:extLst>
                  <a:ext uri="{FF2B5EF4-FFF2-40B4-BE49-F238E27FC236}">
                    <a16:creationId xmlns:a16="http://schemas.microsoft.com/office/drawing/2014/main" id="{9C9D121E-2F09-49E8-9AD5-C9F3BF1ECC3C}"/>
                  </a:ext>
                </a:extLst>
              </p:cNvPr>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3">
                <a:extLst>
                  <a:ext uri="{FF2B5EF4-FFF2-40B4-BE49-F238E27FC236}">
                    <a16:creationId xmlns:a16="http://schemas.microsoft.com/office/drawing/2014/main" id="{5B85B586-36DD-4569-AEAE-6DDA25C4B24E}"/>
                  </a:ext>
                </a:extLst>
              </p:cNvPr>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4">
                <a:extLst>
                  <a:ext uri="{FF2B5EF4-FFF2-40B4-BE49-F238E27FC236}">
                    <a16:creationId xmlns:a16="http://schemas.microsoft.com/office/drawing/2014/main" id="{1DBD0E75-EC44-4973-A77C-670BF4EFBE1E}"/>
                  </a:ext>
                </a:extLst>
              </p:cNvPr>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5">
                <a:extLst>
                  <a:ext uri="{FF2B5EF4-FFF2-40B4-BE49-F238E27FC236}">
                    <a16:creationId xmlns:a16="http://schemas.microsoft.com/office/drawing/2014/main" id="{741FE030-8219-4BCF-9368-AD8E36068D6B}"/>
                  </a:ext>
                </a:extLst>
              </p:cNvPr>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6">
                <a:extLst>
                  <a:ext uri="{FF2B5EF4-FFF2-40B4-BE49-F238E27FC236}">
                    <a16:creationId xmlns:a16="http://schemas.microsoft.com/office/drawing/2014/main" id="{FB05734B-2CC8-4B65-9CCA-BDA689431F00}"/>
                  </a:ext>
                </a:extLst>
              </p:cNvPr>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7">
                <a:extLst>
                  <a:ext uri="{FF2B5EF4-FFF2-40B4-BE49-F238E27FC236}">
                    <a16:creationId xmlns:a16="http://schemas.microsoft.com/office/drawing/2014/main" id="{A00A97D2-5AFD-45AA-88F5-6042911889FD}"/>
                  </a:ext>
                </a:extLst>
              </p:cNvPr>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Rectangle 98">
                <a:extLst>
                  <a:ext uri="{FF2B5EF4-FFF2-40B4-BE49-F238E27FC236}">
                    <a16:creationId xmlns:a16="http://schemas.microsoft.com/office/drawing/2014/main" id="{FAAA4108-3B7E-477E-B62D-4735E8F9F727}"/>
                  </a:ext>
                </a:extLst>
              </p:cNvPr>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6" name="Freeform 99">
                <a:extLst>
                  <a:ext uri="{FF2B5EF4-FFF2-40B4-BE49-F238E27FC236}">
                    <a16:creationId xmlns:a16="http://schemas.microsoft.com/office/drawing/2014/main" id="{298618E6-1235-4823-BD57-CA6735032ECC}"/>
                  </a:ext>
                </a:extLst>
              </p:cNvPr>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 name="Rectangle 100">
                <a:extLst>
                  <a:ext uri="{FF2B5EF4-FFF2-40B4-BE49-F238E27FC236}">
                    <a16:creationId xmlns:a16="http://schemas.microsoft.com/office/drawing/2014/main" id="{13EC69EB-3885-41C6-AEBF-512ACB8C299F}"/>
                  </a:ext>
                </a:extLst>
              </p:cNvPr>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Rectangle 101">
                <a:extLst>
                  <a:ext uri="{FF2B5EF4-FFF2-40B4-BE49-F238E27FC236}">
                    <a16:creationId xmlns:a16="http://schemas.microsoft.com/office/drawing/2014/main" id="{96BAF918-0A4E-4829-8DC8-AAFA376AD5E1}"/>
                  </a:ext>
                </a:extLst>
              </p:cNvPr>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9" name="Rectangle 102">
                <a:extLst>
                  <a:ext uri="{FF2B5EF4-FFF2-40B4-BE49-F238E27FC236}">
                    <a16:creationId xmlns:a16="http://schemas.microsoft.com/office/drawing/2014/main" id="{172ACB95-B151-41C3-8B90-F91ECA5AC7EC}"/>
                  </a:ext>
                </a:extLst>
              </p:cNvPr>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Freeform 103">
                <a:extLst>
                  <a:ext uri="{FF2B5EF4-FFF2-40B4-BE49-F238E27FC236}">
                    <a16:creationId xmlns:a16="http://schemas.microsoft.com/office/drawing/2014/main" id="{16A2D564-138F-426C-A08B-007ABE3C09C5}"/>
                  </a:ext>
                </a:extLst>
              </p:cNvPr>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 name="Rectangle 104">
                <a:extLst>
                  <a:ext uri="{FF2B5EF4-FFF2-40B4-BE49-F238E27FC236}">
                    <a16:creationId xmlns:a16="http://schemas.microsoft.com/office/drawing/2014/main" id="{3B0946BE-C663-4057-8F09-407DC88C246A}"/>
                  </a:ext>
                </a:extLst>
              </p:cNvPr>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5">
                <a:extLst>
                  <a:ext uri="{FF2B5EF4-FFF2-40B4-BE49-F238E27FC236}">
                    <a16:creationId xmlns:a16="http://schemas.microsoft.com/office/drawing/2014/main" id="{057CA50F-4FCC-4CAC-9E5D-721BF206EBA9}"/>
                  </a:ext>
                </a:extLst>
              </p:cNvPr>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 name="Freeform 106">
                <a:extLst>
                  <a:ext uri="{FF2B5EF4-FFF2-40B4-BE49-F238E27FC236}">
                    <a16:creationId xmlns:a16="http://schemas.microsoft.com/office/drawing/2014/main" id="{38876EC0-BE90-4F2F-857A-EC570A724525}"/>
                  </a:ext>
                </a:extLst>
              </p:cNvPr>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 name="Freeform 107">
                <a:extLst>
                  <a:ext uri="{FF2B5EF4-FFF2-40B4-BE49-F238E27FC236}">
                    <a16:creationId xmlns:a16="http://schemas.microsoft.com/office/drawing/2014/main" id="{5384A7CB-15F0-455B-9097-CF330E36ED9D}"/>
                  </a:ext>
                </a:extLst>
              </p:cNvPr>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8">
                <a:extLst>
                  <a:ext uri="{FF2B5EF4-FFF2-40B4-BE49-F238E27FC236}">
                    <a16:creationId xmlns:a16="http://schemas.microsoft.com/office/drawing/2014/main" id="{BDFDA0DF-C446-4094-9493-9F8668110F35}"/>
                  </a:ext>
                </a:extLst>
              </p:cNvPr>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9">
                <a:extLst>
                  <a:ext uri="{FF2B5EF4-FFF2-40B4-BE49-F238E27FC236}">
                    <a16:creationId xmlns:a16="http://schemas.microsoft.com/office/drawing/2014/main" id="{264E0B53-9831-4A65-B24E-39DD173ED5EC}"/>
                  </a:ext>
                </a:extLst>
              </p:cNvPr>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10">
                <a:extLst>
                  <a:ext uri="{FF2B5EF4-FFF2-40B4-BE49-F238E27FC236}">
                    <a16:creationId xmlns:a16="http://schemas.microsoft.com/office/drawing/2014/main" id="{7E8FCFB5-ED44-4EEC-97DA-FF96057CA0B2}"/>
                  </a:ext>
                </a:extLst>
              </p:cNvPr>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11">
                <a:extLst>
                  <a:ext uri="{FF2B5EF4-FFF2-40B4-BE49-F238E27FC236}">
                    <a16:creationId xmlns:a16="http://schemas.microsoft.com/office/drawing/2014/main" id="{17B39AC2-2E1E-48AE-845C-98A33D68158F}"/>
                  </a:ext>
                </a:extLst>
              </p:cNvPr>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2">
                <a:extLst>
                  <a:ext uri="{FF2B5EF4-FFF2-40B4-BE49-F238E27FC236}">
                    <a16:creationId xmlns:a16="http://schemas.microsoft.com/office/drawing/2014/main" id="{51D4952D-58E0-48F5-AEA5-9987CDA54540}"/>
                  </a:ext>
                </a:extLst>
              </p:cNvPr>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3">
                <a:extLst>
                  <a:ext uri="{FF2B5EF4-FFF2-40B4-BE49-F238E27FC236}">
                    <a16:creationId xmlns:a16="http://schemas.microsoft.com/office/drawing/2014/main" id="{AC39D97A-3EFF-497F-959C-6DC521BA9A82}"/>
                  </a:ext>
                </a:extLst>
              </p:cNvPr>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4">
                <a:extLst>
                  <a:ext uri="{FF2B5EF4-FFF2-40B4-BE49-F238E27FC236}">
                    <a16:creationId xmlns:a16="http://schemas.microsoft.com/office/drawing/2014/main" id="{0746C2AC-67C1-4B9B-8B64-C6F5B4608831}"/>
                  </a:ext>
                </a:extLst>
              </p:cNvPr>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5">
                <a:extLst>
                  <a:ext uri="{FF2B5EF4-FFF2-40B4-BE49-F238E27FC236}">
                    <a16:creationId xmlns:a16="http://schemas.microsoft.com/office/drawing/2014/main" id="{93B824C1-AD8F-4CA4-9F61-99427C6A5F55}"/>
                  </a:ext>
                </a:extLst>
              </p:cNvPr>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6">
                <a:extLst>
                  <a:ext uri="{FF2B5EF4-FFF2-40B4-BE49-F238E27FC236}">
                    <a16:creationId xmlns:a16="http://schemas.microsoft.com/office/drawing/2014/main" id="{8647823D-5270-4C3B-B761-64EB064961D6}"/>
                  </a:ext>
                </a:extLst>
              </p:cNvPr>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7">
                <a:extLst>
                  <a:ext uri="{FF2B5EF4-FFF2-40B4-BE49-F238E27FC236}">
                    <a16:creationId xmlns:a16="http://schemas.microsoft.com/office/drawing/2014/main" id="{3EC66B2E-4548-4160-A66D-9B26C73CC40C}"/>
                  </a:ext>
                </a:extLst>
              </p:cNvPr>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8">
                <a:extLst>
                  <a:ext uri="{FF2B5EF4-FFF2-40B4-BE49-F238E27FC236}">
                    <a16:creationId xmlns:a16="http://schemas.microsoft.com/office/drawing/2014/main" id="{2421A926-E56C-4593-A7CF-0CFA1D0540BB}"/>
                  </a:ext>
                </a:extLst>
              </p:cNvPr>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9">
                <a:extLst>
                  <a:ext uri="{FF2B5EF4-FFF2-40B4-BE49-F238E27FC236}">
                    <a16:creationId xmlns:a16="http://schemas.microsoft.com/office/drawing/2014/main" id="{F800736B-4E43-47F1-A184-E12E47247B44}"/>
                  </a:ext>
                </a:extLst>
              </p:cNvPr>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20">
                <a:extLst>
                  <a:ext uri="{FF2B5EF4-FFF2-40B4-BE49-F238E27FC236}">
                    <a16:creationId xmlns:a16="http://schemas.microsoft.com/office/drawing/2014/main" id="{599BD682-EB1D-4341-8D4C-1A72B9ECB513}"/>
                  </a:ext>
                </a:extLst>
              </p:cNvPr>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21">
                <a:extLst>
                  <a:ext uri="{FF2B5EF4-FFF2-40B4-BE49-F238E27FC236}">
                    <a16:creationId xmlns:a16="http://schemas.microsoft.com/office/drawing/2014/main" id="{BFE9E067-44D9-4202-BAE4-E35D82B92B5F}"/>
                  </a:ext>
                </a:extLst>
              </p:cNvPr>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2">
                <a:extLst>
                  <a:ext uri="{FF2B5EF4-FFF2-40B4-BE49-F238E27FC236}">
                    <a16:creationId xmlns:a16="http://schemas.microsoft.com/office/drawing/2014/main" id="{A104FB42-EF2E-465B-897D-8E18972550D9}"/>
                  </a:ext>
                </a:extLst>
              </p:cNvPr>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3">
                <a:extLst>
                  <a:ext uri="{FF2B5EF4-FFF2-40B4-BE49-F238E27FC236}">
                    <a16:creationId xmlns:a16="http://schemas.microsoft.com/office/drawing/2014/main" id="{8A3AE496-EE58-420E-842E-BD6DCAA56F06}"/>
                  </a:ext>
                </a:extLst>
              </p:cNvPr>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4">
                <a:extLst>
                  <a:ext uri="{FF2B5EF4-FFF2-40B4-BE49-F238E27FC236}">
                    <a16:creationId xmlns:a16="http://schemas.microsoft.com/office/drawing/2014/main" id="{0B21234C-1959-40D7-BAAE-6C39D83852F7}"/>
                  </a:ext>
                </a:extLst>
              </p:cNvPr>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5">
                <a:extLst>
                  <a:ext uri="{FF2B5EF4-FFF2-40B4-BE49-F238E27FC236}">
                    <a16:creationId xmlns:a16="http://schemas.microsoft.com/office/drawing/2014/main" id="{07FE4DCA-5A8C-4A73-92F6-AC5D801DCB0F}"/>
                  </a:ext>
                </a:extLst>
              </p:cNvPr>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6">
                <a:extLst>
                  <a:ext uri="{FF2B5EF4-FFF2-40B4-BE49-F238E27FC236}">
                    <a16:creationId xmlns:a16="http://schemas.microsoft.com/office/drawing/2014/main" id="{29589419-3892-4F79-84CF-5E3350C27AEA}"/>
                  </a:ext>
                </a:extLst>
              </p:cNvPr>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7">
                <a:extLst>
                  <a:ext uri="{FF2B5EF4-FFF2-40B4-BE49-F238E27FC236}">
                    <a16:creationId xmlns:a16="http://schemas.microsoft.com/office/drawing/2014/main" id="{6A76D8E0-4685-40B0-9627-000BF4D7C9E3}"/>
                  </a:ext>
                </a:extLst>
              </p:cNvPr>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8">
                <a:extLst>
                  <a:ext uri="{FF2B5EF4-FFF2-40B4-BE49-F238E27FC236}">
                    <a16:creationId xmlns:a16="http://schemas.microsoft.com/office/drawing/2014/main" id="{F5169A0A-FEF2-4BD9-A0C8-A3CF6FBB11C5}"/>
                  </a:ext>
                </a:extLst>
              </p:cNvPr>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9">
                <a:extLst>
                  <a:ext uri="{FF2B5EF4-FFF2-40B4-BE49-F238E27FC236}">
                    <a16:creationId xmlns:a16="http://schemas.microsoft.com/office/drawing/2014/main" id="{637FB29A-3C2B-4C3F-933E-25DF8FAD855F}"/>
                  </a:ext>
                </a:extLst>
              </p:cNvPr>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30">
                <a:extLst>
                  <a:ext uri="{FF2B5EF4-FFF2-40B4-BE49-F238E27FC236}">
                    <a16:creationId xmlns:a16="http://schemas.microsoft.com/office/drawing/2014/main" id="{85155E1F-0217-4108-B408-C125A854AF20}"/>
                  </a:ext>
                </a:extLst>
              </p:cNvPr>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31">
                <a:extLst>
                  <a:ext uri="{FF2B5EF4-FFF2-40B4-BE49-F238E27FC236}">
                    <a16:creationId xmlns:a16="http://schemas.microsoft.com/office/drawing/2014/main" id="{6494AD3A-D0CC-49FF-A88E-8EECBFAED082}"/>
                  </a:ext>
                </a:extLst>
              </p:cNvPr>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2">
                <a:extLst>
                  <a:ext uri="{FF2B5EF4-FFF2-40B4-BE49-F238E27FC236}">
                    <a16:creationId xmlns:a16="http://schemas.microsoft.com/office/drawing/2014/main" id="{2540B895-14D0-4AEE-8BD3-BC7F5F8A5D38}"/>
                  </a:ext>
                </a:extLst>
              </p:cNvPr>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3">
                <a:extLst>
                  <a:ext uri="{FF2B5EF4-FFF2-40B4-BE49-F238E27FC236}">
                    <a16:creationId xmlns:a16="http://schemas.microsoft.com/office/drawing/2014/main" id="{BE246858-F2F7-4AFC-8301-B808330C327B}"/>
                  </a:ext>
                </a:extLst>
              </p:cNvPr>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4">
                <a:extLst>
                  <a:ext uri="{FF2B5EF4-FFF2-40B4-BE49-F238E27FC236}">
                    <a16:creationId xmlns:a16="http://schemas.microsoft.com/office/drawing/2014/main" id="{6993BAD0-705A-4BCA-8F2B-33F4FD9EEA9C}"/>
                  </a:ext>
                </a:extLst>
              </p:cNvPr>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5">
                <a:extLst>
                  <a:ext uri="{FF2B5EF4-FFF2-40B4-BE49-F238E27FC236}">
                    <a16:creationId xmlns:a16="http://schemas.microsoft.com/office/drawing/2014/main" id="{52EA5248-24FB-411F-AC98-232375E982D1}"/>
                  </a:ext>
                </a:extLst>
              </p:cNvPr>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6">
                <a:extLst>
                  <a:ext uri="{FF2B5EF4-FFF2-40B4-BE49-F238E27FC236}">
                    <a16:creationId xmlns:a16="http://schemas.microsoft.com/office/drawing/2014/main" id="{C43FBFDA-5AD0-4835-9598-2D074286030A}"/>
                  </a:ext>
                </a:extLst>
              </p:cNvPr>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7">
                <a:extLst>
                  <a:ext uri="{FF2B5EF4-FFF2-40B4-BE49-F238E27FC236}">
                    <a16:creationId xmlns:a16="http://schemas.microsoft.com/office/drawing/2014/main" id="{12639618-54EF-45C7-9BA3-D05568928574}"/>
                  </a:ext>
                </a:extLst>
              </p:cNvPr>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8">
                <a:extLst>
                  <a:ext uri="{FF2B5EF4-FFF2-40B4-BE49-F238E27FC236}">
                    <a16:creationId xmlns:a16="http://schemas.microsoft.com/office/drawing/2014/main" id="{FB143A56-DBE6-4ADD-94F8-036263EB8035}"/>
                  </a:ext>
                </a:extLst>
              </p:cNvPr>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9">
                <a:extLst>
                  <a:ext uri="{FF2B5EF4-FFF2-40B4-BE49-F238E27FC236}">
                    <a16:creationId xmlns:a16="http://schemas.microsoft.com/office/drawing/2014/main" id="{943329EB-86FF-47F4-BA47-7577DDAFBA07}"/>
                  </a:ext>
                </a:extLst>
              </p:cNvPr>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40">
                <a:extLst>
                  <a:ext uri="{FF2B5EF4-FFF2-40B4-BE49-F238E27FC236}">
                    <a16:creationId xmlns:a16="http://schemas.microsoft.com/office/drawing/2014/main" id="{D1310177-AA82-45D8-BCBB-BBD416208B2D}"/>
                  </a:ext>
                </a:extLst>
              </p:cNvPr>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41">
                <a:extLst>
                  <a:ext uri="{FF2B5EF4-FFF2-40B4-BE49-F238E27FC236}">
                    <a16:creationId xmlns:a16="http://schemas.microsoft.com/office/drawing/2014/main" id="{8D8F3A9D-E582-44BD-9378-D54B10D079A2}"/>
                  </a:ext>
                </a:extLst>
              </p:cNvPr>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2">
                <a:extLst>
                  <a:ext uri="{FF2B5EF4-FFF2-40B4-BE49-F238E27FC236}">
                    <a16:creationId xmlns:a16="http://schemas.microsoft.com/office/drawing/2014/main" id="{5F3FC6F9-9A18-410A-A8AA-D90FC7942373}"/>
                  </a:ext>
                </a:extLst>
              </p:cNvPr>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3">
                <a:extLst>
                  <a:ext uri="{FF2B5EF4-FFF2-40B4-BE49-F238E27FC236}">
                    <a16:creationId xmlns:a16="http://schemas.microsoft.com/office/drawing/2014/main" id="{338D8574-10F4-442F-9BB4-0C1565A2C5C9}"/>
                  </a:ext>
                </a:extLst>
              </p:cNvPr>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4">
                <a:extLst>
                  <a:ext uri="{FF2B5EF4-FFF2-40B4-BE49-F238E27FC236}">
                    <a16:creationId xmlns:a16="http://schemas.microsoft.com/office/drawing/2014/main" id="{8F0A8BDF-B233-4D1C-A5B6-3DE965AC0B05}"/>
                  </a:ext>
                </a:extLst>
              </p:cNvPr>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5">
                <a:extLst>
                  <a:ext uri="{FF2B5EF4-FFF2-40B4-BE49-F238E27FC236}">
                    <a16:creationId xmlns:a16="http://schemas.microsoft.com/office/drawing/2014/main" id="{89829046-765D-4D59-8DF0-783D294F7A9C}"/>
                  </a:ext>
                </a:extLst>
              </p:cNvPr>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6">
                <a:extLst>
                  <a:ext uri="{FF2B5EF4-FFF2-40B4-BE49-F238E27FC236}">
                    <a16:creationId xmlns:a16="http://schemas.microsoft.com/office/drawing/2014/main" id="{3813A6E5-8A06-49FF-AA02-AC6612516E48}"/>
                  </a:ext>
                </a:extLst>
              </p:cNvPr>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7">
                <a:extLst>
                  <a:ext uri="{FF2B5EF4-FFF2-40B4-BE49-F238E27FC236}">
                    <a16:creationId xmlns:a16="http://schemas.microsoft.com/office/drawing/2014/main" id="{3815BC46-809C-4ED9-A220-0CFB1640570C}"/>
                  </a:ext>
                </a:extLst>
              </p:cNvPr>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8">
                <a:extLst>
                  <a:ext uri="{FF2B5EF4-FFF2-40B4-BE49-F238E27FC236}">
                    <a16:creationId xmlns:a16="http://schemas.microsoft.com/office/drawing/2014/main" id="{FCB594FC-6A64-4A27-B70D-BA0DE7CDD3C2}"/>
                  </a:ext>
                </a:extLst>
              </p:cNvPr>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9">
                <a:extLst>
                  <a:ext uri="{FF2B5EF4-FFF2-40B4-BE49-F238E27FC236}">
                    <a16:creationId xmlns:a16="http://schemas.microsoft.com/office/drawing/2014/main" id="{D7BD51A9-5E81-434D-A308-663A0D6060D2}"/>
                  </a:ext>
                </a:extLst>
              </p:cNvPr>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50">
                <a:extLst>
                  <a:ext uri="{FF2B5EF4-FFF2-40B4-BE49-F238E27FC236}">
                    <a16:creationId xmlns:a16="http://schemas.microsoft.com/office/drawing/2014/main" id="{BC3CFE79-7AA0-4210-938D-0AAACAE816A7}"/>
                  </a:ext>
                </a:extLst>
              </p:cNvPr>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51">
                <a:extLst>
                  <a:ext uri="{FF2B5EF4-FFF2-40B4-BE49-F238E27FC236}">
                    <a16:creationId xmlns:a16="http://schemas.microsoft.com/office/drawing/2014/main" id="{06CC0D23-969E-4B79-8445-A0553809F3B8}"/>
                  </a:ext>
                </a:extLst>
              </p:cNvPr>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2">
                <a:extLst>
                  <a:ext uri="{FF2B5EF4-FFF2-40B4-BE49-F238E27FC236}">
                    <a16:creationId xmlns:a16="http://schemas.microsoft.com/office/drawing/2014/main" id="{5FFCB62C-3BD7-4D7D-BB41-BB0155E4F872}"/>
                  </a:ext>
                </a:extLst>
              </p:cNvPr>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3">
                <a:extLst>
                  <a:ext uri="{FF2B5EF4-FFF2-40B4-BE49-F238E27FC236}">
                    <a16:creationId xmlns:a16="http://schemas.microsoft.com/office/drawing/2014/main" id="{B21057E3-132E-49F5-8F8A-FF2F7EEBFB3D}"/>
                  </a:ext>
                </a:extLst>
              </p:cNvPr>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4">
                <a:extLst>
                  <a:ext uri="{FF2B5EF4-FFF2-40B4-BE49-F238E27FC236}">
                    <a16:creationId xmlns:a16="http://schemas.microsoft.com/office/drawing/2014/main" id="{D1141240-9D49-49E3-948B-87D13477D3F0}"/>
                  </a:ext>
                </a:extLst>
              </p:cNvPr>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5">
                <a:extLst>
                  <a:ext uri="{FF2B5EF4-FFF2-40B4-BE49-F238E27FC236}">
                    <a16:creationId xmlns:a16="http://schemas.microsoft.com/office/drawing/2014/main" id="{6769CF84-C927-4A56-AB20-5B43AE4B0D0C}"/>
                  </a:ext>
                </a:extLst>
              </p:cNvPr>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6">
                <a:extLst>
                  <a:ext uri="{FF2B5EF4-FFF2-40B4-BE49-F238E27FC236}">
                    <a16:creationId xmlns:a16="http://schemas.microsoft.com/office/drawing/2014/main" id="{F3AA5F7E-341B-4D1D-B04B-4DD172440AB9}"/>
                  </a:ext>
                </a:extLst>
              </p:cNvPr>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7">
                <a:extLst>
                  <a:ext uri="{FF2B5EF4-FFF2-40B4-BE49-F238E27FC236}">
                    <a16:creationId xmlns:a16="http://schemas.microsoft.com/office/drawing/2014/main" id="{317AC04F-AEC7-437A-BD51-0BC6BC641565}"/>
                  </a:ext>
                </a:extLst>
              </p:cNvPr>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8">
                <a:extLst>
                  <a:ext uri="{FF2B5EF4-FFF2-40B4-BE49-F238E27FC236}">
                    <a16:creationId xmlns:a16="http://schemas.microsoft.com/office/drawing/2014/main" id="{F40937FE-0C10-4FD7-86D1-D39B9AF5F1EF}"/>
                  </a:ext>
                </a:extLst>
              </p:cNvPr>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9">
                <a:extLst>
                  <a:ext uri="{FF2B5EF4-FFF2-40B4-BE49-F238E27FC236}">
                    <a16:creationId xmlns:a16="http://schemas.microsoft.com/office/drawing/2014/main" id="{6032AB01-F39C-42DF-B291-6E70FD9E2A6E}"/>
                  </a:ext>
                </a:extLst>
              </p:cNvPr>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60">
                <a:extLst>
                  <a:ext uri="{FF2B5EF4-FFF2-40B4-BE49-F238E27FC236}">
                    <a16:creationId xmlns:a16="http://schemas.microsoft.com/office/drawing/2014/main" id="{AD8AD4D8-5840-438F-B755-F18AB9F6A183}"/>
                  </a:ext>
                </a:extLst>
              </p:cNvPr>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61">
                <a:extLst>
                  <a:ext uri="{FF2B5EF4-FFF2-40B4-BE49-F238E27FC236}">
                    <a16:creationId xmlns:a16="http://schemas.microsoft.com/office/drawing/2014/main" id="{20CCFC15-CB43-4A4E-93DE-55116D79D79C}"/>
                  </a:ext>
                </a:extLst>
              </p:cNvPr>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2">
                <a:extLst>
                  <a:ext uri="{FF2B5EF4-FFF2-40B4-BE49-F238E27FC236}">
                    <a16:creationId xmlns:a16="http://schemas.microsoft.com/office/drawing/2014/main" id="{9BB90D01-86CC-4D09-902D-B0F71134BE16}"/>
                  </a:ext>
                </a:extLst>
              </p:cNvPr>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3">
                <a:extLst>
                  <a:ext uri="{FF2B5EF4-FFF2-40B4-BE49-F238E27FC236}">
                    <a16:creationId xmlns:a16="http://schemas.microsoft.com/office/drawing/2014/main" id="{9961A9AA-75B7-465E-8AAC-36DC0CE9F293}"/>
                  </a:ext>
                </a:extLst>
              </p:cNvPr>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4">
                <a:extLst>
                  <a:ext uri="{FF2B5EF4-FFF2-40B4-BE49-F238E27FC236}">
                    <a16:creationId xmlns:a16="http://schemas.microsoft.com/office/drawing/2014/main" id="{374E44DD-718B-408D-ADCC-FF4DA8ACF1D9}"/>
                  </a:ext>
                </a:extLst>
              </p:cNvPr>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5">
                <a:extLst>
                  <a:ext uri="{FF2B5EF4-FFF2-40B4-BE49-F238E27FC236}">
                    <a16:creationId xmlns:a16="http://schemas.microsoft.com/office/drawing/2014/main" id="{A9DE29C4-2A68-45BE-AE88-9FF9410568CE}"/>
                  </a:ext>
                </a:extLst>
              </p:cNvPr>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6">
                <a:extLst>
                  <a:ext uri="{FF2B5EF4-FFF2-40B4-BE49-F238E27FC236}">
                    <a16:creationId xmlns:a16="http://schemas.microsoft.com/office/drawing/2014/main" id="{3F94FCBE-9257-4568-B0B5-8216F02CEAB8}"/>
                  </a:ext>
                </a:extLst>
              </p:cNvPr>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7">
                <a:extLst>
                  <a:ext uri="{FF2B5EF4-FFF2-40B4-BE49-F238E27FC236}">
                    <a16:creationId xmlns:a16="http://schemas.microsoft.com/office/drawing/2014/main" id="{C0EBC592-B41A-419A-8C21-E9B8770096C8}"/>
                  </a:ext>
                </a:extLst>
              </p:cNvPr>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8">
                <a:extLst>
                  <a:ext uri="{FF2B5EF4-FFF2-40B4-BE49-F238E27FC236}">
                    <a16:creationId xmlns:a16="http://schemas.microsoft.com/office/drawing/2014/main" id="{C9E84B55-FE5B-4F27-8C53-776CED7CBE54}"/>
                  </a:ext>
                </a:extLst>
              </p:cNvPr>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9">
                <a:extLst>
                  <a:ext uri="{FF2B5EF4-FFF2-40B4-BE49-F238E27FC236}">
                    <a16:creationId xmlns:a16="http://schemas.microsoft.com/office/drawing/2014/main" id="{281B9446-381D-4618-97A2-B0A52B2C9309}"/>
                  </a:ext>
                </a:extLst>
              </p:cNvPr>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70">
                <a:extLst>
                  <a:ext uri="{FF2B5EF4-FFF2-40B4-BE49-F238E27FC236}">
                    <a16:creationId xmlns:a16="http://schemas.microsoft.com/office/drawing/2014/main" id="{6EFE851E-65EB-43DF-9F34-388A8251D089}"/>
                  </a:ext>
                </a:extLst>
              </p:cNvPr>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71">
                <a:extLst>
                  <a:ext uri="{FF2B5EF4-FFF2-40B4-BE49-F238E27FC236}">
                    <a16:creationId xmlns:a16="http://schemas.microsoft.com/office/drawing/2014/main" id="{0ADA1689-F11B-48E3-B2CF-E702FBC1B7AA}"/>
                  </a:ext>
                </a:extLst>
              </p:cNvPr>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2">
                <a:extLst>
                  <a:ext uri="{FF2B5EF4-FFF2-40B4-BE49-F238E27FC236}">
                    <a16:creationId xmlns:a16="http://schemas.microsoft.com/office/drawing/2014/main" id="{230C33C1-75CB-4FC8-8DE2-B9ABCC6CB074}"/>
                  </a:ext>
                </a:extLst>
              </p:cNvPr>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3">
                <a:extLst>
                  <a:ext uri="{FF2B5EF4-FFF2-40B4-BE49-F238E27FC236}">
                    <a16:creationId xmlns:a16="http://schemas.microsoft.com/office/drawing/2014/main" id="{DA5D7452-8612-4236-929F-8500E759F14E}"/>
                  </a:ext>
                </a:extLst>
              </p:cNvPr>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4">
                <a:extLst>
                  <a:ext uri="{FF2B5EF4-FFF2-40B4-BE49-F238E27FC236}">
                    <a16:creationId xmlns:a16="http://schemas.microsoft.com/office/drawing/2014/main" id="{4885ED42-6102-4BBD-8926-D677DBD559C7}"/>
                  </a:ext>
                </a:extLst>
              </p:cNvPr>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5">
                <a:extLst>
                  <a:ext uri="{FF2B5EF4-FFF2-40B4-BE49-F238E27FC236}">
                    <a16:creationId xmlns:a16="http://schemas.microsoft.com/office/drawing/2014/main" id="{ECCBEC38-044E-439C-9C4A-CC1FA835EF8A}"/>
                  </a:ext>
                </a:extLst>
              </p:cNvPr>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6">
                <a:extLst>
                  <a:ext uri="{FF2B5EF4-FFF2-40B4-BE49-F238E27FC236}">
                    <a16:creationId xmlns:a16="http://schemas.microsoft.com/office/drawing/2014/main" id="{196F2F20-C5B8-433B-8C33-156B2DCB1FC5}"/>
                  </a:ext>
                </a:extLst>
              </p:cNvPr>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7">
                <a:extLst>
                  <a:ext uri="{FF2B5EF4-FFF2-40B4-BE49-F238E27FC236}">
                    <a16:creationId xmlns:a16="http://schemas.microsoft.com/office/drawing/2014/main" id="{757A464C-BE99-4224-AA9D-7A70A10FBEA3}"/>
                  </a:ext>
                </a:extLst>
              </p:cNvPr>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8">
                <a:extLst>
                  <a:ext uri="{FF2B5EF4-FFF2-40B4-BE49-F238E27FC236}">
                    <a16:creationId xmlns:a16="http://schemas.microsoft.com/office/drawing/2014/main" id="{62E60D29-78C0-4D1E-BD79-74069FB2702F}"/>
                  </a:ext>
                </a:extLst>
              </p:cNvPr>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9">
                <a:extLst>
                  <a:ext uri="{FF2B5EF4-FFF2-40B4-BE49-F238E27FC236}">
                    <a16:creationId xmlns:a16="http://schemas.microsoft.com/office/drawing/2014/main" id="{26410824-A1AB-490A-A7E2-DE4A5EA0D50E}"/>
                  </a:ext>
                </a:extLst>
              </p:cNvPr>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80">
                <a:extLst>
                  <a:ext uri="{FF2B5EF4-FFF2-40B4-BE49-F238E27FC236}">
                    <a16:creationId xmlns:a16="http://schemas.microsoft.com/office/drawing/2014/main" id="{E0B74D3E-9385-42CF-922D-25BB79D0EBFF}"/>
                  </a:ext>
                </a:extLst>
              </p:cNvPr>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81">
                <a:extLst>
                  <a:ext uri="{FF2B5EF4-FFF2-40B4-BE49-F238E27FC236}">
                    <a16:creationId xmlns:a16="http://schemas.microsoft.com/office/drawing/2014/main" id="{312DF868-3969-4241-9426-62E8E89524BA}"/>
                  </a:ext>
                </a:extLst>
              </p:cNvPr>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2">
                <a:extLst>
                  <a:ext uri="{FF2B5EF4-FFF2-40B4-BE49-F238E27FC236}">
                    <a16:creationId xmlns:a16="http://schemas.microsoft.com/office/drawing/2014/main" id="{4350CC8D-6060-41DE-89DD-259F9CCC3532}"/>
                  </a:ext>
                </a:extLst>
              </p:cNvPr>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3">
                <a:extLst>
                  <a:ext uri="{FF2B5EF4-FFF2-40B4-BE49-F238E27FC236}">
                    <a16:creationId xmlns:a16="http://schemas.microsoft.com/office/drawing/2014/main" id="{90B6A7FF-E7CA-40A9-8B47-93551DD2179A}"/>
                  </a:ext>
                </a:extLst>
              </p:cNvPr>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4">
                <a:extLst>
                  <a:ext uri="{FF2B5EF4-FFF2-40B4-BE49-F238E27FC236}">
                    <a16:creationId xmlns:a16="http://schemas.microsoft.com/office/drawing/2014/main" id="{3A5589D0-D2A2-4D8A-B15E-546625667908}"/>
                  </a:ext>
                </a:extLst>
              </p:cNvPr>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5">
                <a:extLst>
                  <a:ext uri="{FF2B5EF4-FFF2-40B4-BE49-F238E27FC236}">
                    <a16:creationId xmlns:a16="http://schemas.microsoft.com/office/drawing/2014/main" id="{8ABEF6C1-6DCC-4F99-9CB9-740AA110DFA2}"/>
                  </a:ext>
                </a:extLst>
              </p:cNvPr>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6">
                <a:extLst>
                  <a:ext uri="{FF2B5EF4-FFF2-40B4-BE49-F238E27FC236}">
                    <a16:creationId xmlns:a16="http://schemas.microsoft.com/office/drawing/2014/main" id="{C2C0C353-8978-4223-B3D5-A562F6C8F432}"/>
                  </a:ext>
                </a:extLst>
              </p:cNvPr>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7">
                <a:extLst>
                  <a:ext uri="{FF2B5EF4-FFF2-40B4-BE49-F238E27FC236}">
                    <a16:creationId xmlns:a16="http://schemas.microsoft.com/office/drawing/2014/main" id="{645DE4FC-4C2E-42FD-B73C-11CEFEB9B8B6}"/>
                  </a:ext>
                </a:extLst>
              </p:cNvPr>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8">
                <a:extLst>
                  <a:ext uri="{FF2B5EF4-FFF2-40B4-BE49-F238E27FC236}">
                    <a16:creationId xmlns:a16="http://schemas.microsoft.com/office/drawing/2014/main" id="{27D5224C-5F89-4274-9517-B3CB885B61FF}"/>
                  </a:ext>
                </a:extLst>
              </p:cNvPr>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9">
                <a:extLst>
                  <a:ext uri="{FF2B5EF4-FFF2-40B4-BE49-F238E27FC236}">
                    <a16:creationId xmlns:a16="http://schemas.microsoft.com/office/drawing/2014/main" id="{EA009B90-B416-4CFF-8F72-5E416280FE08}"/>
                  </a:ext>
                </a:extLst>
              </p:cNvPr>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90">
                <a:extLst>
                  <a:ext uri="{FF2B5EF4-FFF2-40B4-BE49-F238E27FC236}">
                    <a16:creationId xmlns:a16="http://schemas.microsoft.com/office/drawing/2014/main" id="{5F036680-6729-438A-99B0-EC0A16755093}"/>
                  </a:ext>
                </a:extLst>
              </p:cNvPr>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91">
                <a:extLst>
                  <a:ext uri="{FF2B5EF4-FFF2-40B4-BE49-F238E27FC236}">
                    <a16:creationId xmlns:a16="http://schemas.microsoft.com/office/drawing/2014/main" id="{E4A74320-1B10-4E4C-9EEC-4BC1797B113E}"/>
                  </a:ext>
                </a:extLst>
              </p:cNvPr>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2">
                <a:extLst>
                  <a:ext uri="{FF2B5EF4-FFF2-40B4-BE49-F238E27FC236}">
                    <a16:creationId xmlns:a16="http://schemas.microsoft.com/office/drawing/2014/main" id="{42A340D4-B239-492F-9EE5-FAA1A55D89AD}"/>
                  </a:ext>
                </a:extLst>
              </p:cNvPr>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3">
                <a:extLst>
                  <a:ext uri="{FF2B5EF4-FFF2-40B4-BE49-F238E27FC236}">
                    <a16:creationId xmlns:a16="http://schemas.microsoft.com/office/drawing/2014/main" id="{80089CA6-1E81-42F2-B376-D95C3AA0AFDC}"/>
                  </a:ext>
                </a:extLst>
              </p:cNvPr>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4">
                <a:extLst>
                  <a:ext uri="{FF2B5EF4-FFF2-40B4-BE49-F238E27FC236}">
                    <a16:creationId xmlns:a16="http://schemas.microsoft.com/office/drawing/2014/main" id="{8EE68945-0D91-4E34-8734-9EA0BAD298A2}"/>
                  </a:ext>
                </a:extLst>
              </p:cNvPr>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5">
                <a:extLst>
                  <a:ext uri="{FF2B5EF4-FFF2-40B4-BE49-F238E27FC236}">
                    <a16:creationId xmlns:a16="http://schemas.microsoft.com/office/drawing/2014/main" id="{C428878C-6DE7-447F-956E-67CC0D1CA570}"/>
                  </a:ext>
                </a:extLst>
              </p:cNvPr>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6">
                <a:extLst>
                  <a:ext uri="{FF2B5EF4-FFF2-40B4-BE49-F238E27FC236}">
                    <a16:creationId xmlns:a16="http://schemas.microsoft.com/office/drawing/2014/main" id="{EE04263D-6354-4518-B439-41578ABA73A2}"/>
                  </a:ext>
                </a:extLst>
              </p:cNvPr>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7">
                <a:extLst>
                  <a:ext uri="{FF2B5EF4-FFF2-40B4-BE49-F238E27FC236}">
                    <a16:creationId xmlns:a16="http://schemas.microsoft.com/office/drawing/2014/main" id="{1382E087-86CA-4D0C-89BA-D87AD6873441}"/>
                  </a:ext>
                </a:extLst>
              </p:cNvPr>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8">
                <a:extLst>
                  <a:ext uri="{FF2B5EF4-FFF2-40B4-BE49-F238E27FC236}">
                    <a16:creationId xmlns:a16="http://schemas.microsoft.com/office/drawing/2014/main" id="{44D30429-96D4-40DF-AF5A-0B4D2E4DB27B}"/>
                  </a:ext>
                </a:extLst>
              </p:cNvPr>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9">
                <a:extLst>
                  <a:ext uri="{FF2B5EF4-FFF2-40B4-BE49-F238E27FC236}">
                    <a16:creationId xmlns:a16="http://schemas.microsoft.com/office/drawing/2014/main" id="{0C033E51-F1D9-4D21-B0B3-F28746AD4449}"/>
                  </a:ext>
                </a:extLst>
              </p:cNvPr>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200">
                <a:extLst>
                  <a:ext uri="{FF2B5EF4-FFF2-40B4-BE49-F238E27FC236}">
                    <a16:creationId xmlns:a16="http://schemas.microsoft.com/office/drawing/2014/main" id="{DE54C244-1884-4876-B3A4-B8908B4ACF3F}"/>
                  </a:ext>
                </a:extLst>
              </p:cNvPr>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201">
                <a:extLst>
                  <a:ext uri="{FF2B5EF4-FFF2-40B4-BE49-F238E27FC236}">
                    <a16:creationId xmlns:a16="http://schemas.microsoft.com/office/drawing/2014/main" id="{E2FB84DE-9590-401C-8169-8BB22CE9E3EF}"/>
                  </a:ext>
                </a:extLst>
              </p:cNvPr>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2">
                <a:extLst>
                  <a:ext uri="{FF2B5EF4-FFF2-40B4-BE49-F238E27FC236}">
                    <a16:creationId xmlns:a16="http://schemas.microsoft.com/office/drawing/2014/main" id="{B357A5BC-FE8A-42B8-85B1-B016D623038C}"/>
                  </a:ext>
                </a:extLst>
              </p:cNvPr>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3">
                <a:extLst>
                  <a:ext uri="{FF2B5EF4-FFF2-40B4-BE49-F238E27FC236}">
                    <a16:creationId xmlns:a16="http://schemas.microsoft.com/office/drawing/2014/main" id="{F8683513-3A32-41EE-B966-4578507D0AC3}"/>
                  </a:ext>
                </a:extLst>
              </p:cNvPr>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4">
                <a:extLst>
                  <a:ext uri="{FF2B5EF4-FFF2-40B4-BE49-F238E27FC236}">
                    <a16:creationId xmlns:a16="http://schemas.microsoft.com/office/drawing/2014/main" id="{7790AEAA-EB2E-41F9-8AEE-C1E6F755ECD5}"/>
                  </a:ext>
                </a:extLst>
              </p:cNvPr>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5">
                <a:extLst>
                  <a:ext uri="{FF2B5EF4-FFF2-40B4-BE49-F238E27FC236}">
                    <a16:creationId xmlns:a16="http://schemas.microsoft.com/office/drawing/2014/main" id="{C5021E48-F333-47DA-81D2-FD0C23373801}"/>
                  </a:ext>
                </a:extLst>
              </p:cNvPr>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6">
                <a:extLst>
                  <a:ext uri="{FF2B5EF4-FFF2-40B4-BE49-F238E27FC236}">
                    <a16:creationId xmlns:a16="http://schemas.microsoft.com/office/drawing/2014/main" id="{C6445D33-6FA7-48FF-A38E-9123E9C16BE5}"/>
                  </a:ext>
                </a:extLst>
              </p:cNvPr>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7">
                <a:extLst>
                  <a:ext uri="{FF2B5EF4-FFF2-40B4-BE49-F238E27FC236}">
                    <a16:creationId xmlns:a16="http://schemas.microsoft.com/office/drawing/2014/main" id="{FD3EA4D8-3BA0-4958-8A3E-7AD002E79710}"/>
                  </a:ext>
                </a:extLst>
              </p:cNvPr>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8">
                <a:extLst>
                  <a:ext uri="{FF2B5EF4-FFF2-40B4-BE49-F238E27FC236}">
                    <a16:creationId xmlns:a16="http://schemas.microsoft.com/office/drawing/2014/main" id="{EA538FE6-A75B-411E-B456-BC442D6AEF45}"/>
                  </a:ext>
                </a:extLst>
              </p:cNvPr>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9">
                <a:extLst>
                  <a:ext uri="{FF2B5EF4-FFF2-40B4-BE49-F238E27FC236}">
                    <a16:creationId xmlns:a16="http://schemas.microsoft.com/office/drawing/2014/main" id="{656AA36C-FBBB-4947-A209-2FB5C4DC6F62}"/>
                  </a:ext>
                </a:extLst>
              </p:cNvPr>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10">
                <a:extLst>
                  <a:ext uri="{FF2B5EF4-FFF2-40B4-BE49-F238E27FC236}">
                    <a16:creationId xmlns:a16="http://schemas.microsoft.com/office/drawing/2014/main" id="{ABF90881-0678-4760-B643-78CAB421360B}"/>
                  </a:ext>
                </a:extLst>
              </p:cNvPr>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11">
                <a:extLst>
                  <a:ext uri="{FF2B5EF4-FFF2-40B4-BE49-F238E27FC236}">
                    <a16:creationId xmlns:a16="http://schemas.microsoft.com/office/drawing/2014/main" id="{01599AA8-44E7-4AD1-8D8E-DABA1A7F10E8}"/>
                  </a:ext>
                </a:extLst>
              </p:cNvPr>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2">
                <a:extLst>
                  <a:ext uri="{FF2B5EF4-FFF2-40B4-BE49-F238E27FC236}">
                    <a16:creationId xmlns:a16="http://schemas.microsoft.com/office/drawing/2014/main" id="{0AA7F179-BE4E-4144-B9D5-33E453EA6DF8}"/>
                  </a:ext>
                </a:extLst>
              </p:cNvPr>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3">
                <a:extLst>
                  <a:ext uri="{FF2B5EF4-FFF2-40B4-BE49-F238E27FC236}">
                    <a16:creationId xmlns:a16="http://schemas.microsoft.com/office/drawing/2014/main" id="{E57A5DC5-8236-47C8-8EEB-8CBDCEE1610D}"/>
                  </a:ext>
                </a:extLst>
              </p:cNvPr>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4">
                <a:extLst>
                  <a:ext uri="{FF2B5EF4-FFF2-40B4-BE49-F238E27FC236}">
                    <a16:creationId xmlns:a16="http://schemas.microsoft.com/office/drawing/2014/main" id="{BC2A4C73-06E5-490F-9E29-BFD1E6F1F2E3}"/>
                  </a:ext>
                </a:extLst>
              </p:cNvPr>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5">
                <a:extLst>
                  <a:ext uri="{FF2B5EF4-FFF2-40B4-BE49-F238E27FC236}">
                    <a16:creationId xmlns:a16="http://schemas.microsoft.com/office/drawing/2014/main" id="{FB9156E1-8188-4D83-853A-8ABABC98F53F}"/>
                  </a:ext>
                </a:extLst>
              </p:cNvPr>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6">
                <a:extLst>
                  <a:ext uri="{FF2B5EF4-FFF2-40B4-BE49-F238E27FC236}">
                    <a16:creationId xmlns:a16="http://schemas.microsoft.com/office/drawing/2014/main" id="{936135AE-4286-409F-BA7B-40A008ADEF00}"/>
                  </a:ext>
                </a:extLst>
              </p:cNvPr>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7">
                <a:extLst>
                  <a:ext uri="{FF2B5EF4-FFF2-40B4-BE49-F238E27FC236}">
                    <a16:creationId xmlns:a16="http://schemas.microsoft.com/office/drawing/2014/main" id="{23D6204A-9FBE-4E48-91E3-B15DB1AA8402}"/>
                  </a:ext>
                </a:extLst>
              </p:cNvPr>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8">
                <a:extLst>
                  <a:ext uri="{FF2B5EF4-FFF2-40B4-BE49-F238E27FC236}">
                    <a16:creationId xmlns:a16="http://schemas.microsoft.com/office/drawing/2014/main" id="{234B1498-6026-47EB-9F98-65202CC42C13}"/>
                  </a:ext>
                </a:extLst>
              </p:cNvPr>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9">
                <a:extLst>
                  <a:ext uri="{FF2B5EF4-FFF2-40B4-BE49-F238E27FC236}">
                    <a16:creationId xmlns:a16="http://schemas.microsoft.com/office/drawing/2014/main" id="{37217D55-3223-451D-A421-5C9DB636CF90}"/>
                  </a:ext>
                </a:extLst>
              </p:cNvPr>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20">
                <a:extLst>
                  <a:ext uri="{FF2B5EF4-FFF2-40B4-BE49-F238E27FC236}">
                    <a16:creationId xmlns:a16="http://schemas.microsoft.com/office/drawing/2014/main" id="{9A315ABF-7005-4A22-A467-6ABF6AD0597D}"/>
                  </a:ext>
                </a:extLst>
              </p:cNvPr>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21">
                <a:extLst>
                  <a:ext uri="{FF2B5EF4-FFF2-40B4-BE49-F238E27FC236}">
                    <a16:creationId xmlns:a16="http://schemas.microsoft.com/office/drawing/2014/main" id="{1AF02ADC-2D9A-4732-BA02-385BF414E86C}"/>
                  </a:ext>
                </a:extLst>
              </p:cNvPr>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2">
                <a:extLst>
                  <a:ext uri="{FF2B5EF4-FFF2-40B4-BE49-F238E27FC236}">
                    <a16:creationId xmlns:a16="http://schemas.microsoft.com/office/drawing/2014/main" id="{4845F0AF-426B-4202-BD90-047CAD19D62F}"/>
                  </a:ext>
                </a:extLst>
              </p:cNvPr>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3">
                <a:extLst>
                  <a:ext uri="{FF2B5EF4-FFF2-40B4-BE49-F238E27FC236}">
                    <a16:creationId xmlns:a16="http://schemas.microsoft.com/office/drawing/2014/main" id="{A8269960-51F1-4E29-A9C6-FA31D80C5063}"/>
                  </a:ext>
                </a:extLst>
              </p:cNvPr>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4">
                <a:extLst>
                  <a:ext uri="{FF2B5EF4-FFF2-40B4-BE49-F238E27FC236}">
                    <a16:creationId xmlns:a16="http://schemas.microsoft.com/office/drawing/2014/main" id="{068D863B-B863-44AE-9BFA-95F6C622BCFA}"/>
                  </a:ext>
                </a:extLst>
              </p:cNvPr>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5">
                <a:extLst>
                  <a:ext uri="{FF2B5EF4-FFF2-40B4-BE49-F238E27FC236}">
                    <a16:creationId xmlns:a16="http://schemas.microsoft.com/office/drawing/2014/main" id="{DD64EEE8-A3C8-4660-A912-13A29762968A}"/>
                  </a:ext>
                </a:extLst>
              </p:cNvPr>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6">
                <a:extLst>
                  <a:ext uri="{FF2B5EF4-FFF2-40B4-BE49-F238E27FC236}">
                    <a16:creationId xmlns:a16="http://schemas.microsoft.com/office/drawing/2014/main" id="{1D3D374B-1EE3-4920-8943-F4529601120A}"/>
                  </a:ext>
                </a:extLst>
              </p:cNvPr>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7">
                <a:extLst>
                  <a:ext uri="{FF2B5EF4-FFF2-40B4-BE49-F238E27FC236}">
                    <a16:creationId xmlns:a16="http://schemas.microsoft.com/office/drawing/2014/main" id="{191E5A2D-5806-4E0B-9C40-296E138E3255}"/>
                  </a:ext>
                </a:extLst>
              </p:cNvPr>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8">
                <a:extLst>
                  <a:ext uri="{FF2B5EF4-FFF2-40B4-BE49-F238E27FC236}">
                    <a16:creationId xmlns:a16="http://schemas.microsoft.com/office/drawing/2014/main" id="{E43EF85B-47EF-41F0-BCC9-3658CAC472A4}"/>
                  </a:ext>
                </a:extLst>
              </p:cNvPr>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9">
                <a:extLst>
                  <a:ext uri="{FF2B5EF4-FFF2-40B4-BE49-F238E27FC236}">
                    <a16:creationId xmlns:a16="http://schemas.microsoft.com/office/drawing/2014/main" id="{AA0E2E8E-A7D0-4A65-BD4D-E7778B1AAAEA}"/>
                  </a:ext>
                </a:extLst>
              </p:cNvPr>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30">
                <a:extLst>
                  <a:ext uri="{FF2B5EF4-FFF2-40B4-BE49-F238E27FC236}">
                    <a16:creationId xmlns:a16="http://schemas.microsoft.com/office/drawing/2014/main" id="{FB948BEB-630B-4FDB-928A-2109E70678B1}"/>
                  </a:ext>
                </a:extLst>
              </p:cNvPr>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31">
                <a:extLst>
                  <a:ext uri="{FF2B5EF4-FFF2-40B4-BE49-F238E27FC236}">
                    <a16:creationId xmlns:a16="http://schemas.microsoft.com/office/drawing/2014/main" id="{46053B01-A830-44F8-B4FA-AD229AB2E71C}"/>
                  </a:ext>
                </a:extLst>
              </p:cNvPr>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2">
                <a:extLst>
                  <a:ext uri="{FF2B5EF4-FFF2-40B4-BE49-F238E27FC236}">
                    <a16:creationId xmlns:a16="http://schemas.microsoft.com/office/drawing/2014/main" id="{D987A57F-4673-4D93-B013-3FCEE6BE4CF4}"/>
                  </a:ext>
                </a:extLst>
              </p:cNvPr>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3">
                <a:extLst>
                  <a:ext uri="{FF2B5EF4-FFF2-40B4-BE49-F238E27FC236}">
                    <a16:creationId xmlns:a16="http://schemas.microsoft.com/office/drawing/2014/main" id="{B6964C8C-5D29-4C83-9F5A-3C9F8CD364B3}"/>
                  </a:ext>
                </a:extLst>
              </p:cNvPr>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4">
                <a:extLst>
                  <a:ext uri="{FF2B5EF4-FFF2-40B4-BE49-F238E27FC236}">
                    <a16:creationId xmlns:a16="http://schemas.microsoft.com/office/drawing/2014/main" id="{CBE5EB58-7425-41BC-8291-7938F7BD8DE6}"/>
                  </a:ext>
                </a:extLst>
              </p:cNvPr>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5">
                <a:extLst>
                  <a:ext uri="{FF2B5EF4-FFF2-40B4-BE49-F238E27FC236}">
                    <a16:creationId xmlns:a16="http://schemas.microsoft.com/office/drawing/2014/main" id="{FA5217AC-9DDC-4A6F-BD5E-453D0F4A3D75}"/>
                  </a:ext>
                </a:extLst>
              </p:cNvPr>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6">
                <a:extLst>
                  <a:ext uri="{FF2B5EF4-FFF2-40B4-BE49-F238E27FC236}">
                    <a16:creationId xmlns:a16="http://schemas.microsoft.com/office/drawing/2014/main" id="{A0D50138-4030-4251-AF56-A5B50DE6DDE3}"/>
                  </a:ext>
                </a:extLst>
              </p:cNvPr>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7">
                <a:extLst>
                  <a:ext uri="{FF2B5EF4-FFF2-40B4-BE49-F238E27FC236}">
                    <a16:creationId xmlns:a16="http://schemas.microsoft.com/office/drawing/2014/main" id="{D444DD42-12AF-45E4-9F9F-80BF66F02ED3}"/>
                  </a:ext>
                </a:extLst>
              </p:cNvPr>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8">
                <a:extLst>
                  <a:ext uri="{FF2B5EF4-FFF2-40B4-BE49-F238E27FC236}">
                    <a16:creationId xmlns:a16="http://schemas.microsoft.com/office/drawing/2014/main" id="{EDDE8A07-B291-49FC-91D5-6F3BFCF15B70}"/>
                  </a:ext>
                </a:extLst>
              </p:cNvPr>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9">
                <a:extLst>
                  <a:ext uri="{FF2B5EF4-FFF2-40B4-BE49-F238E27FC236}">
                    <a16:creationId xmlns:a16="http://schemas.microsoft.com/office/drawing/2014/main" id="{EBD6E74D-F2BA-476D-8B11-DB716148C07D}"/>
                  </a:ext>
                </a:extLst>
              </p:cNvPr>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40">
                <a:extLst>
                  <a:ext uri="{FF2B5EF4-FFF2-40B4-BE49-F238E27FC236}">
                    <a16:creationId xmlns:a16="http://schemas.microsoft.com/office/drawing/2014/main" id="{D000DB97-1189-40EB-A77D-43F01ECF896B}"/>
                  </a:ext>
                </a:extLst>
              </p:cNvPr>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41">
                <a:extLst>
                  <a:ext uri="{FF2B5EF4-FFF2-40B4-BE49-F238E27FC236}">
                    <a16:creationId xmlns:a16="http://schemas.microsoft.com/office/drawing/2014/main" id="{7FEEDA11-5FED-4851-8CE9-E6CD5F23AF36}"/>
                  </a:ext>
                </a:extLst>
              </p:cNvPr>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2">
                <a:extLst>
                  <a:ext uri="{FF2B5EF4-FFF2-40B4-BE49-F238E27FC236}">
                    <a16:creationId xmlns:a16="http://schemas.microsoft.com/office/drawing/2014/main" id="{8D7A24AD-1860-4655-BE2F-4446CBE4ED93}"/>
                  </a:ext>
                </a:extLst>
              </p:cNvPr>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3">
                <a:extLst>
                  <a:ext uri="{FF2B5EF4-FFF2-40B4-BE49-F238E27FC236}">
                    <a16:creationId xmlns:a16="http://schemas.microsoft.com/office/drawing/2014/main" id="{0E3C7311-8EB0-4787-AEDC-9EAED7AC8E7C}"/>
                  </a:ext>
                </a:extLst>
              </p:cNvPr>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4">
                <a:extLst>
                  <a:ext uri="{FF2B5EF4-FFF2-40B4-BE49-F238E27FC236}">
                    <a16:creationId xmlns:a16="http://schemas.microsoft.com/office/drawing/2014/main" id="{DB72DFDC-D114-4D78-B3F9-E6E2B8806711}"/>
                  </a:ext>
                </a:extLst>
              </p:cNvPr>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5">
                <a:extLst>
                  <a:ext uri="{FF2B5EF4-FFF2-40B4-BE49-F238E27FC236}">
                    <a16:creationId xmlns:a16="http://schemas.microsoft.com/office/drawing/2014/main" id="{34044C73-3029-4478-8AFC-5D7C08D6A587}"/>
                  </a:ext>
                </a:extLst>
              </p:cNvPr>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6">
                <a:extLst>
                  <a:ext uri="{FF2B5EF4-FFF2-40B4-BE49-F238E27FC236}">
                    <a16:creationId xmlns:a16="http://schemas.microsoft.com/office/drawing/2014/main" id="{5C2EB0FC-E7F8-4743-BEE8-B41AD4705126}"/>
                  </a:ext>
                </a:extLst>
              </p:cNvPr>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7">
                <a:extLst>
                  <a:ext uri="{FF2B5EF4-FFF2-40B4-BE49-F238E27FC236}">
                    <a16:creationId xmlns:a16="http://schemas.microsoft.com/office/drawing/2014/main" id="{125CD146-36A3-4131-BDA0-81F9DB4443BC}"/>
                  </a:ext>
                </a:extLst>
              </p:cNvPr>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8">
                <a:extLst>
                  <a:ext uri="{FF2B5EF4-FFF2-40B4-BE49-F238E27FC236}">
                    <a16:creationId xmlns:a16="http://schemas.microsoft.com/office/drawing/2014/main" id="{B9B17944-7185-4649-977A-992A44015893}"/>
                  </a:ext>
                </a:extLst>
              </p:cNvPr>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9">
                <a:extLst>
                  <a:ext uri="{FF2B5EF4-FFF2-40B4-BE49-F238E27FC236}">
                    <a16:creationId xmlns:a16="http://schemas.microsoft.com/office/drawing/2014/main" id="{1D789E68-D398-41DC-9C05-2B66D66F40B5}"/>
                  </a:ext>
                </a:extLst>
              </p:cNvPr>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50">
                <a:extLst>
                  <a:ext uri="{FF2B5EF4-FFF2-40B4-BE49-F238E27FC236}">
                    <a16:creationId xmlns:a16="http://schemas.microsoft.com/office/drawing/2014/main" id="{2E1A8AFB-85BD-4360-8E7A-27AAFEBAFB26}"/>
                  </a:ext>
                </a:extLst>
              </p:cNvPr>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51">
                <a:extLst>
                  <a:ext uri="{FF2B5EF4-FFF2-40B4-BE49-F238E27FC236}">
                    <a16:creationId xmlns:a16="http://schemas.microsoft.com/office/drawing/2014/main" id="{05057205-523F-4C96-94C1-228DFB00AA24}"/>
                  </a:ext>
                </a:extLst>
              </p:cNvPr>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2">
                <a:extLst>
                  <a:ext uri="{FF2B5EF4-FFF2-40B4-BE49-F238E27FC236}">
                    <a16:creationId xmlns:a16="http://schemas.microsoft.com/office/drawing/2014/main" id="{666E0ADD-1816-4C14-98B8-F9CC75654E8C}"/>
                  </a:ext>
                </a:extLst>
              </p:cNvPr>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3">
                <a:extLst>
                  <a:ext uri="{FF2B5EF4-FFF2-40B4-BE49-F238E27FC236}">
                    <a16:creationId xmlns:a16="http://schemas.microsoft.com/office/drawing/2014/main" id="{3B6CA98F-1C91-4BE6-9849-13F71FA5D638}"/>
                  </a:ext>
                </a:extLst>
              </p:cNvPr>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4">
                <a:extLst>
                  <a:ext uri="{FF2B5EF4-FFF2-40B4-BE49-F238E27FC236}">
                    <a16:creationId xmlns:a16="http://schemas.microsoft.com/office/drawing/2014/main" id="{256F9D4F-B9A6-4724-9E56-104831783225}"/>
                  </a:ext>
                </a:extLst>
              </p:cNvPr>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5">
                <a:extLst>
                  <a:ext uri="{FF2B5EF4-FFF2-40B4-BE49-F238E27FC236}">
                    <a16:creationId xmlns:a16="http://schemas.microsoft.com/office/drawing/2014/main" id="{73F8D6F5-EBBD-4D6D-80E0-F9E64A33D3D2}"/>
                  </a:ext>
                </a:extLst>
              </p:cNvPr>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6">
                <a:extLst>
                  <a:ext uri="{FF2B5EF4-FFF2-40B4-BE49-F238E27FC236}">
                    <a16:creationId xmlns:a16="http://schemas.microsoft.com/office/drawing/2014/main" id="{4D6BF6A5-259A-41B4-9AD3-61251BBD8C7C}"/>
                  </a:ext>
                </a:extLst>
              </p:cNvPr>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7">
                <a:extLst>
                  <a:ext uri="{FF2B5EF4-FFF2-40B4-BE49-F238E27FC236}">
                    <a16:creationId xmlns:a16="http://schemas.microsoft.com/office/drawing/2014/main" id="{CCD56944-5D20-4775-B31D-0A9471210327}"/>
                  </a:ext>
                </a:extLst>
              </p:cNvPr>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8">
                <a:extLst>
                  <a:ext uri="{FF2B5EF4-FFF2-40B4-BE49-F238E27FC236}">
                    <a16:creationId xmlns:a16="http://schemas.microsoft.com/office/drawing/2014/main" id="{6E0A262B-D58D-476D-8C64-10EB36B813FA}"/>
                  </a:ext>
                </a:extLst>
              </p:cNvPr>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9">
                <a:extLst>
                  <a:ext uri="{FF2B5EF4-FFF2-40B4-BE49-F238E27FC236}">
                    <a16:creationId xmlns:a16="http://schemas.microsoft.com/office/drawing/2014/main" id="{D443D1CA-940C-4E30-8BDE-9B92C611183E}"/>
                  </a:ext>
                </a:extLst>
              </p:cNvPr>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60">
                <a:extLst>
                  <a:ext uri="{FF2B5EF4-FFF2-40B4-BE49-F238E27FC236}">
                    <a16:creationId xmlns:a16="http://schemas.microsoft.com/office/drawing/2014/main" id="{5AFC7E24-F5E0-48D4-ABE4-1FD3EA4CA0C8}"/>
                  </a:ext>
                </a:extLst>
              </p:cNvPr>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61">
                <a:extLst>
                  <a:ext uri="{FF2B5EF4-FFF2-40B4-BE49-F238E27FC236}">
                    <a16:creationId xmlns:a16="http://schemas.microsoft.com/office/drawing/2014/main" id="{F78542FD-FE7F-47DF-8236-3AFA928AECE7}"/>
                  </a:ext>
                </a:extLst>
              </p:cNvPr>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Oval 262">
                <a:extLst>
                  <a:ext uri="{FF2B5EF4-FFF2-40B4-BE49-F238E27FC236}">
                    <a16:creationId xmlns:a16="http://schemas.microsoft.com/office/drawing/2014/main" id="{B4349FBB-724A-438D-B20D-7BD605ECE5E7}"/>
                  </a:ext>
                </a:extLst>
              </p:cNvPr>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0" name="Oval 263">
                <a:extLst>
                  <a:ext uri="{FF2B5EF4-FFF2-40B4-BE49-F238E27FC236}">
                    <a16:creationId xmlns:a16="http://schemas.microsoft.com/office/drawing/2014/main" id="{289BDA7E-77E7-440B-8746-C85B5CE600AF}"/>
                  </a:ext>
                </a:extLst>
              </p:cNvPr>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1" name="Oval 264">
                <a:extLst>
                  <a:ext uri="{FF2B5EF4-FFF2-40B4-BE49-F238E27FC236}">
                    <a16:creationId xmlns:a16="http://schemas.microsoft.com/office/drawing/2014/main" id="{A705C1FF-96F3-40F7-8339-EAC5007000A6}"/>
                  </a:ext>
                </a:extLst>
              </p:cNvPr>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5">
                <a:extLst>
                  <a:ext uri="{FF2B5EF4-FFF2-40B4-BE49-F238E27FC236}">
                    <a16:creationId xmlns:a16="http://schemas.microsoft.com/office/drawing/2014/main" id="{F751ECB9-12F7-4725-BB69-573381D0FED5}"/>
                  </a:ext>
                </a:extLst>
              </p:cNvPr>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6">
                <a:extLst>
                  <a:ext uri="{FF2B5EF4-FFF2-40B4-BE49-F238E27FC236}">
                    <a16:creationId xmlns:a16="http://schemas.microsoft.com/office/drawing/2014/main" id="{149D980E-9814-402F-9825-03D81C0B1DA4}"/>
                  </a:ext>
                </a:extLst>
              </p:cNvPr>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7">
                <a:extLst>
                  <a:ext uri="{FF2B5EF4-FFF2-40B4-BE49-F238E27FC236}">
                    <a16:creationId xmlns:a16="http://schemas.microsoft.com/office/drawing/2014/main" id="{329C5B20-D78B-425D-808F-E059552D45B0}"/>
                  </a:ext>
                </a:extLst>
              </p:cNvPr>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8">
                <a:extLst>
                  <a:ext uri="{FF2B5EF4-FFF2-40B4-BE49-F238E27FC236}">
                    <a16:creationId xmlns:a16="http://schemas.microsoft.com/office/drawing/2014/main" id="{D874E3D2-BA83-4D63-A47E-86415740B58F}"/>
                  </a:ext>
                </a:extLst>
              </p:cNvPr>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9">
                <a:extLst>
                  <a:ext uri="{FF2B5EF4-FFF2-40B4-BE49-F238E27FC236}">
                    <a16:creationId xmlns:a16="http://schemas.microsoft.com/office/drawing/2014/main" id="{D3295A8C-BFAC-454A-A0E2-11A12723F5A6}"/>
                  </a:ext>
                </a:extLst>
              </p:cNvPr>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70">
                <a:extLst>
                  <a:ext uri="{FF2B5EF4-FFF2-40B4-BE49-F238E27FC236}">
                    <a16:creationId xmlns:a16="http://schemas.microsoft.com/office/drawing/2014/main" id="{CCF3D2C2-5D40-4AA1-898A-1033BF688204}"/>
                  </a:ext>
                </a:extLst>
              </p:cNvPr>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71">
                <a:extLst>
                  <a:ext uri="{FF2B5EF4-FFF2-40B4-BE49-F238E27FC236}">
                    <a16:creationId xmlns:a16="http://schemas.microsoft.com/office/drawing/2014/main" id="{E5076ED0-A2E7-49EF-89DB-64F576378960}"/>
                  </a:ext>
                </a:extLst>
              </p:cNvPr>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2">
                <a:extLst>
                  <a:ext uri="{FF2B5EF4-FFF2-40B4-BE49-F238E27FC236}">
                    <a16:creationId xmlns:a16="http://schemas.microsoft.com/office/drawing/2014/main" id="{1F5A0247-523E-43D1-BAF7-EEC5476AE47D}"/>
                  </a:ext>
                </a:extLst>
              </p:cNvPr>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3">
                <a:extLst>
                  <a:ext uri="{FF2B5EF4-FFF2-40B4-BE49-F238E27FC236}">
                    <a16:creationId xmlns:a16="http://schemas.microsoft.com/office/drawing/2014/main" id="{A1E25C58-7D37-450C-8F06-2936AC7E0425}"/>
                  </a:ext>
                </a:extLst>
              </p:cNvPr>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Freeform 274">
                <a:extLst>
                  <a:ext uri="{FF2B5EF4-FFF2-40B4-BE49-F238E27FC236}">
                    <a16:creationId xmlns:a16="http://schemas.microsoft.com/office/drawing/2014/main" id="{20400DDE-54F7-400E-8D85-C2E94DCC64B7}"/>
                  </a:ext>
                </a:extLst>
              </p:cNvPr>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2" name="Freeform 275">
                <a:extLst>
                  <a:ext uri="{FF2B5EF4-FFF2-40B4-BE49-F238E27FC236}">
                    <a16:creationId xmlns:a16="http://schemas.microsoft.com/office/drawing/2014/main" id="{556A672F-1FB0-4F43-9B01-DE7E6AC071CA}"/>
                  </a:ext>
                </a:extLst>
              </p:cNvPr>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3" name="Freeform 276">
                <a:extLst>
                  <a:ext uri="{FF2B5EF4-FFF2-40B4-BE49-F238E27FC236}">
                    <a16:creationId xmlns:a16="http://schemas.microsoft.com/office/drawing/2014/main" id="{CFDB36B4-0289-45C3-BF89-23FE99AF5F09}"/>
                  </a:ext>
                </a:extLst>
              </p:cNvPr>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7">
                <a:extLst>
                  <a:ext uri="{FF2B5EF4-FFF2-40B4-BE49-F238E27FC236}">
                    <a16:creationId xmlns:a16="http://schemas.microsoft.com/office/drawing/2014/main" id="{733B2996-AE65-4C59-B5AE-4A7C541B476D}"/>
                  </a:ext>
                </a:extLst>
              </p:cNvPr>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8">
                <a:extLst>
                  <a:ext uri="{FF2B5EF4-FFF2-40B4-BE49-F238E27FC236}">
                    <a16:creationId xmlns:a16="http://schemas.microsoft.com/office/drawing/2014/main" id="{81DF9F54-EEEC-42AE-80B4-2C4FFC3EF523}"/>
                  </a:ext>
                </a:extLst>
              </p:cNvPr>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9">
                <a:extLst>
                  <a:ext uri="{FF2B5EF4-FFF2-40B4-BE49-F238E27FC236}">
                    <a16:creationId xmlns:a16="http://schemas.microsoft.com/office/drawing/2014/main" id="{365A022F-A076-489F-B5A5-E2E0F5E1173D}"/>
                  </a:ext>
                </a:extLst>
              </p:cNvPr>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Oval 280">
                <a:extLst>
                  <a:ext uri="{FF2B5EF4-FFF2-40B4-BE49-F238E27FC236}">
                    <a16:creationId xmlns:a16="http://schemas.microsoft.com/office/drawing/2014/main" id="{EA5B72B8-B505-4DF4-ADD2-D92FFBD77594}"/>
                  </a:ext>
                </a:extLst>
              </p:cNvPr>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8" name="Oval 281">
                <a:extLst>
                  <a:ext uri="{FF2B5EF4-FFF2-40B4-BE49-F238E27FC236}">
                    <a16:creationId xmlns:a16="http://schemas.microsoft.com/office/drawing/2014/main" id="{C51422DC-831F-450D-A881-C4907FF0D78C}"/>
                  </a:ext>
                </a:extLst>
              </p:cNvPr>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9" name="Oval 282">
                <a:extLst>
                  <a:ext uri="{FF2B5EF4-FFF2-40B4-BE49-F238E27FC236}">
                    <a16:creationId xmlns:a16="http://schemas.microsoft.com/office/drawing/2014/main" id="{D5D8F237-E874-4A38-BC4A-F22DBF6C12CC}"/>
                  </a:ext>
                </a:extLst>
              </p:cNvPr>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3">
                <a:extLst>
                  <a:ext uri="{FF2B5EF4-FFF2-40B4-BE49-F238E27FC236}">
                    <a16:creationId xmlns:a16="http://schemas.microsoft.com/office/drawing/2014/main" id="{F4856456-9D86-4DA4-AA04-D6B02B7E9CFB}"/>
                  </a:ext>
                </a:extLst>
              </p:cNvPr>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4">
                <a:extLst>
                  <a:ext uri="{FF2B5EF4-FFF2-40B4-BE49-F238E27FC236}">
                    <a16:creationId xmlns:a16="http://schemas.microsoft.com/office/drawing/2014/main" id="{23547062-4010-456A-A14D-6AB8DE6481E9}"/>
                  </a:ext>
                </a:extLst>
              </p:cNvPr>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5">
                <a:extLst>
                  <a:ext uri="{FF2B5EF4-FFF2-40B4-BE49-F238E27FC236}">
                    <a16:creationId xmlns:a16="http://schemas.microsoft.com/office/drawing/2014/main" id="{426162DF-D300-4112-B425-211857FD691E}"/>
                  </a:ext>
                </a:extLst>
              </p:cNvPr>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6">
                <a:extLst>
                  <a:ext uri="{FF2B5EF4-FFF2-40B4-BE49-F238E27FC236}">
                    <a16:creationId xmlns:a16="http://schemas.microsoft.com/office/drawing/2014/main" id="{DB600473-094F-48A5-9073-2837BF239A97}"/>
                  </a:ext>
                </a:extLst>
              </p:cNvPr>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7">
                <a:extLst>
                  <a:ext uri="{FF2B5EF4-FFF2-40B4-BE49-F238E27FC236}">
                    <a16:creationId xmlns:a16="http://schemas.microsoft.com/office/drawing/2014/main" id="{B6C6A967-F734-4C3B-AE52-6CCF7AC8820D}"/>
                  </a:ext>
                </a:extLst>
              </p:cNvPr>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8">
                <a:extLst>
                  <a:ext uri="{FF2B5EF4-FFF2-40B4-BE49-F238E27FC236}">
                    <a16:creationId xmlns:a16="http://schemas.microsoft.com/office/drawing/2014/main" id="{318AD7F5-5C6C-49DE-86CE-BBF91D581D99}"/>
                  </a:ext>
                </a:extLst>
              </p:cNvPr>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9">
                <a:extLst>
                  <a:ext uri="{FF2B5EF4-FFF2-40B4-BE49-F238E27FC236}">
                    <a16:creationId xmlns:a16="http://schemas.microsoft.com/office/drawing/2014/main" id="{A9DEDF13-C7F3-47C1-88FA-04A256D5FC1F}"/>
                  </a:ext>
                </a:extLst>
              </p:cNvPr>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90">
                <a:extLst>
                  <a:ext uri="{FF2B5EF4-FFF2-40B4-BE49-F238E27FC236}">
                    <a16:creationId xmlns:a16="http://schemas.microsoft.com/office/drawing/2014/main" id="{803EA252-50B2-49D0-B657-A95BD6A6ACDE}"/>
                  </a:ext>
                </a:extLst>
              </p:cNvPr>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Rectangle 291">
                <a:extLst>
                  <a:ext uri="{FF2B5EF4-FFF2-40B4-BE49-F238E27FC236}">
                    <a16:creationId xmlns:a16="http://schemas.microsoft.com/office/drawing/2014/main" id="{F66D316A-39DA-49B8-8319-F4F836C104B2}"/>
                  </a:ext>
                </a:extLst>
              </p:cNvPr>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Rectangle 292">
                <a:extLst>
                  <a:ext uri="{FF2B5EF4-FFF2-40B4-BE49-F238E27FC236}">
                    <a16:creationId xmlns:a16="http://schemas.microsoft.com/office/drawing/2014/main" id="{56BC7E07-8004-4981-8DB9-3594E2EB9150}"/>
                  </a:ext>
                </a:extLst>
              </p:cNvPr>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3">
                <a:extLst>
                  <a:ext uri="{FF2B5EF4-FFF2-40B4-BE49-F238E27FC236}">
                    <a16:creationId xmlns:a16="http://schemas.microsoft.com/office/drawing/2014/main" id="{31CA680E-25F1-4917-B3D4-C4532F34B2A6}"/>
                  </a:ext>
                </a:extLst>
              </p:cNvPr>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4">
                <a:extLst>
                  <a:ext uri="{FF2B5EF4-FFF2-40B4-BE49-F238E27FC236}">
                    <a16:creationId xmlns:a16="http://schemas.microsoft.com/office/drawing/2014/main" id="{ED61E4DB-821E-47BC-BF9F-7987D8BEA96F}"/>
                  </a:ext>
                </a:extLst>
              </p:cNvPr>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Freeform 295">
                <a:extLst>
                  <a:ext uri="{FF2B5EF4-FFF2-40B4-BE49-F238E27FC236}">
                    <a16:creationId xmlns:a16="http://schemas.microsoft.com/office/drawing/2014/main" id="{2F351E76-57B3-4276-868D-F9648BDCAFE2}"/>
                  </a:ext>
                </a:extLst>
              </p:cNvPr>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3" name="Freeform 296">
                <a:extLst>
                  <a:ext uri="{FF2B5EF4-FFF2-40B4-BE49-F238E27FC236}">
                    <a16:creationId xmlns:a16="http://schemas.microsoft.com/office/drawing/2014/main" id="{2C44A71D-0505-41C9-882E-58EE4CBF4D56}"/>
                  </a:ext>
                </a:extLst>
              </p:cNvPr>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4" name="Freeform 297">
                <a:extLst>
                  <a:ext uri="{FF2B5EF4-FFF2-40B4-BE49-F238E27FC236}">
                    <a16:creationId xmlns:a16="http://schemas.microsoft.com/office/drawing/2014/main" id="{662E795F-E194-4A28-A445-656F1570087A}"/>
                  </a:ext>
                </a:extLst>
              </p:cNvPr>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8">
                <a:extLst>
                  <a:ext uri="{FF2B5EF4-FFF2-40B4-BE49-F238E27FC236}">
                    <a16:creationId xmlns:a16="http://schemas.microsoft.com/office/drawing/2014/main" id="{5D68EBAA-AC6E-47D5-91E8-10D75491FAC4}"/>
                  </a:ext>
                </a:extLst>
              </p:cNvPr>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9">
                <a:extLst>
                  <a:ext uri="{FF2B5EF4-FFF2-40B4-BE49-F238E27FC236}">
                    <a16:creationId xmlns:a16="http://schemas.microsoft.com/office/drawing/2014/main" id="{AFD1ABB2-09C6-4C55-A26A-523FCBE69486}"/>
                  </a:ext>
                </a:extLst>
              </p:cNvPr>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300">
                <a:extLst>
                  <a:ext uri="{FF2B5EF4-FFF2-40B4-BE49-F238E27FC236}">
                    <a16:creationId xmlns:a16="http://schemas.microsoft.com/office/drawing/2014/main" id="{8820AFEB-860D-4400-9DD5-BA8E6B757F6D}"/>
                  </a:ext>
                </a:extLst>
              </p:cNvPr>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301">
                <a:extLst>
                  <a:ext uri="{FF2B5EF4-FFF2-40B4-BE49-F238E27FC236}">
                    <a16:creationId xmlns:a16="http://schemas.microsoft.com/office/drawing/2014/main" id="{D2F52AF5-F4AE-4392-A528-D847895B3BC7}"/>
                  </a:ext>
                </a:extLst>
              </p:cNvPr>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2">
                <a:extLst>
                  <a:ext uri="{FF2B5EF4-FFF2-40B4-BE49-F238E27FC236}">
                    <a16:creationId xmlns:a16="http://schemas.microsoft.com/office/drawing/2014/main" id="{3D487304-BCB6-4DCE-85E3-E4E285DA45F3}"/>
                  </a:ext>
                </a:extLst>
              </p:cNvPr>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3">
                <a:extLst>
                  <a:ext uri="{FF2B5EF4-FFF2-40B4-BE49-F238E27FC236}">
                    <a16:creationId xmlns:a16="http://schemas.microsoft.com/office/drawing/2014/main" id="{1E6D805D-AC62-4623-B08F-E768D552051F}"/>
                  </a:ext>
                </a:extLst>
              </p:cNvPr>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4">
                <a:extLst>
                  <a:ext uri="{FF2B5EF4-FFF2-40B4-BE49-F238E27FC236}">
                    <a16:creationId xmlns:a16="http://schemas.microsoft.com/office/drawing/2014/main" id="{A8FC81CC-A00F-4FA1-9987-52EC71D88407}"/>
                  </a:ext>
                </a:extLst>
              </p:cNvPr>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5">
                <a:extLst>
                  <a:ext uri="{FF2B5EF4-FFF2-40B4-BE49-F238E27FC236}">
                    <a16:creationId xmlns:a16="http://schemas.microsoft.com/office/drawing/2014/main" id="{7B5F7DA2-E98D-48C7-B288-E893AF43037B}"/>
                  </a:ext>
                </a:extLst>
              </p:cNvPr>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6">
                <a:extLst>
                  <a:ext uri="{FF2B5EF4-FFF2-40B4-BE49-F238E27FC236}">
                    <a16:creationId xmlns:a16="http://schemas.microsoft.com/office/drawing/2014/main" id="{D72D58E8-042D-4206-B2E6-9BAA93BB6535}"/>
                  </a:ext>
                </a:extLst>
              </p:cNvPr>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7">
                <a:extLst>
                  <a:ext uri="{FF2B5EF4-FFF2-40B4-BE49-F238E27FC236}">
                    <a16:creationId xmlns:a16="http://schemas.microsoft.com/office/drawing/2014/main" id="{E1E0A61F-5D8D-450D-8EAE-A6DA60F21624}"/>
                  </a:ext>
                </a:extLst>
              </p:cNvPr>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8">
                <a:extLst>
                  <a:ext uri="{FF2B5EF4-FFF2-40B4-BE49-F238E27FC236}">
                    <a16:creationId xmlns:a16="http://schemas.microsoft.com/office/drawing/2014/main" id="{CAB92A6E-661E-4E1A-95E2-7E5BBF682568}"/>
                  </a:ext>
                </a:extLst>
              </p:cNvPr>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9">
                <a:extLst>
                  <a:ext uri="{FF2B5EF4-FFF2-40B4-BE49-F238E27FC236}">
                    <a16:creationId xmlns:a16="http://schemas.microsoft.com/office/drawing/2014/main" id="{B61CA1C3-AB74-43F5-9053-60ED55C4F156}"/>
                  </a:ext>
                </a:extLst>
              </p:cNvPr>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10">
                <a:extLst>
                  <a:ext uri="{FF2B5EF4-FFF2-40B4-BE49-F238E27FC236}">
                    <a16:creationId xmlns:a16="http://schemas.microsoft.com/office/drawing/2014/main" id="{8A8DFA1A-6F7E-4ACC-A961-492D822C0FFD}"/>
                  </a:ext>
                </a:extLst>
              </p:cNvPr>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11">
                <a:extLst>
                  <a:ext uri="{FF2B5EF4-FFF2-40B4-BE49-F238E27FC236}">
                    <a16:creationId xmlns:a16="http://schemas.microsoft.com/office/drawing/2014/main" id="{C4C8D42F-D25B-4B42-B021-BE5C365D78D9}"/>
                  </a:ext>
                </a:extLst>
              </p:cNvPr>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2">
                <a:extLst>
                  <a:ext uri="{FF2B5EF4-FFF2-40B4-BE49-F238E27FC236}">
                    <a16:creationId xmlns:a16="http://schemas.microsoft.com/office/drawing/2014/main" id="{3FC4FC9D-9F31-45D5-B409-825BCA69C0E2}"/>
                  </a:ext>
                </a:extLst>
              </p:cNvPr>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3">
                <a:extLst>
                  <a:ext uri="{FF2B5EF4-FFF2-40B4-BE49-F238E27FC236}">
                    <a16:creationId xmlns:a16="http://schemas.microsoft.com/office/drawing/2014/main" id="{61986FC6-4C66-48CA-9D18-93F1692BDDD1}"/>
                  </a:ext>
                </a:extLst>
              </p:cNvPr>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4">
                <a:extLst>
                  <a:ext uri="{FF2B5EF4-FFF2-40B4-BE49-F238E27FC236}">
                    <a16:creationId xmlns:a16="http://schemas.microsoft.com/office/drawing/2014/main" id="{E21BD15F-7CFD-4916-8082-A9B9278EE89D}"/>
                  </a:ext>
                </a:extLst>
              </p:cNvPr>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5">
                <a:extLst>
                  <a:ext uri="{FF2B5EF4-FFF2-40B4-BE49-F238E27FC236}">
                    <a16:creationId xmlns:a16="http://schemas.microsoft.com/office/drawing/2014/main" id="{1D3DF768-1408-407B-9B40-3FFC0B12E0E6}"/>
                  </a:ext>
                </a:extLst>
              </p:cNvPr>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6">
                <a:extLst>
                  <a:ext uri="{FF2B5EF4-FFF2-40B4-BE49-F238E27FC236}">
                    <a16:creationId xmlns:a16="http://schemas.microsoft.com/office/drawing/2014/main" id="{638FF51B-E079-4C0D-B992-DAB5321F5B18}"/>
                  </a:ext>
                </a:extLst>
              </p:cNvPr>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7">
                <a:extLst>
                  <a:ext uri="{FF2B5EF4-FFF2-40B4-BE49-F238E27FC236}">
                    <a16:creationId xmlns:a16="http://schemas.microsoft.com/office/drawing/2014/main" id="{634EDB3A-2E71-48E7-9C64-FB8CB904B032}"/>
                  </a:ext>
                </a:extLst>
              </p:cNvPr>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8">
                <a:extLst>
                  <a:ext uri="{FF2B5EF4-FFF2-40B4-BE49-F238E27FC236}">
                    <a16:creationId xmlns:a16="http://schemas.microsoft.com/office/drawing/2014/main" id="{2F9DB818-F29D-49C5-98EF-90FE4AF38E3A}"/>
                  </a:ext>
                </a:extLst>
              </p:cNvPr>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9">
                <a:extLst>
                  <a:ext uri="{FF2B5EF4-FFF2-40B4-BE49-F238E27FC236}">
                    <a16:creationId xmlns:a16="http://schemas.microsoft.com/office/drawing/2014/main" id="{5BB7B271-D7A5-4DB9-8864-FD814ECC2646}"/>
                  </a:ext>
                </a:extLst>
              </p:cNvPr>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20">
                <a:extLst>
                  <a:ext uri="{FF2B5EF4-FFF2-40B4-BE49-F238E27FC236}">
                    <a16:creationId xmlns:a16="http://schemas.microsoft.com/office/drawing/2014/main" id="{FAF4C7A8-FC78-46F9-B305-929420203836}"/>
                  </a:ext>
                </a:extLst>
              </p:cNvPr>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21">
                <a:extLst>
                  <a:ext uri="{FF2B5EF4-FFF2-40B4-BE49-F238E27FC236}">
                    <a16:creationId xmlns:a16="http://schemas.microsoft.com/office/drawing/2014/main" id="{322A801F-BE6D-4BDB-B10A-FDD4EB2BF1E1}"/>
                  </a:ext>
                </a:extLst>
              </p:cNvPr>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2">
                <a:extLst>
                  <a:ext uri="{FF2B5EF4-FFF2-40B4-BE49-F238E27FC236}">
                    <a16:creationId xmlns:a16="http://schemas.microsoft.com/office/drawing/2014/main" id="{18132BF4-68E5-41B4-8218-041709A2B66F}"/>
                  </a:ext>
                </a:extLst>
              </p:cNvPr>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Oval 323">
                <a:extLst>
                  <a:ext uri="{FF2B5EF4-FFF2-40B4-BE49-F238E27FC236}">
                    <a16:creationId xmlns:a16="http://schemas.microsoft.com/office/drawing/2014/main" id="{DFEC9B08-6623-491F-B4AE-D9D435F8187F}"/>
                  </a:ext>
                </a:extLst>
              </p:cNvPr>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1" name="Oval 324">
                <a:extLst>
                  <a:ext uri="{FF2B5EF4-FFF2-40B4-BE49-F238E27FC236}">
                    <a16:creationId xmlns:a16="http://schemas.microsoft.com/office/drawing/2014/main" id="{E09B5685-7F83-46E9-B08E-C58C48BC5EBF}"/>
                  </a:ext>
                </a:extLst>
              </p:cNvPr>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2" name="Oval 325">
                <a:extLst>
                  <a:ext uri="{FF2B5EF4-FFF2-40B4-BE49-F238E27FC236}">
                    <a16:creationId xmlns:a16="http://schemas.microsoft.com/office/drawing/2014/main" id="{0D719A62-CBE6-460F-9430-03F2A7211E44}"/>
                  </a:ext>
                </a:extLst>
              </p:cNvPr>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6">
                <a:extLst>
                  <a:ext uri="{FF2B5EF4-FFF2-40B4-BE49-F238E27FC236}">
                    <a16:creationId xmlns:a16="http://schemas.microsoft.com/office/drawing/2014/main" id="{803CFCE1-0443-4B93-B4E6-126B24E8A903}"/>
                  </a:ext>
                </a:extLst>
              </p:cNvPr>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7">
                <a:extLst>
                  <a:ext uri="{FF2B5EF4-FFF2-40B4-BE49-F238E27FC236}">
                    <a16:creationId xmlns:a16="http://schemas.microsoft.com/office/drawing/2014/main" id="{85F0A339-A5BA-45A5-A4D3-7F237ABB0133}"/>
                  </a:ext>
                </a:extLst>
              </p:cNvPr>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8">
                <a:extLst>
                  <a:ext uri="{FF2B5EF4-FFF2-40B4-BE49-F238E27FC236}">
                    <a16:creationId xmlns:a16="http://schemas.microsoft.com/office/drawing/2014/main" id="{1EA93A89-5E1B-4AE3-AFC5-4EB44E47106A}"/>
                  </a:ext>
                </a:extLst>
              </p:cNvPr>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9">
                <a:extLst>
                  <a:ext uri="{FF2B5EF4-FFF2-40B4-BE49-F238E27FC236}">
                    <a16:creationId xmlns:a16="http://schemas.microsoft.com/office/drawing/2014/main" id="{C2F7D0E9-9B3A-45C5-AFB2-387DE9EB5156}"/>
                  </a:ext>
                </a:extLst>
              </p:cNvPr>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30">
                <a:extLst>
                  <a:ext uri="{FF2B5EF4-FFF2-40B4-BE49-F238E27FC236}">
                    <a16:creationId xmlns:a16="http://schemas.microsoft.com/office/drawing/2014/main" id="{D865940C-28C9-4E22-8C74-780F01CD18AA}"/>
                  </a:ext>
                </a:extLst>
              </p:cNvPr>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31">
                <a:extLst>
                  <a:ext uri="{FF2B5EF4-FFF2-40B4-BE49-F238E27FC236}">
                    <a16:creationId xmlns:a16="http://schemas.microsoft.com/office/drawing/2014/main" id="{6B376D66-7608-4E18-884E-8DABA93CC40D}"/>
                  </a:ext>
                </a:extLst>
              </p:cNvPr>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2">
                <a:extLst>
                  <a:ext uri="{FF2B5EF4-FFF2-40B4-BE49-F238E27FC236}">
                    <a16:creationId xmlns:a16="http://schemas.microsoft.com/office/drawing/2014/main" id="{F1720735-E201-4EBE-965D-3E339045A03B}"/>
                  </a:ext>
                </a:extLst>
              </p:cNvPr>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3">
                <a:extLst>
                  <a:ext uri="{FF2B5EF4-FFF2-40B4-BE49-F238E27FC236}">
                    <a16:creationId xmlns:a16="http://schemas.microsoft.com/office/drawing/2014/main" id="{4F0BA518-FF03-46D0-BDCA-A58352CE51A9}"/>
                  </a:ext>
                </a:extLst>
              </p:cNvPr>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4">
                <a:extLst>
                  <a:ext uri="{FF2B5EF4-FFF2-40B4-BE49-F238E27FC236}">
                    <a16:creationId xmlns:a16="http://schemas.microsoft.com/office/drawing/2014/main" id="{C0FA2DBD-D3A0-4D6A-B1F7-8B0C86FAD321}"/>
                  </a:ext>
                </a:extLst>
              </p:cNvPr>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5">
                <a:extLst>
                  <a:ext uri="{FF2B5EF4-FFF2-40B4-BE49-F238E27FC236}">
                    <a16:creationId xmlns:a16="http://schemas.microsoft.com/office/drawing/2014/main" id="{F8085D70-7820-428D-B1CD-934AD8617093}"/>
                  </a:ext>
                </a:extLst>
              </p:cNvPr>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6">
                <a:extLst>
                  <a:ext uri="{FF2B5EF4-FFF2-40B4-BE49-F238E27FC236}">
                    <a16:creationId xmlns:a16="http://schemas.microsoft.com/office/drawing/2014/main" id="{418DD6C6-44E8-4734-8448-F79BBEFC4C11}"/>
                  </a:ext>
                </a:extLst>
              </p:cNvPr>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7">
                <a:extLst>
                  <a:ext uri="{FF2B5EF4-FFF2-40B4-BE49-F238E27FC236}">
                    <a16:creationId xmlns:a16="http://schemas.microsoft.com/office/drawing/2014/main" id="{82502AE8-245B-431F-A84E-381C5C060820}"/>
                  </a:ext>
                </a:extLst>
              </p:cNvPr>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8">
                <a:extLst>
                  <a:ext uri="{FF2B5EF4-FFF2-40B4-BE49-F238E27FC236}">
                    <a16:creationId xmlns:a16="http://schemas.microsoft.com/office/drawing/2014/main" id="{91152D5B-37CD-4149-98E3-851911B78E1B}"/>
                  </a:ext>
                </a:extLst>
              </p:cNvPr>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9">
                <a:extLst>
                  <a:ext uri="{FF2B5EF4-FFF2-40B4-BE49-F238E27FC236}">
                    <a16:creationId xmlns:a16="http://schemas.microsoft.com/office/drawing/2014/main" id="{F8EFFE12-F213-4C02-BA2B-A3C5068C2F91}"/>
                  </a:ext>
                </a:extLst>
              </p:cNvPr>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Freeform 340">
                <a:extLst>
                  <a:ext uri="{FF2B5EF4-FFF2-40B4-BE49-F238E27FC236}">
                    <a16:creationId xmlns:a16="http://schemas.microsoft.com/office/drawing/2014/main" id="{B8AE165A-234A-4F34-862D-96A6FBF37EB0}"/>
                  </a:ext>
                </a:extLst>
              </p:cNvPr>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8" name="Freeform 341">
                <a:extLst>
                  <a:ext uri="{FF2B5EF4-FFF2-40B4-BE49-F238E27FC236}">
                    <a16:creationId xmlns:a16="http://schemas.microsoft.com/office/drawing/2014/main" id="{5267A298-27BC-400D-8D8E-10EC58511451}"/>
                  </a:ext>
                </a:extLst>
              </p:cNvPr>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9" name="Freeform 342">
                <a:extLst>
                  <a:ext uri="{FF2B5EF4-FFF2-40B4-BE49-F238E27FC236}">
                    <a16:creationId xmlns:a16="http://schemas.microsoft.com/office/drawing/2014/main" id="{68380FC4-CC39-44AB-88BE-B77E57E6A06F}"/>
                  </a:ext>
                </a:extLst>
              </p:cNvPr>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3">
                <a:extLst>
                  <a:ext uri="{FF2B5EF4-FFF2-40B4-BE49-F238E27FC236}">
                    <a16:creationId xmlns:a16="http://schemas.microsoft.com/office/drawing/2014/main" id="{47B0B464-FD7B-47A6-B81D-D9AB66298289}"/>
                  </a:ext>
                </a:extLst>
              </p:cNvPr>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4">
                <a:extLst>
                  <a:ext uri="{FF2B5EF4-FFF2-40B4-BE49-F238E27FC236}">
                    <a16:creationId xmlns:a16="http://schemas.microsoft.com/office/drawing/2014/main" id="{9BE5DCC6-5B2D-454E-B940-E578CB626773}"/>
                  </a:ext>
                </a:extLst>
              </p:cNvPr>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5">
                <a:extLst>
                  <a:ext uri="{FF2B5EF4-FFF2-40B4-BE49-F238E27FC236}">
                    <a16:creationId xmlns:a16="http://schemas.microsoft.com/office/drawing/2014/main" id="{EB9C96DC-CDE2-468B-8CCF-C4AA7B821C30}"/>
                  </a:ext>
                </a:extLst>
              </p:cNvPr>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6">
                <a:extLst>
                  <a:ext uri="{FF2B5EF4-FFF2-40B4-BE49-F238E27FC236}">
                    <a16:creationId xmlns:a16="http://schemas.microsoft.com/office/drawing/2014/main" id="{217B93B2-9A32-4EE4-84F9-B1E738087AFA}"/>
                  </a:ext>
                </a:extLst>
              </p:cNvPr>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7">
                <a:extLst>
                  <a:ext uri="{FF2B5EF4-FFF2-40B4-BE49-F238E27FC236}">
                    <a16:creationId xmlns:a16="http://schemas.microsoft.com/office/drawing/2014/main" id="{FA9A8095-9AE6-43BF-9298-F1D77C8A08FC}"/>
                  </a:ext>
                </a:extLst>
              </p:cNvPr>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8">
                <a:extLst>
                  <a:ext uri="{FF2B5EF4-FFF2-40B4-BE49-F238E27FC236}">
                    <a16:creationId xmlns:a16="http://schemas.microsoft.com/office/drawing/2014/main" id="{170AD643-F140-47C7-B7D2-9614303AD942}"/>
                  </a:ext>
                </a:extLst>
              </p:cNvPr>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9">
                <a:extLst>
                  <a:ext uri="{FF2B5EF4-FFF2-40B4-BE49-F238E27FC236}">
                    <a16:creationId xmlns:a16="http://schemas.microsoft.com/office/drawing/2014/main" id="{F7D76C99-F6EE-473B-83C3-68B3AE89E479}"/>
                  </a:ext>
                </a:extLst>
              </p:cNvPr>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50">
                <a:extLst>
                  <a:ext uri="{FF2B5EF4-FFF2-40B4-BE49-F238E27FC236}">
                    <a16:creationId xmlns:a16="http://schemas.microsoft.com/office/drawing/2014/main" id="{C49716F0-DEAF-4C79-914E-62E490BFAB61}"/>
                  </a:ext>
                </a:extLst>
              </p:cNvPr>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51">
                <a:extLst>
                  <a:ext uri="{FF2B5EF4-FFF2-40B4-BE49-F238E27FC236}">
                    <a16:creationId xmlns:a16="http://schemas.microsoft.com/office/drawing/2014/main" id="{E4723842-8AA0-4257-9190-1BAFD86D4EFD}"/>
                  </a:ext>
                </a:extLst>
              </p:cNvPr>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2">
                <a:extLst>
                  <a:ext uri="{FF2B5EF4-FFF2-40B4-BE49-F238E27FC236}">
                    <a16:creationId xmlns:a16="http://schemas.microsoft.com/office/drawing/2014/main" id="{B014FEC3-38CD-486A-AC00-24ABA528BBBB}"/>
                  </a:ext>
                </a:extLst>
              </p:cNvPr>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Line 353">
                <a:extLst>
                  <a:ext uri="{FF2B5EF4-FFF2-40B4-BE49-F238E27FC236}">
                    <a16:creationId xmlns:a16="http://schemas.microsoft.com/office/drawing/2014/main" id="{6F7E26D3-56F1-4683-B282-F47A460ACCA3}"/>
                  </a:ext>
                </a:extLst>
              </p:cNvPr>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1" name="Line 354">
                <a:extLst>
                  <a:ext uri="{FF2B5EF4-FFF2-40B4-BE49-F238E27FC236}">
                    <a16:creationId xmlns:a16="http://schemas.microsoft.com/office/drawing/2014/main" id="{85AB3874-3E8A-43A1-AD03-25DF048C1829}"/>
                  </a:ext>
                </a:extLst>
              </p:cNvPr>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2" name="Freeform 355">
                <a:extLst>
                  <a:ext uri="{FF2B5EF4-FFF2-40B4-BE49-F238E27FC236}">
                    <a16:creationId xmlns:a16="http://schemas.microsoft.com/office/drawing/2014/main" id="{D3082104-304F-4C76-B0D2-D47A9849A21A}"/>
                  </a:ext>
                </a:extLst>
              </p:cNvPr>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3" name="Freeform 356">
                <a:extLst>
                  <a:ext uri="{FF2B5EF4-FFF2-40B4-BE49-F238E27FC236}">
                    <a16:creationId xmlns:a16="http://schemas.microsoft.com/office/drawing/2014/main" id="{C6DA9FF1-3F4B-486C-9DC9-0154EFDAC24D}"/>
                  </a:ext>
                </a:extLst>
              </p:cNvPr>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4" name="Freeform 357">
                <a:extLst>
                  <a:ext uri="{FF2B5EF4-FFF2-40B4-BE49-F238E27FC236}">
                    <a16:creationId xmlns:a16="http://schemas.microsoft.com/office/drawing/2014/main" id="{23721897-36DD-4031-B5BF-F190211690B5}"/>
                  </a:ext>
                </a:extLst>
              </p:cNvPr>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Rectangle 358">
                <a:extLst>
                  <a:ext uri="{FF2B5EF4-FFF2-40B4-BE49-F238E27FC236}">
                    <a16:creationId xmlns:a16="http://schemas.microsoft.com/office/drawing/2014/main" id="{63B8A031-9778-497D-B205-95C930D30EA1}"/>
                  </a:ext>
                </a:extLst>
              </p:cNvPr>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6" name="Freeform 359">
                <a:extLst>
                  <a:ext uri="{FF2B5EF4-FFF2-40B4-BE49-F238E27FC236}">
                    <a16:creationId xmlns:a16="http://schemas.microsoft.com/office/drawing/2014/main" id="{A6EDBE68-6FEC-4016-B2FC-2D3B521EB79D}"/>
                  </a:ext>
                </a:extLst>
              </p:cNvPr>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Freeform 360">
                <a:extLst>
                  <a:ext uri="{FF2B5EF4-FFF2-40B4-BE49-F238E27FC236}">
                    <a16:creationId xmlns:a16="http://schemas.microsoft.com/office/drawing/2014/main" id="{A9E2B32E-9C75-4975-B798-8EDBBF7286B9}"/>
                  </a:ext>
                </a:extLst>
              </p:cNvPr>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8" name="Freeform 361">
                <a:extLst>
                  <a:ext uri="{FF2B5EF4-FFF2-40B4-BE49-F238E27FC236}">
                    <a16:creationId xmlns:a16="http://schemas.microsoft.com/office/drawing/2014/main" id="{A42C5C7D-571D-4D4E-A2EA-1EB6194BEFE6}"/>
                  </a:ext>
                </a:extLst>
              </p:cNvPr>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2">
                <a:extLst>
                  <a:ext uri="{FF2B5EF4-FFF2-40B4-BE49-F238E27FC236}">
                    <a16:creationId xmlns:a16="http://schemas.microsoft.com/office/drawing/2014/main" id="{28A07AEB-4DCD-4E64-B48C-397FA4623471}"/>
                  </a:ext>
                </a:extLst>
              </p:cNvPr>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Oval 363">
                <a:extLst>
                  <a:ext uri="{FF2B5EF4-FFF2-40B4-BE49-F238E27FC236}">
                    <a16:creationId xmlns:a16="http://schemas.microsoft.com/office/drawing/2014/main" id="{A13378AC-0C9F-4735-9A39-0F2EF56B4B0F}"/>
                  </a:ext>
                </a:extLst>
              </p:cNvPr>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1" name="Freeform 364">
                <a:extLst>
                  <a:ext uri="{FF2B5EF4-FFF2-40B4-BE49-F238E27FC236}">
                    <a16:creationId xmlns:a16="http://schemas.microsoft.com/office/drawing/2014/main" id="{A719A877-DB73-47F5-96C5-4840FE886593}"/>
                  </a:ext>
                </a:extLst>
              </p:cNvPr>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5">
                <a:extLst>
                  <a:ext uri="{FF2B5EF4-FFF2-40B4-BE49-F238E27FC236}">
                    <a16:creationId xmlns:a16="http://schemas.microsoft.com/office/drawing/2014/main" id="{4FC435A1-CDE9-4048-9DB9-B0BC43A9A6D4}"/>
                  </a:ext>
                </a:extLst>
              </p:cNvPr>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6">
                <a:extLst>
                  <a:ext uri="{FF2B5EF4-FFF2-40B4-BE49-F238E27FC236}">
                    <a16:creationId xmlns:a16="http://schemas.microsoft.com/office/drawing/2014/main" id="{EA684F21-9315-4AF6-BF5B-944D9CA8BC01}"/>
                  </a:ext>
                </a:extLst>
              </p:cNvPr>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7">
                <a:extLst>
                  <a:ext uri="{FF2B5EF4-FFF2-40B4-BE49-F238E27FC236}">
                    <a16:creationId xmlns:a16="http://schemas.microsoft.com/office/drawing/2014/main" id="{EC45482F-1608-4C25-A61D-8A47D230C397}"/>
                  </a:ext>
                </a:extLst>
              </p:cNvPr>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8">
                <a:extLst>
                  <a:ext uri="{FF2B5EF4-FFF2-40B4-BE49-F238E27FC236}">
                    <a16:creationId xmlns:a16="http://schemas.microsoft.com/office/drawing/2014/main" id="{644AAC29-4B75-4992-A4BF-D3E37B1738D1}"/>
                  </a:ext>
                </a:extLst>
              </p:cNvPr>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9">
                <a:extLst>
                  <a:ext uri="{FF2B5EF4-FFF2-40B4-BE49-F238E27FC236}">
                    <a16:creationId xmlns:a16="http://schemas.microsoft.com/office/drawing/2014/main" id="{C5C5D75B-F93A-4D2B-A083-478DAB71B716}"/>
                  </a:ext>
                </a:extLst>
              </p:cNvPr>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70">
                <a:extLst>
                  <a:ext uri="{FF2B5EF4-FFF2-40B4-BE49-F238E27FC236}">
                    <a16:creationId xmlns:a16="http://schemas.microsoft.com/office/drawing/2014/main" id="{DED1449D-1537-482C-AC15-BA3B056968A9}"/>
                  </a:ext>
                </a:extLst>
              </p:cNvPr>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71">
                <a:extLst>
                  <a:ext uri="{FF2B5EF4-FFF2-40B4-BE49-F238E27FC236}">
                    <a16:creationId xmlns:a16="http://schemas.microsoft.com/office/drawing/2014/main" id="{4365803D-97A9-4BA2-B19B-CEE68B951796}"/>
                  </a:ext>
                </a:extLst>
              </p:cNvPr>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2">
                <a:extLst>
                  <a:ext uri="{FF2B5EF4-FFF2-40B4-BE49-F238E27FC236}">
                    <a16:creationId xmlns:a16="http://schemas.microsoft.com/office/drawing/2014/main" id="{22C99DC9-3F5A-40BF-B58B-03B5A1F7E2DC}"/>
                  </a:ext>
                </a:extLst>
              </p:cNvPr>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3">
                <a:extLst>
                  <a:ext uri="{FF2B5EF4-FFF2-40B4-BE49-F238E27FC236}">
                    <a16:creationId xmlns:a16="http://schemas.microsoft.com/office/drawing/2014/main" id="{EB24C3A5-3D57-40F9-8CFF-D24DEB357EB4}"/>
                  </a:ext>
                </a:extLst>
              </p:cNvPr>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4">
                <a:extLst>
                  <a:ext uri="{FF2B5EF4-FFF2-40B4-BE49-F238E27FC236}">
                    <a16:creationId xmlns:a16="http://schemas.microsoft.com/office/drawing/2014/main" id="{09AB5BBC-3494-4555-A618-778D146427C4}"/>
                  </a:ext>
                </a:extLst>
              </p:cNvPr>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5">
                <a:extLst>
                  <a:ext uri="{FF2B5EF4-FFF2-40B4-BE49-F238E27FC236}">
                    <a16:creationId xmlns:a16="http://schemas.microsoft.com/office/drawing/2014/main" id="{8179C74B-F98F-49E5-A3B7-0B42F0A9C15D}"/>
                  </a:ext>
                </a:extLst>
              </p:cNvPr>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6">
                <a:extLst>
                  <a:ext uri="{FF2B5EF4-FFF2-40B4-BE49-F238E27FC236}">
                    <a16:creationId xmlns:a16="http://schemas.microsoft.com/office/drawing/2014/main" id="{D569A001-AC6C-4251-83A7-90C3BE0A6497}"/>
                  </a:ext>
                </a:extLst>
              </p:cNvPr>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Freeform 377">
                <a:extLst>
                  <a:ext uri="{FF2B5EF4-FFF2-40B4-BE49-F238E27FC236}">
                    <a16:creationId xmlns:a16="http://schemas.microsoft.com/office/drawing/2014/main" id="{7C4EAD38-5FD8-4384-A0BF-FDC765FBEBC8}"/>
                  </a:ext>
                </a:extLst>
              </p:cNvPr>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5" name="Freeform 378">
                <a:extLst>
                  <a:ext uri="{FF2B5EF4-FFF2-40B4-BE49-F238E27FC236}">
                    <a16:creationId xmlns:a16="http://schemas.microsoft.com/office/drawing/2014/main" id="{37B30E62-63A3-4EF0-BDE7-4E7E4F87A000}"/>
                  </a:ext>
                </a:extLst>
              </p:cNvPr>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9">
                <a:extLst>
                  <a:ext uri="{FF2B5EF4-FFF2-40B4-BE49-F238E27FC236}">
                    <a16:creationId xmlns:a16="http://schemas.microsoft.com/office/drawing/2014/main" id="{843680B1-60A6-43C6-9273-C5B2104AF567}"/>
                  </a:ext>
                </a:extLst>
              </p:cNvPr>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80">
                <a:extLst>
                  <a:ext uri="{FF2B5EF4-FFF2-40B4-BE49-F238E27FC236}">
                    <a16:creationId xmlns:a16="http://schemas.microsoft.com/office/drawing/2014/main" id="{E8B6A5CF-D8A4-4994-A547-0DC515D342D1}"/>
                  </a:ext>
                </a:extLst>
              </p:cNvPr>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81">
                <a:extLst>
                  <a:ext uri="{FF2B5EF4-FFF2-40B4-BE49-F238E27FC236}">
                    <a16:creationId xmlns:a16="http://schemas.microsoft.com/office/drawing/2014/main" id="{51D4B28F-E64C-4107-8400-71069EB5F54E}"/>
                  </a:ext>
                </a:extLst>
              </p:cNvPr>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2">
                <a:extLst>
                  <a:ext uri="{FF2B5EF4-FFF2-40B4-BE49-F238E27FC236}">
                    <a16:creationId xmlns:a16="http://schemas.microsoft.com/office/drawing/2014/main" id="{B7896317-3514-43BB-B9CC-D2EB45CA2BBF}"/>
                  </a:ext>
                </a:extLst>
              </p:cNvPr>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3">
                <a:extLst>
                  <a:ext uri="{FF2B5EF4-FFF2-40B4-BE49-F238E27FC236}">
                    <a16:creationId xmlns:a16="http://schemas.microsoft.com/office/drawing/2014/main" id="{4AA7C8A3-40F8-4CE5-B55C-3598BBC2CEAE}"/>
                  </a:ext>
                </a:extLst>
              </p:cNvPr>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4">
                <a:extLst>
                  <a:ext uri="{FF2B5EF4-FFF2-40B4-BE49-F238E27FC236}">
                    <a16:creationId xmlns:a16="http://schemas.microsoft.com/office/drawing/2014/main" id="{7296F765-1804-4BB4-B92B-F752D3855573}"/>
                  </a:ext>
                </a:extLst>
              </p:cNvPr>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5">
                <a:extLst>
                  <a:ext uri="{FF2B5EF4-FFF2-40B4-BE49-F238E27FC236}">
                    <a16:creationId xmlns:a16="http://schemas.microsoft.com/office/drawing/2014/main" id="{454099F1-12EF-4B80-B314-F1331AD34398}"/>
                  </a:ext>
                </a:extLst>
              </p:cNvPr>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6">
                <a:extLst>
                  <a:ext uri="{FF2B5EF4-FFF2-40B4-BE49-F238E27FC236}">
                    <a16:creationId xmlns:a16="http://schemas.microsoft.com/office/drawing/2014/main" id="{21AC531C-E206-4C50-9189-68EEFD85B956}"/>
                  </a:ext>
                </a:extLst>
              </p:cNvPr>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7">
                <a:extLst>
                  <a:ext uri="{FF2B5EF4-FFF2-40B4-BE49-F238E27FC236}">
                    <a16:creationId xmlns:a16="http://schemas.microsoft.com/office/drawing/2014/main" id="{50B859A2-CF7A-4EB4-9431-D2C427B20681}"/>
                  </a:ext>
                </a:extLst>
              </p:cNvPr>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8">
                <a:extLst>
                  <a:ext uri="{FF2B5EF4-FFF2-40B4-BE49-F238E27FC236}">
                    <a16:creationId xmlns:a16="http://schemas.microsoft.com/office/drawing/2014/main" id="{1E1A7245-421B-40FB-854F-2A88BB9D03D1}"/>
                  </a:ext>
                </a:extLst>
              </p:cNvPr>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9">
                <a:extLst>
                  <a:ext uri="{FF2B5EF4-FFF2-40B4-BE49-F238E27FC236}">
                    <a16:creationId xmlns:a16="http://schemas.microsoft.com/office/drawing/2014/main" id="{B61B65BE-4671-40CC-9C0B-F232F9163CA5}"/>
                  </a:ext>
                </a:extLst>
              </p:cNvPr>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90">
                <a:extLst>
                  <a:ext uri="{FF2B5EF4-FFF2-40B4-BE49-F238E27FC236}">
                    <a16:creationId xmlns:a16="http://schemas.microsoft.com/office/drawing/2014/main" id="{EF1E09F8-A988-4425-99D3-339DEAD3EB95}"/>
                  </a:ext>
                </a:extLst>
              </p:cNvPr>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91">
                <a:extLst>
                  <a:ext uri="{FF2B5EF4-FFF2-40B4-BE49-F238E27FC236}">
                    <a16:creationId xmlns:a16="http://schemas.microsoft.com/office/drawing/2014/main" id="{D75D62B2-1119-4631-8F9D-B86221B12073}"/>
                  </a:ext>
                </a:extLst>
              </p:cNvPr>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2">
                <a:extLst>
                  <a:ext uri="{FF2B5EF4-FFF2-40B4-BE49-F238E27FC236}">
                    <a16:creationId xmlns:a16="http://schemas.microsoft.com/office/drawing/2014/main" id="{DC6A85B5-BAE6-4C00-92D7-AE4FE7641EC4}"/>
                  </a:ext>
                </a:extLst>
              </p:cNvPr>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3">
                <a:extLst>
                  <a:ext uri="{FF2B5EF4-FFF2-40B4-BE49-F238E27FC236}">
                    <a16:creationId xmlns:a16="http://schemas.microsoft.com/office/drawing/2014/main" id="{4AC967B7-6FD2-4849-819E-9804AF9D22A6}"/>
                  </a:ext>
                </a:extLst>
              </p:cNvPr>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4">
                <a:extLst>
                  <a:ext uri="{FF2B5EF4-FFF2-40B4-BE49-F238E27FC236}">
                    <a16:creationId xmlns:a16="http://schemas.microsoft.com/office/drawing/2014/main" id="{B8565EC5-CB55-49CE-94D2-A6388C82C09F}"/>
                  </a:ext>
                </a:extLst>
              </p:cNvPr>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5">
                <a:extLst>
                  <a:ext uri="{FF2B5EF4-FFF2-40B4-BE49-F238E27FC236}">
                    <a16:creationId xmlns:a16="http://schemas.microsoft.com/office/drawing/2014/main" id="{5C50A3B1-12DD-4CCA-BD7D-741A30C1F5A7}"/>
                  </a:ext>
                </a:extLst>
              </p:cNvPr>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6">
                <a:extLst>
                  <a:ext uri="{FF2B5EF4-FFF2-40B4-BE49-F238E27FC236}">
                    <a16:creationId xmlns:a16="http://schemas.microsoft.com/office/drawing/2014/main" id="{9A2DB68C-AE84-4C32-B1E2-FDF7769973FC}"/>
                  </a:ext>
                </a:extLst>
              </p:cNvPr>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7">
                <a:extLst>
                  <a:ext uri="{FF2B5EF4-FFF2-40B4-BE49-F238E27FC236}">
                    <a16:creationId xmlns:a16="http://schemas.microsoft.com/office/drawing/2014/main" id="{418E53E4-8C96-40FA-9C9E-9B6A43372240}"/>
                  </a:ext>
                </a:extLst>
              </p:cNvPr>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8">
                <a:extLst>
                  <a:ext uri="{FF2B5EF4-FFF2-40B4-BE49-F238E27FC236}">
                    <a16:creationId xmlns:a16="http://schemas.microsoft.com/office/drawing/2014/main" id="{56773A21-1C95-4434-8C8C-8AD1C48D258F}"/>
                  </a:ext>
                </a:extLst>
              </p:cNvPr>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9">
                <a:extLst>
                  <a:ext uri="{FF2B5EF4-FFF2-40B4-BE49-F238E27FC236}">
                    <a16:creationId xmlns:a16="http://schemas.microsoft.com/office/drawing/2014/main" id="{FB5D6142-24F5-4C97-B6E7-CA18FFE6EA6A}"/>
                  </a:ext>
                </a:extLst>
              </p:cNvPr>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400">
                <a:extLst>
                  <a:ext uri="{FF2B5EF4-FFF2-40B4-BE49-F238E27FC236}">
                    <a16:creationId xmlns:a16="http://schemas.microsoft.com/office/drawing/2014/main" id="{1F7E6E10-E7FE-4355-AA1F-210BEA7941B2}"/>
                  </a:ext>
                </a:extLst>
              </p:cNvPr>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401">
                <a:extLst>
                  <a:ext uri="{FF2B5EF4-FFF2-40B4-BE49-F238E27FC236}">
                    <a16:creationId xmlns:a16="http://schemas.microsoft.com/office/drawing/2014/main" id="{3616A31B-694D-4D8B-96B7-E350EDCD9A7D}"/>
                  </a:ext>
                </a:extLst>
              </p:cNvPr>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2">
                <a:extLst>
                  <a:ext uri="{FF2B5EF4-FFF2-40B4-BE49-F238E27FC236}">
                    <a16:creationId xmlns:a16="http://schemas.microsoft.com/office/drawing/2014/main" id="{A231D238-D867-4975-B6DB-FFB727EABB5F}"/>
                  </a:ext>
                </a:extLst>
              </p:cNvPr>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3">
                <a:extLst>
                  <a:ext uri="{FF2B5EF4-FFF2-40B4-BE49-F238E27FC236}">
                    <a16:creationId xmlns:a16="http://schemas.microsoft.com/office/drawing/2014/main" id="{0E2FCBD0-E9B0-4DD9-B5BE-7CE0892E8D62}"/>
                  </a:ext>
                </a:extLst>
              </p:cNvPr>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4">
                <a:extLst>
                  <a:ext uri="{FF2B5EF4-FFF2-40B4-BE49-F238E27FC236}">
                    <a16:creationId xmlns:a16="http://schemas.microsoft.com/office/drawing/2014/main" id="{8B34BA4D-1591-45D3-92BA-FF86C0E9316B}"/>
                  </a:ext>
                </a:extLst>
              </p:cNvPr>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5">
                <a:extLst>
                  <a:ext uri="{FF2B5EF4-FFF2-40B4-BE49-F238E27FC236}">
                    <a16:creationId xmlns:a16="http://schemas.microsoft.com/office/drawing/2014/main" id="{8EB9D7E1-8A9A-4C2E-8443-2B49CC4C4EAF}"/>
                  </a:ext>
                </a:extLst>
              </p:cNvPr>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Line 406">
                <a:extLst>
                  <a:ext uri="{FF2B5EF4-FFF2-40B4-BE49-F238E27FC236}">
                    <a16:creationId xmlns:a16="http://schemas.microsoft.com/office/drawing/2014/main" id="{42581A5A-8155-4673-9A17-DF4460BB2F78}"/>
                  </a:ext>
                </a:extLst>
              </p:cNvPr>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4" name="Freeform 407">
                <a:extLst>
                  <a:ext uri="{FF2B5EF4-FFF2-40B4-BE49-F238E27FC236}">
                    <a16:creationId xmlns:a16="http://schemas.microsoft.com/office/drawing/2014/main" id="{27D6B10B-C263-4944-98DB-E224CBD20E9E}"/>
                  </a:ext>
                </a:extLst>
              </p:cNvPr>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5" name="Freeform 408">
                <a:extLst>
                  <a:ext uri="{FF2B5EF4-FFF2-40B4-BE49-F238E27FC236}">
                    <a16:creationId xmlns:a16="http://schemas.microsoft.com/office/drawing/2014/main" id="{FD4BB069-F69E-4B17-9E13-888403C3A9A7}"/>
                  </a:ext>
                </a:extLst>
              </p:cNvPr>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6" name="Line 409">
                <a:extLst>
                  <a:ext uri="{FF2B5EF4-FFF2-40B4-BE49-F238E27FC236}">
                    <a16:creationId xmlns:a16="http://schemas.microsoft.com/office/drawing/2014/main" id="{DD4C22D1-09BB-4EC2-A8E1-62A143054CEA}"/>
                  </a:ext>
                </a:extLst>
              </p:cNvPr>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7" name="Line 410">
                <a:extLst>
                  <a:ext uri="{FF2B5EF4-FFF2-40B4-BE49-F238E27FC236}">
                    <a16:creationId xmlns:a16="http://schemas.microsoft.com/office/drawing/2014/main" id="{9EEB5E64-1FF9-491D-911E-D4D71952C562}"/>
                  </a:ext>
                </a:extLst>
              </p:cNvPr>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8" name="Line 411">
                <a:extLst>
                  <a:ext uri="{FF2B5EF4-FFF2-40B4-BE49-F238E27FC236}">
                    <a16:creationId xmlns:a16="http://schemas.microsoft.com/office/drawing/2014/main" id="{3ACB67A6-3128-4729-95CE-0EEA8E23388D}"/>
                  </a:ext>
                </a:extLst>
              </p:cNvPr>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Freeform 412">
                <a:extLst>
                  <a:ext uri="{FF2B5EF4-FFF2-40B4-BE49-F238E27FC236}">
                    <a16:creationId xmlns:a16="http://schemas.microsoft.com/office/drawing/2014/main" id="{E770EC09-9403-47CE-A1C5-1E56C68903C5}"/>
                  </a:ext>
                </a:extLst>
              </p:cNvPr>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0" name="Freeform 413">
                <a:extLst>
                  <a:ext uri="{FF2B5EF4-FFF2-40B4-BE49-F238E27FC236}">
                    <a16:creationId xmlns:a16="http://schemas.microsoft.com/office/drawing/2014/main" id="{A7470DF5-CF82-4FDA-A621-BF99E04A1B3F}"/>
                  </a:ext>
                </a:extLst>
              </p:cNvPr>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1" name="Freeform 414">
                <a:extLst>
                  <a:ext uri="{FF2B5EF4-FFF2-40B4-BE49-F238E27FC236}">
                    <a16:creationId xmlns:a16="http://schemas.microsoft.com/office/drawing/2014/main" id="{3FE1684C-B66C-43C6-BDA8-8DD0F5F9212F}"/>
                  </a:ext>
                </a:extLst>
              </p:cNvPr>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5">
                <a:extLst>
                  <a:ext uri="{FF2B5EF4-FFF2-40B4-BE49-F238E27FC236}">
                    <a16:creationId xmlns:a16="http://schemas.microsoft.com/office/drawing/2014/main" id="{9914FF77-484B-40E9-A47C-018A8CD6C6F4}"/>
                  </a:ext>
                </a:extLst>
              </p:cNvPr>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6">
                <a:extLst>
                  <a:ext uri="{FF2B5EF4-FFF2-40B4-BE49-F238E27FC236}">
                    <a16:creationId xmlns:a16="http://schemas.microsoft.com/office/drawing/2014/main" id="{86C28892-5F0B-4477-815C-8ACCBE53CCDD}"/>
                  </a:ext>
                </a:extLst>
              </p:cNvPr>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7">
                <a:extLst>
                  <a:ext uri="{FF2B5EF4-FFF2-40B4-BE49-F238E27FC236}">
                    <a16:creationId xmlns:a16="http://schemas.microsoft.com/office/drawing/2014/main" id="{45E49263-C7DE-41C1-B377-FEA6C92FDE87}"/>
                  </a:ext>
                </a:extLst>
              </p:cNvPr>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8">
                <a:extLst>
                  <a:ext uri="{FF2B5EF4-FFF2-40B4-BE49-F238E27FC236}">
                    <a16:creationId xmlns:a16="http://schemas.microsoft.com/office/drawing/2014/main" id="{C8663388-47C8-4821-B038-A865F8FDCCB5}"/>
                  </a:ext>
                </a:extLst>
              </p:cNvPr>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9">
                <a:extLst>
                  <a:ext uri="{FF2B5EF4-FFF2-40B4-BE49-F238E27FC236}">
                    <a16:creationId xmlns:a16="http://schemas.microsoft.com/office/drawing/2014/main" id="{A27AEF74-38C1-41C7-8F77-142F49E9073D}"/>
                  </a:ext>
                </a:extLst>
              </p:cNvPr>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20">
                <a:extLst>
                  <a:ext uri="{FF2B5EF4-FFF2-40B4-BE49-F238E27FC236}">
                    <a16:creationId xmlns:a16="http://schemas.microsoft.com/office/drawing/2014/main" id="{8D2BFD8E-E799-4723-A046-394C82640E8B}"/>
                  </a:ext>
                </a:extLst>
              </p:cNvPr>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21">
                <a:extLst>
                  <a:ext uri="{FF2B5EF4-FFF2-40B4-BE49-F238E27FC236}">
                    <a16:creationId xmlns:a16="http://schemas.microsoft.com/office/drawing/2014/main" id="{A18F022C-E151-45D2-9F97-826443205A52}"/>
                  </a:ext>
                </a:extLst>
              </p:cNvPr>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2">
                <a:extLst>
                  <a:ext uri="{FF2B5EF4-FFF2-40B4-BE49-F238E27FC236}">
                    <a16:creationId xmlns:a16="http://schemas.microsoft.com/office/drawing/2014/main" id="{F2912ABE-D000-44AE-9B77-6009489E119A}"/>
                  </a:ext>
                </a:extLst>
              </p:cNvPr>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3">
                <a:extLst>
                  <a:ext uri="{FF2B5EF4-FFF2-40B4-BE49-F238E27FC236}">
                    <a16:creationId xmlns:a16="http://schemas.microsoft.com/office/drawing/2014/main" id="{CF37545B-1638-487A-A6B5-6F7DA8CBDEDB}"/>
                  </a:ext>
                </a:extLst>
              </p:cNvPr>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4">
                <a:extLst>
                  <a:ext uri="{FF2B5EF4-FFF2-40B4-BE49-F238E27FC236}">
                    <a16:creationId xmlns:a16="http://schemas.microsoft.com/office/drawing/2014/main" id="{F8487955-F762-451F-898A-E32D1798BF82}"/>
                  </a:ext>
                </a:extLst>
              </p:cNvPr>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5">
                <a:extLst>
                  <a:ext uri="{FF2B5EF4-FFF2-40B4-BE49-F238E27FC236}">
                    <a16:creationId xmlns:a16="http://schemas.microsoft.com/office/drawing/2014/main" id="{AE5640D8-D52C-42CE-8486-7612505E3564}"/>
                  </a:ext>
                </a:extLst>
              </p:cNvPr>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6">
                <a:extLst>
                  <a:ext uri="{FF2B5EF4-FFF2-40B4-BE49-F238E27FC236}">
                    <a16:creationId xmlns:a16="http://schemas.microsoft.com/office/drawing/2014/main" id="{DE5D2D78-8C87-400A-A72D-A088C732F9C6}"/>
                  </a:ext>
                </a:extLst>
              </p:cNvPr>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7">
                <a:extLst>
                  <a:ext uri="{FF2B5EF4-FFF2-40B4-BE49-F238E27FC236}">
                    <a16:creationId xmlns:a16="http://schemas.microsoft.com/office/drawing/2014/main" id="{012FC54A-9504-48C4-A9A5-333DECFEFB34}"/>
                  </a:ext>
                </a:extLst>
              </p:cNvPr>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8">
                <a:extLst>
                  <a:ext uri="{FF2B5EF4-FFF2-40B4-BE49-F238E27FC236}">
                    <a16:creationId xmlns:a16="http://schemas.microsoft.com/office/drawing/2014/main" id="{D4CB48B2-D379-49DA-B4FF-B3E3BA49642F}"/>
                  </a:ext>
                </a:extLst>
              </p:cNvPr>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9">
                <a:extLst>
                  <a:ext uri="{FF2B5EF4-FFF2-40B4-BE49-F238E27FC236}">
                    <a16:creationId xmlns:a16="http://schemas.microsoft.com/office/drawing/2014/main" id="{77571914-3A71-4903-9DEA-83B2FD24EFB6}"/>
                  </a:ext>
                </a:extLst>
              </p:cNvPr>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30">
                <a:extLst>
                  <a:ext uri="{FF2B5EF4-FFF2-40B4-BE49-F238E27FC236}">
                    <a16:creationId xmlns:a16="http://schemas.microsoft.com/office/drawing/2014/main" id="{94EF5DBF-2DCE-4507-9EF0-62FF867FC090}"/>
                  </a:ext>
                </a:extLst>
              </p:cNvPr>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31">
                <a:extLst>
                  <a:ext uri="{FF2B5EF4-FFF2-40B4-BE49-F238E27FC236}">
                    <a16:creationId xmlns:a16="http://schemas.microsoft.com/office/drawing/2014/main" id="{59EA12C8-9B78-4525-887C-7B488195EF0F}"/>
                  </a:ext>
                </a:extLst>
              </p:cNvPr>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2">
                <a:extLst>
                  <a:ext uri="{FF2B5EF4-FFF2-40B4-BE49-F238E27FC236}">
                    <a16:creationId xmlns:a16="http://schemas.microsoft.com/office/drawing/2014/main" id="{815F7A2B-B74A-4A41-9DCF-FCEAE0C6CB1D}"/>
                  </a:ext>
                </a:extLst>
              </p:cNvPr>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3">
                <a:extLst>
                  <a:ext uri="{FF2B5EF4-FFF2-40B4-BE49-F238E27FC236}">
                    <a16:creationId xmlns:a16="http://schemas.microsoft.com/office/drawing/2014/main" id="{77150A46-B507-466E-939B-3EE1061D74AA}"/>
                  </a:ext>
                </a:extLst>
              </p:cNvPr>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1" name="Freeform 434">
                <a:extLst>
                  <a:ext uri="{FF2B5EF4-FFF2-40B4-BE49-F238E27FC236}">
                    <a16:creationId xmlns:a16="http://schemas.microsoft.com/office/drawing/2014/main" id="{958202B5-2765-48C6-891D-F310BCABD5FB}"/>
                  </a:ext>
                </a:extLst>
              </p:cNvPr>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2" name="Freeform 435">
                <a:extLst>
                  <a:ext uri="{FF2B5EF4-FFF2-40B4-BE49-F238E27FC236}">
                    <a16:creationId xmlns:a16="http://schemas.microsoft.com/office/drawing/2014/main" id="{6B3D4E9E-0996-4311-B513-DB895469023A}"/>
                  </a:ext>
                </a:extLst>
              </p:cNvPr>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6">
                <a:extLst>
                  <a:ext uri="{FF2B5EF4-FFF2-40B4-BE49-F238E27FC236}">
                    <a16:creationId xmlns:a16="http://schemas.microsoft.com/office/drawing/2014/main" id="{2B70B591-291D-42D0-BD74-FADED2F836F2}"/>
                  </a:ext>
                </a:extLst>
              </p:cNvPr>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7">
                <a:extLst>
                  <a:ext uri="{FF2B5EF4-FFF2-40B4-BE49-F238E27FC236}">
                    <a16:creationId xmlns:a16="http://schemas.microsoft.com/office/drawing/2014/main" id="{2A39212C-043A-4EC6-80EB-1DAA43FC8BE2}"/>
                  </a:ext>
                </a:extLst>
              </p:cNvPr>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8">
                <a:extLst>
                  <a:ext uri="{FF2B5EF4-FFF2-40B4-BE49-F238E27FC236}">
                    <a16:creationId xmlns:a16="http://schemas.microsoft.com/office/drawing/2014/main" id="{AC90644E-12E8-4FBC-8687-B182ED4946C9}"/>
                  </a:ext>
                </a:extLst>
              </p:cNvPr>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9">
                <a:extLst>
                  <a:ext uri="{FF2B5EF4-FFF2-40B4-BE49-F238E27FC236}">
                    <a16:creationId xmlns:a16="http://schemas.microsoft.com/office/drawing/2014/main" id="{31C21308-AB78-49E3-A7DF-3B2FF1678950}"/>
                  </a:ext>
                </a:extLst>
              </p:cNvPr>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40">
                <a:extLst>
                  <a:ext uri="{FF2B5EF4-FFF2-40B4-BE49-F238E27FC236}">
                    <a16:creationId xmlns:a16="http://schemas.microsoft.com/office/drawing/2014/main" id="{AD9D29C9-A32B-42E5-945A-54A361B23BA8}"/>
                  </a:ext>
                </a:extLst>
              </p:cNvPr>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41">
                <a:extLst>
                  <a:ext uri="{FF2B5EF4-FFF2-40B4-BE49-F238E27FC236}">
                    <a16:creationId xmlns:a16="http://schemas.microsoft.com/office/drawing/2014/main" id="{2A15E673-E561-4036-814B-EFC54B0B5A77}"/>
                  </a:ext>
                </a:extLst>
              </p:cNvPr>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2">
                <a:extLst>
                  <a:ext uri="{FF2B5EF4-FFF2-40B4-BE49-F238E27FC236}">
                    <a16:creationId xmlns:a16="http://schemas.microsoft.com/office/drawing/2014/main" id="{97B7B112-8290-4402-BE32-B246C4B5B1AB}"/>
                  </a:ext>
                </a:extLst>
              </p:cNvPr>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3">
                <a:extLst>
                  <a:ext uri="{FF2B5EF4-FFF2-40B4-BE49-F238E27FC236}">
                    <a16:creationId xmlns:a16="http://schemas.microsoft.com/office/drawing/2014/main" id="{AB336E9E-242F-47B9-B0AD-CC4C4CFCD067}"/>
                  </a:ext>
                </a:extLst>
              </p:cNvPr>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4">
                <a:extLst>
                  <a:ext uri="{FF2B5EF4-FFF2-40B4-BE49-F238E27FC236}">
                    <a16:creationId xmlns:a16="http://schemas.microsoft.com/office/drawing/2014/main" id="{919EE0D2-2CE8-4460-A40D-F602716D115D}"/>
                  </a:ext>
                </a:extLst>
              </p:cNvPr>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5">
                <a:extLst>
                  <a:ext uri="{FF2B5EF4-FFF2-40B4-BE49-F238E27FC236}">
                    <a16:creationId xmlns:a16="http://schemas.microsoft.com/office/drawing/2014/main" id="{1513ADEA-9A35-4B75-AD61-77C7300EF1A2}"/>
                  </a:ext>
                </a:extLst>
              </p:cNvPr>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6">
                <a:extLst>
                  <a:ext uri="{FF2B5EF4-FFF2-40B4-BE49-F238E27FC236}">
                    <a16:creationId xmlns:a16="http://schemas.microsoft.com/office/drawing/2014/main" id="{1B151B56-754B-4D96-BB69-2421579400B3}"/>
                  </a:ext>
                </a:extLst>
              </p:cNvPr>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7">
                <a:extLst>
                  <a:ext uri="{FF2B5EF4-FFF2-40B4-BE49-F238E27FC236}">
                    <a16:creationId xmlns:a16="http://schemas.microsoft.com/office/drawing/2014/main" id="{CDBAA11A-C6A2-4A57-AFB1-06A655C91BEA}"/>
                  </a:ext>
                </a:extLst>
              </p:cNvPr>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8">
                <a:extLst>
                  <a:ext uri="{FF2B5EF4-FFF2-40B4-BE49-F238E27FC236}">
                    <a16:creationId xmlns:a16="http://schemas.microsoft.com/office/drawing/2014/main" id="{A51133E5-D081-4A89-B1AC-1148EE8ECC33}"/>
                  </a:ext>
                </a:extLst>
              </p:cNvPr>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9">
                <a:extLst>
                  <a:ext uri="{FF2B5EF4-FFF2-40B4-BE49-F238E27FC236}">
                    <a16:creationId xmlns:a16="http://schemas.microsoft.com/office/drawing/2014/main" id="{B8285891-FCB4-4958-AE6A-B5A0BC73F82E}"/>
                  </a:ext>
                </a:extLst>
              </p:cNvPr>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50">
                <a:extLst>
                  <a:ext uri="{FF2B5EF4-FFF2-40B4-BE49-F238E27FC236}">
                    <a16:creationId xmlns:a16="http://schemas.microsoft.com/office/drawing/2014/main" id="{4124BF43-F0E4-412D-BAE6-919DF720BC05}"/>
                  </a:ext>
                </a:extLst>
              </p:cNvPr>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51">
                <a:extLst>
                  <a:ext uri="{FF2B5EF4-FFF2-40B4-BE49-F238E27FC236}">
                    <a16:creationId xmlns:a16="http://schemas.microsoft.com/office/drawing/2014/main" id="{C5279ABA-5EA9-4EAD-82AE-020DF55935B8}"/>
                  </a:ext>
                </a:extLst>
              </p:cNvPr>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2">
                <a:extLst>
                  <a:ext uri="{FF2B5EF4-FFF2-40B4-BE49-F238E27FC236}">
                    <a16:creationId xmlns:a16="http://schemas.microsoft.com/office/drawing/2014/main" id="{BD16156D-577E-4D60-BA81-B4FB81FC87B4}"/>
                  </a:ext>
                </a:extLst>
              </p:cNvPr>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3">
                <a:extLst>
                  <a:ext uri="{FF2B5EF4-FFF2-40B4-BE49-F238E27FC236}">
                    <a16:creationId xmlns:a16="http://schemas.microsoft.com/office/drawing/2014/main" id="{31C9CC76-35BA-4E13-8D53-DD5304C81659}"/>
                  </a:ext>
                </a:extLst>
              </p:cNvPr>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Rectangle 454">
                <a:extLst>
                  <a:ext uri="{FF2B5EF4-FFF2-40B4-BE49-F238E27FC236}">
                    <a16:creationId xmlns:a16="http://schemas.microsoft.com/office/drawing/2014/main" id="{F8517119-2032-4D47-9300-2B69A8851FD1}"/>
                  </a:ext>
                </a:extLst>
              </p:cNvPr>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2" name="Freeform 455">
                <a:extLst>
                  <a:ext uri="{FF2B5EF4-FFF2-40B4-BE49-F238E27FC236}">
                    <a16:creationId xmlns:a16="http://schemas.microsoft.com/office/drawing/2014/main" id="{11E023CC-AD67-4047-AF99-0FA9DCF45D2D}"/>
                  </a:ext>
                </a:extLst>
              </p:cNvPr>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6">
                <a:extLst>
                  <a:ext uri="{FF2B5EF4-FFF2-40B4-BE49-F238E27FC236}">
                    <a16:creationId xmlns:a16="http://schemas.microsoft.com/office/drawing/2014/main" id="{39C83A98-0599-41F6-93B9-F92D5AF86A2E}"/>
                  </a:ext>
                </a:extLst>
              </p:cNvPr>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Rectangle 457">
                <a:extLst>
                  <a:ext uri="{FF2B5EF4-FFF2-40B4-BE49-F238E27FC236}">
                    <a16:creationId xmlns:a16="http://schemas.microsoft.com/office/drawing/2014/main" id="{C7D320D5-A421-4CD9-B192-E704DB86BC7E}"/>
                  </a:ext>
                </a:extLst>
              </p:cNvPr>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5" name="Rectangle 458">
                <a:extLst>
                  <a:ext uri="{FF2B5EF4-FFF2-40B4-BE49-F238E27FC236}">
                    <a16:creationId xmlns:a16="http://schemas.microsoft.com/office/drawing/2014/main" id="{ADEE2BFE-4852-434A-BF4C-F543285FB04D}"/>
                  </a:ext>
                </a:extLst>
              </p:cNvPr>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Freeform 459">
                <a:extLst>
                  <a:ext uri="{FF2B5EF4-FFF2-40B4-BE49-F238E27FC236}">
                    <a16:creationId xmlns:a16="http://schemas.microsoft.com/office/drawing/2014/main" id="{70D5269D-DC57-40D1-B3AD-11A3C5424FF2}"/>
                  </a:ext>
                </a:extLst>
              </p:cNvPr>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7" name="Rectangle 460">
                <a:extLst>
                  <a:ext uri="{FF2B5EF4-FFF2-40B4-BE49-F238E27FC236}">
                    <a16:creationId xmlns:a16="http://schemas.microsoft.com/office/drawing/2014/main" id="{850CC5AF-B806-4C63-A229-971273BBE2EC}"/>
                  </a:ext>
                </a:extLst>
              </p:cNvPr>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61">
                <a:extLst>
                  <a:ext uri="{FF2B5EF4-FFF2-40B4-BE49-F238E27FC236}">
                    <a16:creationId xmlns:a16="http://schemas.microsoft.com/office/drawing/2014/main" id="{D19921ED-4F86-4527-ACA3-15B9D5177B96}"/>
                  </a:ext>
                </a:extLst>
              </p:cNvPr>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9" name="Freeform 462">
                <a:extLst>
                  <a:ext uri="{FF2B5EF4-FFF2-40B4-BE49-F238E27FC236}">
                    <a16:creationId xmlns:a16="http://schemas.microsoft.com/office/drawing/2014/main" id="{55572AC8-FC2D-4AF4-AF27-CA24A5F1FA9B}"/>
                  </a:ext>
                </a:extLst>
              </p:cNvPr>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0" name="Freeform 463">
                <a:extLst>
                  <a:ext uri="{FF2B5EF4-FFF2-40B4-BE49-F238E27FC236}">
                    <a16:creationId xmlns:a16="http://schemas.microsoft.com/office/drawing/2014/main" id="{C9B1701F-5B09-4057-9497-BFAD9A525E32}"/>
                  </a:ext>
                </a:extLst>
              </p:cNvPr>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4">
                <a:extLst>
                  <a:ext uri="{FF2B5EF4-FFF2-40B4-BE49-F238E27FC236}">
                    <a16:creationId xmlns:a16="http://schemas.microsoft.com/office/drawing/2014/main" id="{215BADA0-B158-47B6-8425-1A11DC1945DB}"/>
                  </a:ext>
                </a:extLst>
              </p:cNvPr>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5">
                <a:extLst>
                  <a:ext uri="{FF2B5EF4-FFF2-40B4-BE49-F238E27FC236}">
                    <a16:creationId xmlns:a16="http://schemas.microsoft.com/office/drawing/2014/main" id="{608F5C49-FA0E-41F9-BDD3-9EAB1F4FD283}"/>
                  </a:ext>
                </a:extLst>
              </p:cNvPr>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6">
                <a:extLst>
                  <a:ext uri="{FF2B5EF4-FFF2-40B4-BE49-F238E27FC236}">
                    <a16:creationId xmlns:a16="http://schemas.microsoft.com/office/drawing/2014/main" id="{2FD48040-829E-4A8A-B3C9-A64200433758}"/>
                  </a:ext>
                </a:extLst>
              </p:cNvPr>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7">
                <a:extLst>
                  <a:ext uri="{FF2B5EF4-FFF2-40B4-BE49-F238E27FC236}">
                    <a16:creationId xmlns:a16="http://schemas.microsoft.com/office/drawing/2014/main" id="{F298E125-892E-420C-8A14-C29762E6A845}"/>
                  </a:ext>
                </a:extLst>
              </p:cNvPr>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8">
                <a:extLst>
                  <a:ext uri="{FF2B5EF4-FFF2-40B4-BE49-F238E27FC236}">
                    <a16:creationId xmlns:a16="http://schemas.microsoft.com/office/drawing/2014/main" id="{210A9F77-A52E-4103-92B8-7393E1B196E6}"/>
                  </a:ext>
                </a:extLst>
              </p:cNvPr>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9">
                <a:extLst>
                  <a:ext uri="{FF2B5EF4-FFF2-40B4-BE49-F238E27FC236}">
                    <a16:creationId xmlns:a16="http://schemas.microsoft.com/office/drawing/2014/main" id="{0B0B650D-C7B9-4F0A-8610-E4DCBAF48184}"/>
                  </a:ext>
                </a:extLst>
              </p:cNvPr>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70">
                <a:extLst>
                  <a:ext uri="{FF2B5EF4-FFF2-40B4-BE49-F238E27FC236}">
                    <a16:creationId xmlns:a16="http://schemas.microsoft.com/office/drawing/2014/main" id="{D8171F46-C4AF-4F0A-90EC-C238B6333202}"/>
                  </a:ext>
                </a:extLst>
              </p:cNvPr>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71">
                <a:extLst>
                  <a:ext uri="{FF2B5EF4-FFF2-40B4-BE49-F238E27FC236}">
                    <a16:creationId xmlns:a16="http://schemas.microsoft.com/office/drawing/2014/main" id="{22D803F2-C513-4C02-BC0C-643D3C7734F8}"/>
                  </a:ext>
                </a:extLst>
              </p:cNvPr>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2">
                <a:extLst>
                  <a:ext uri="{FF2B5EF4-FFF2-40B4-BE49-F238E27FC236}">
                    <a16:creationId xmlns:a16="http://schemas.microsoft.com/office/drawing/2014/main" id="{43525629-30BF-451F-B22B-DD8F920D2890}"/>
                  </a:ext>
                </a:extLst>
              </p:cNvPr>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3">
                <a:extLst>
                  <a:ext uri="{FF2B5EF4-FFF2-40B4-BE49-F238E27FC236}">
                    <a16:creationId xmlns:a16="http://schemas.microsoft.com/office/drawing/2014/main" id="{E2BA5E1E-3B8F-48A7-80C9-BB4D473D4C8B}"/>
                  </a:ext>
                </a:extLst>
              </p:cNvPr>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4">
                <a:extLst>
                  <a:ext uri="{FF2B5EF4-FFF2-40B4-BE49-F238E27FC236}">
                    <a16:creationId xmlns:a16="http://schemas.microsoft.com/office/drawing/2014/main" id="{5FBC4589-F2A3-4BF1-861D-43580D8F01E5}"/>
                  </a:ext>
                </a:extLst>
              </p:cNvPr>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5">
                <a:extLst>
                  <a:ext uri="{FF2B5EF4-FFF2-40B4-BE49-F238E27FC236}">
                    <a16:creationId xmlns:a16="http://schemas.microsoft.com/office/drawing/2014/main" id="{A9036BCA-C1D9-4E9E-A01D-6707F5A01F4B}"/>
                  </a:ext>
                </a:extLst>
              </p:cNvPr>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6">
                <a:extLst>
                  <a:ext uri="{FF2B5EF4-FFF2-40B4-BE49-F238E27FC236}">
                    <a16:creationId xmlns:a16="http://schemas.microsoft.com/office/drawing/2014/main" id="{3895D09D-504F-4F40-AA6C-65CA047B3B8C}"/>
                  </a:ext>
                </a:extLst>
              </p:cNvPr>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7">
                <a:extLst>
                  <a:ext uri="{FF2B5EF4-FFF2-40B4-BE49-F238E27FC236}">
                    <a16:creationId xmlns:a16="http://schemas.microsoft.com/office/drawing/2014/main" id="{77999C96-443F-469F-82A9-A1203AA7EA5F}"/>
                  </a:ext>
                </a:extLst>
              </p:cNvPr>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8">
                <a:extLst>
                  <a:ext uri="{FF2B5EF4-FFF2-40B4-BE49-F238E27FC236}">
                    <a16:creationId xmlns:a16="http://schemas.microsoft.com/office/drawing/2014/main" id="{4B1C47AB-71D7-441E-BD09-BD077B67176B}"/>
                  </a:ext>
                </a:extLst>
              </p:cNvPr>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9">
                <a:extLst>
                  <a:ext uri="{FF2B5EF4-FFF2-40B4-BE49-F238E27FC236}">
                    <a16:creationId xmlns:a16="http://schemas.microsoft.com/office/drawing/2014/main" id="{5DCE0622-909C-449C-A657-D2A9B8B3CB1B}"/>
                  </a:ext>
                </a:extLst>
              </p:cNvPr>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80">
                <a:extLst>
                  <a:ext uri="{FF2B5EF4-FFF2-40B4-BE49-F238E27FC236}">
                    <a16:creationId xmlns:a16="http://schemas.microsoft.com/office/drawing/2014/main" id="{1FBCE6C1-3BFE-42D2-BBF2-8F92A8DAB461}"/>
                  </a:ext>
                </a:extLst>
              </p:cNvPr>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81">
                <a:extLst>
                  <a:ext uri="{FF2B5EF4-FFF2-40B4-BE49-F238E27FC236}">
                    <a16:creationId xmlns:a16="http://schemas.microsoft.com/office/drawing/2014/main" id="{F96009E3-50DE-4AF2-BD31-1F66F9AA6224}"/>
                  </a:ext>
                </a:extLst>
              </p:cNvPr>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2">
                <a:extLst>
                  <a:ext uri="{FF2B5EF4-FFF2-40B4-BE49-F238E27FC236}">
                    <a16:creationId xmlns:a16="http://schemas.microsoft.com/office/drawing/2014/main" id="{7F041ECB-B068-487C-9E2F-1E1DDF93C78F}"/>
                  </a:ext>
                </a:extLst>
              </p:cNvPr>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3">
                <a:extLst>
                  <a:ext uri="{FF2B5EF4-FFF2-40B4-BE49-F238E27FC236}">
                    <a16:creationId xmlns:a16="http://schemas.microsoft.com/office/drawing/2014/main" id="{5DFC3717-72E4-498A-904F-98DC3AE48A68}"/>
                  </a:ext>
                </a:extLst>
              </p:cNvPr>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4">
                <a:extLst>
                  <a:ext uri="{FF2B5EF4-FFF2-40B4-BE49-F238E27FC236}">
                    <a16:creationId xmlns:a16="http://schemas.microsoft.com/office/drawing/2014/main" id="{736E5D97-341E-45EB-9240-3E918E58A05F}"/>
                  </a:ext>
                </a:extLst>
              </p:cNvPr>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5">
                <a:extLst>
                  <a:ext uri="{FF2B5EF4-FFF2-40B4-BE49-F238E27FC236}">
                    <a16:creationId xmlns:a16="http://schemas.microsoft.com/office/drawing/2014/main" id="{6BD372BA-F06F-4305-8A83-828173B99C9A}"/>
                  </a:ext>
                </a:extLst>
              </p:cNvPr>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6">
                <a:extLst>
                  <a:ext uri="{FF2B5EF4-FFF2-40B4-BE49-F238E27FC236}">
                    <a16:creationId xmlns:a16="http://schemas.microsoft.com/office/drawing/2014/main" id="{B16EC4C9-48FC-4B03-923D-0F2D9E5E3D5F}"/>
                  </a:ext>
                </a:extLst>
              </p:cNvPr>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7">
                <a:extLst>
                  <a:ext uri="{FF2B5EF4-FFF2-40B4-BE49-F238E27FC236}">
                    <a16:creationId xmlns:a16="http://schemas.microsoft.com/office/drawing/2014/main" id="{E5587203-6D34-48A4-B1C0-CC58AC961468}"/>
                  </a:ext>
                </a:extLst>
              </p:cNvPr>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8">
                <a:extLst>
                  <a:ext uri="{FF2B5EF4-FFF2-40B4-BE49-F238E27FC236}">
                    <a16:creationId xmlns:a16="http://schemas.microsoft.com/office/drawing/2014/main" id="{4E79F667-9AD0-430E-9B42-8B3C54DE0EAF}"/>
                  </a:ext>
                </a:extLst>
              </p:cNvPr>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9">
                <a:extLst>
                  <a:ext uri="{FF2B5EF4-FFF2-40B4-BE49-F238E27FC236}">
                    <a16:creationId xmlns:a16="http://schemas.microsoft.com/office/drawing/2014/main" id="{B3F34901-524C-486A-B829-AEF5C809A831}"/>
                  </a:ext>
                </a:extLst>
              </p:cNvPr>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90">
                <a:extLst>
                  <a:ext uri="{FF2B5EF4-FFF2-40B4-BE49-F238E27FC236}">
                    <a16:creationId xmlns:a16="http://schemas.microsoft.com/office/drawing/2014/main" id="{98BDC1E5-D29B-4FA1-A716-B777F1495F60}"/>
                  </a:ext>
                </a:extLst>
              </p:cNvPr>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91">
                <a:extLst>
                  <a:ext uri="{FF2B5EF4-FFF2-40B4-BE49-F238E27FC236}">
                    <a16:creationId xmlns:a16="http://schemas.microsoft.com/office/drawing/2014/main" id="{BCDE32E5-A2E0-4FE5-BE94-AA2FE39EA770}"/>
                  </a:ext>
                </a:extLst>
              </p:cNvPr>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2">
                <a:extLst>
                  <a:ext uri="{FF2B5EF4-FFF2-40B4-BE49-F238E27FC236}">
                    <a16:creationId xmlns:a16="http://schemas.microsoft.com/office/drawing/2014/main" id="{F92E97BC-5621-4C27-A7B2-9A1006A88684}"/>
                  </a:ext>
                </a:extLst>
              </p:cNvPr>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3">
                <a:extLst>
                  <a:ext uri="{FF2B5EF4-FFF2-40B4-BE49-F238E27FC236}">
                    <a16:creationId xmlns:a16="http://schemas.microsoft.com/office/drawing/2014/main" id="{16C5FB1C-C081-4103-9A0F-FCED851C021B}"/>
                  </a:ext>
                </a:extLst>
              </p:cNvPr>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4">
                <a:extLst>
                  <a:ext uri="{FF2B5EF4-FFF2-40B4-BE49-F238E27FC236}">
                    <a16:creationId xmlns:a16="http://schemas.microsoft.com/office/drawing/2014/main" id="{9FCE4A8C-146B-4F58-8FD7-0EE9715E5CEB}"/>
                  </a:ext>
                </a:extLst>
              </p:cNvPr>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5">
                <a:extLst>
                  <a:ext uri="{FF2B5EF4-FFF2-40B4-BE49-F238E27FC236}">
                    <a16:creationId xmlns:a16="http://schemas.microsoft.com/office/drawing/2014/main" id="{0B84C2BA-6423-4D71-8340-1ED08BC3E718}"/>
                  </a:ext>
                </a:extLst>
              </p:cNvPr>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6">
                <a:extLst>
                  <a:ext uri="{FF2B5EF4-FFF2-40B4-BE49-F238E27FC236}">
                    <a16:creationId xmlns:a16="http://schemas.microsoft.com/office/drawing/2014/main" id="{650B1634-381E-4F97-8B5F-2F07C0A05F14}"/>
                  </a:ext>
                </a:extLst>
              </p:cNvPr>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7">
                <a:extLst>
                  <a:ext uri="{FF2B5EF4-FFF2-40B4-BE49-F238E27FC236}">
                    <a16:creationId xmlns:a16="http://schemas.microsoft.com/office/drawing/2014/main" id="{76EA8F5F-BE14-4FA0-B89F-5FF871E672AF}"/>
                  </a:ext>
                </a:extLst>
              </p:cNvPr>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8">
                <a:extLst>
                  <a:ext uri="{FF2B5EF4-FFF2-40B4-BE49-F238E27FC236}">
                    <a16:creationId xmlns:a16="http://schemas.microsoft.com/office/drawing/2014/main" id="{12F00466-9BF2-4F27-97B4-436FE172ACBB}"/>
                  </a:ext>
                </a:extLst>
              </p:cNvPr>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9">
                <a:extLst>
                  <a:ext uri="{FF2B5EF4-FFF2-40B4-BE49-F238E27FC236}">
                    <a16:creationId xmlns:a16="http://schemas.microsoft.com/office/drawing/2014/main" id="{80DCEA63-0653-47DE-AB69-5EC193343A2C}"/>
                  </a:ext>
                </a:extLst>
              </p:cNvPr>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500">
                <a:extLst>
                  <a:ext uri="{FF2B5EF4-FFF2-40B4-BE49-F238E27FC236}">
                    <a16:creationId xmlns:a16="http://schemas.microsoft.com/office/drawing/2014/main" id="{6E07CA58-040E-4DFD-853A-438E6E9B90D4}"/>
                  </a:ext>
                </a:extLst>
              </p:cNvPr>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501">
                <a:extLst>
                  <a:ext uri="{FF2B5EF4-FFF2-40B4-BE49-F238E27FC236}">
                    <a16:creationId xmlns:a16="http://schemas.microsoft.com/office/drawing/2014/main" id="{867C4171-28EB-4F61-BCD4-ACDFDB8FE0E7}"/>
                  </a:ext>
                </a:extLst>
              </p:cNvPr>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2">
                <a:extLst>
                  <a:ext uri="{FF2B5EF4-FFF2-40B4-BE49-F238E27FC236}">
                    <a16:creationId xmlns:a16="http://schemas.microsoft.com/office/drawing/2014/main" id="{56556B86-77AA-43A4-903E-EB5C5224395A}"/>
                  </a:ext>
                </a:extLst>
              </p:cNvPr>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3">
                <a:extLst>
                  <a:ext uri="{FF2B5EF4-FFF2-40B4-BE49-F238E27FC236}">
                    <a16:creationId xmlns:a16="http://schemas.microsoft.com/office/drawing/2014/main" id="{2CAF6548-9B8A-430F-9FD1-914CBED6C8F5}"/>
                  </a:ext>
                </a:extLst>
              </p:cNvPr>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4">
                <a:extLst>
                  <a:ext uri="{FF2B5EF4-FFF2-40B4-BE49-F238E27FC236}">
                    <a16:creationId xmlns:a16="http://schemas.microsoft.com/office/drawing/2014/main" id="{7FD42FD9-0E84-4BC1-A804-FCCEAD86A3EF}"/>
                  </a:ext>
                </a:extLst>
              </p:cNvPr>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5">
                <a:extLst>
                  <a:ext uri="{FF2B5EF4-FFF2-40B4-BE49-F238E27FC236}">
                    <a16:creationId xmlns:a16="http://schemas.microsoft.com/office/drawing/2014/main" id="{26BE4572-909A-4F29-8635-1A933945F567}"/>
                  </a:ext>
                </a:extLst>
              </p:cNvPr>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6">
                <a:extLst>
                  <a:ext uri="{FF2B5EF4-FFF2-40B4-BE49-F238E27FC236}">
                    <a16:creationId xmlns:a16="http://schemas.microsoft.com/office/drawing/2014/main" id="{183E79F9-34C3-4FAE-B087-4F7E6D5336F0}"/>
                  </a:ext>
                </a:extLst>
              </p:cNvPr>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7">
                <a:extLst>
                  <a:ext uri="{FF2B5EF4-FFF2-40B4-BE49-F238E27FC236}">
                    <a16:creationId xmlns:a16="http://schemas.microsoft.com/office/drawing/2014/main" id="{E4003240-3715-4C76-9E1D-5261E99790AD}"/>
                  </a:ext>
                </a:extLst>
              </p:cNvPr>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8">
                <a:extLst>
                  <a:ext uri="{FF2B5EF4-FFF2-40B4-BE49-F238E27FC236}">
                    <a16:creationId xmlns:a16="http://schemas.microsoft.com/office/drawing/2014/main" id="{8AE2B878-5826-4816-987D-DC4D97AB58F5}"/>
                  </a:ext>
                </a:extLst>
              </p:cNvPr>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9">
                <a:extLst>
                  <a:ext uri="{FF2B5EF4-FFF2-40B4-BE49-F238E27FC236}">
                    <a16:creationId xmlns:a16="http://schemas.microsoft.com/office/drawing/2014/main" id="{A34D83F0-D461-4DEE-AFB5-4169C90D959E}"/>
                  </a:ext>
                </a:extLst>
              </p:cNvPr>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10">
                <a:extLst>
                  <a:ext uri="{FF2B5EF4-FFF2-40B4-BE49-F238E27FC236}">
                    <a16:creationId xmlns:a16="http://schemas.microsoft.com/office/drawing/2014/main" id="{E11689B2-DA16-4D89-B096-FBAF202607E8}"/>
                  </a:ext>
                </a:extLst>
              </p:cNvPr>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11">
                <a:extLst>
                  <a:ext uri="{FF2B5EF4-FFF2-40B4-BE49-F238E27FC236}">
                    <a16:creationId xmlns:a16="http://schemas.microsoft.com/office/drawing/2014/main" id="{D4EFACF6-E117-4F9F-9C37-681E6422919F}"/>
                  </a:ext>
                </a:extLst>
              </p:cNvPr>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2">
                <a:extLst>
                  <a:ext uri="{FF2B5EF4-FFF2-40B4-BE49-F238E27FC236}">
                    <a16:creationId xmlns:a16="http://schemas.microsoft.com/office/drawing/2014/main" id="{CC6650DE-C8AD-4BB7-96A2-84E121F6B137}"/>
                  </a:ext>
                </a:extLst>
              </p:cNvPr>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3">
                <a:extLst>
                  <a:ext uri="{FF2B5EF4-FFF2-40B4-BE49-F238E27FC236}">
                    <a16:creationId xmlns:a16="http://schemas.microsoft.com/office/drawing/2014/main" id="{DBF2293D-A8A8-443F-8B84-BFF47DF3C3B4}"/>
                  </a:ext>
                </a:extLst>
              </p:cNvPr>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4">
                <a:extLst>
                  <a:ext uri="{FF2B5EF4-FFF2-40B4-BE49-F238E27FC236}">
                    <a16:creationId xmlns:a16="http://schemas.microsoft.com/office/drawing/2014/main" id="{D678FFDC-DB42-4DF5-82E8-4711E40A26EA}"/>
                  </a:ext>
                </a:extLst>
              </p:cNvPr>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5">
                <a:extLst>
                  <a:ext uri="{FF2B5EF4-FFF2-40B4-BE49-F238E27FC236}">
                    <a16:creationId xmlns:a16="http://schemas.microsoft.com/office/drawing/2014/main" id="{B15115E5-0A66-41F7-8B5A-D27E7D7DD60E}"/>
                  </a:ext>
                </a:extLst>
              </p:cNvPr>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6">
                <a:extLst>
                  <a:ext uri="{FF2B5EF4-FFF2-40B4-BE49-F238E27FC236}">
                    <a16:creationId xmlns:a16="http://schemas.microsoft.com/office/drawing/2014/main" id="{6DFC2DD5-9987-409F-AE64-70CA1EECB1B8}"/>
                  </a:ext>
                </a:extLst>
              </p:cNvPr>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7">
                <a:extLst>
                  <a:ext uri="{FF2B5EF4-FFF2-40B4-BE49-F238E27FC236}">
                    <a16:creationId xmlns:a16="http://schemas.microsoft.com/office/drawing/2014/main" id="{E151657B-F8D5-43E0-91D3-B39D5061BB1E}"/>
                  </a:ext>
                </a:extLst>
              </p:cNvPr>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8">
                <a:extLst>
                  <a:ext uri="{FF2B5EF4-FFF2-40B4-BE49-F238E27FC236}">
                    <a16:creationId xmlns:a16="http://schemas.microsoft.com/office/drawing/2014/main" id="{463FB5EF-0C5A-45CF-BA86-DE46E3008A55}"/>
                  </a:ext>
                </a:extLst>
              </p:cNvPr>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9">
                <a:extLst>
                  <a:ext uri="{FF2B5EF4-FFF2-40B4-BE49-F238E27FC236}">
                    <a16:creationId xmlns:a16="http://schemas.microsoft.com/office/drawing/2014/main" id="{BDB60567-A229-4D94-A6D0-F0BDF04F9CD5}"/>
                  </a:ext>
                </a:extLst>
              </p:cNvPr>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20">
                <a:extLst>
                  <a:ext uri="{FF2B5EF4-FFF2-40B4-BE49-F238E27FC236}">
                    <a16:creationId xmlns:a16="http://schemas.microsoft.com/office/drawing/2014/main" id="{1CCF04C6-96C9-4340-976E-6B0AF8376FA9}"/>
                  </a:ext>
                </a:extLst>
              </p:cNvPr>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21">
                <a:extLst>
                  <a:ext uri="{FF2B5EF4-FFF2-40B4-BE49-F238E27FC236}">
                    <a16:creationId xmlns:a16="http://schemas.microsoft.com/office/drawing/2014/main" id="{95C5D15B-730A-4D81-9384-CA64D5BFD61A}"/>
                  </a:ext>
                </a:extLst>
              </p:cNvPr>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2">
                <a:extLst>
                  <a:ext uri="{FF2B5EF4-FFF2-40B4-BE49-F238E27FC236}">
                    <a16:creationId xmlns:a16="http://schemas.microsoft.com/office/drawing/2014/main" id="{86EC8910-7AAA-4E04-A058-457200B499CE}"/>
                  </a:ext>
                </a:extLst>
              </p:cNvPr>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3">
                <a:extLst>
                  <a:ext uri="{FF2B5EF4-FFF2-40B4-BE49-F238E27FC236}">
                    <a16:creationId xmlns:a16="http://schemas.microsoft.com/office/drawing/2014/main" id="{9917A999-35B8-4EDB-AAC5-BEAA944AFA67}"/>
                  </a:ext>
                </a:extLst>
              </p:cNvPr>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4">
                <a:extLst>
                  <a:ext uri="{FF2B5EF4-FFF2-40B4-BE49-F238E27FC236}">
                    <a16:creationId xmlns:a16="http://schemas.microsoft.com/office/drawing/2014/main" id="{F02C9A1B-B6D7-4118-A245-BDE2F89FFD1A}"/>
                  </a:ext>
                </a:extLst>
              </p:cNvPr>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5">
                <a:extLst>
                  <a:ext uri="{FF2B5EF4-FFF2-40B4-BE49-F238E27FC236}">
                    <a16:creationId xmlns:a16="http://schemas.microsoft.com/office/drawing/2014/main" id="{958BE8DE-0E2A-4B73-B692-7A1F3D8DBF7B}"/>
                  </a:ext>
                </a:extLst>
              </p:cNvPr>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6">
                <a:extLst>
                  <a:ext uri="{FF2B5EF4-FFF2-40B4-BE49-F238E27FC236}">
                    <a16:creationId xmlns:a16="http://schemas.microsoft.com/office/drawing/2014/main" id="{097F8224-835B-49C8-96D8-70ED15698CDE}"/>
                  </a:ext>
                </a:extLst>
              </p:cNvPr>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7">
                <a:extLst>
                  <a:ext uri="{FF2B5EF4-FFF2-40B4-BE49-F238E27FC236}">
                    <a16:creationId xmlns:a16="http://schemas.microsoft.com/office/drawing/2014/main" id="{C0BDAABE-13D0-4C0A-9A69-0855CB2E54F4}"/>
                  </a:ext>
                </a:extLst>
              </p:cNvPr>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8">
                <a:extLst>
                  <a:ext uri="{FF2B5EF4-FFF2-40B4-BE49-F238E27FC236}">
                    <a16:creationId xmlns:a16="http://schemas.microsoft.com/office/drawing/2014/main" id="{7EFA93D0-89E5-4F1D-94E5-999CCCC38E26}"/>
                  </a:ext>
                </a:extLst>
              </p:cNvPr>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9">
                <a:extLst>
                  <a:ext uri="{FF2B5EF4-FFF2-40B4-BE49-F238E27FC236}">
                    <a16:creationId xmlns:a16="http://schemas.microsoft.com/office/drawing/2014/main" id="{1ABEBC0E-7B3B-4EC9-A197-283A94F30291}"/>
                  </a:ext>
                </a:extLst>
              </p:cNvPr>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30">
                <a:extLst>
                  <a:ext uri="{FF2B5EF4-FFF2-40B4-BE49-F238E27FC236}">
                    <a16:creationId xmlns:a16="http://schemas.microsoft.com/office/drawing/2014/main" id="{EBC22353-C397-4871-8B62-64B3A5223CC2}"/>
                  </a:ext>
                </a:extLst>
              </p:cNvPr>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31">
                <a:extLst>
                  <a:ext uri="{FF2B5EF4-FFF2-40B4-BE49-F238E27FC236}">
                    <a16:creationId xmlns:a16="http://schemas.microsoft.com/office/drawing/2014/main" id="{10A3F66D-E74D-4274-85ED-7FEA27FC0735}"/>
                  </a:ext>
                </a:extLst>
              </p:cNvPr>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2">
                <a:extLst>
                  <a:ext uri="{FF2B5EF4-FFF2-40B4-BE49-F238E27FC236}">
                    <a16:creationId xmlns:a16="http://schemas.microsoft.com/office/drawing/2014/main" id="{34A0AC7D-4647-40C0-B181-7C7371E16C57}"/>
                  </a:ext>
                </a:extLst>
              </p:cNvPr>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3">
                <a:extLst>
                  <a:ext uri="{FF2B5EF4-FFF2-40B4-BE49-F238E27FC236}">
                    <a16:creationId xmlns:a16="http://schemas.microsoft.com/office/drawing/2014/main" id="{F3774C69-E43B-4DAF-B9B4-24CF7AC6E3BA}"/>
                  </a:ext>
                </a:extLst>
              </p:cNvPr>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4">
                <a:extLst>
                  <a:ext uri="{FF2B5EF4-FFF2-40B4-BE49-F238E27FC236}">
                    <a16:creationId xmlns:a16="http://schemas.microsoft.com/office/drawing/2014/main" id="{29D41F94-0088-459E-B280-4E7C9DF4DCC3}"/>
                  </a:ext>
                </a:extLst>
              </p:cNvPr>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5">
                <a:extLst>
                  <a:ext uri="{FF2B5EF4-FFF2-40B4-BE49-F238E27FC236}">
                    <a16:creationId xmlns:a16="http://schemas.microsoft.com/office/drawing/2014/main" id="{71C945EA-3F02-435D-B38A-2B546873D5DD}"/>
                  </a:ext>
                </a:extLst>
              </p:cNvPr>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6">
                <a:extLst>
                  <a:ext uri="{FF2B5EF4-FFF2-40B4-BE49-F238E27FC236}">
                    <a16:creationId xmlns:a16="http://schemas.microsoft.com/office/drawing/2014/main" id="{5B2F7B18-759A-4FE1-9112-D4150CF2D1D8}"/>
                  </a:ext>
                </a:extLst>
              </p:cNvPr>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7">
                <a:extLst>
                  <a:ext uri="{FF2B5EF4-FFF2-40B4-BE49-F238E27FC236}">
                    <a16:creationId xmlns:a16="http://schemas.microsoft.com/office/drawing/2014/main" id="{7719EAE4-2C49-4DEC-8F7E-13857C62DECA}"/>
                  </a:ext>
                </a:extLst>
              </p:cNvPr>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8">
                <a:extLst>
                  <a:ext uri="{FF2B5EF4-FFF2-40B4-BE49-F238E27FC236}">
                    <a16:creationId xmlns:a16="http://schemas.microsoft.com/office/drawing/2014/main" id="{964EF0E4-B9C4-45B7-9191-8D0DE911B53C}"/>
                  </a:ext>
                </a:extLst>
              </p:cNvPr>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9">
                <a:extLst>
                  <a:ext uri="{FF2B5EF4-FFF2-40B4-BE49-F238E27FC236}">
                    <a16:creationId xmlns:a16="http://schemas.microsoft.com/office/drawing/2014/main" id="{9E169FC0-40E1-4124-BEBA-6BD1DBEB4563}"/>
                  </a:ext>
                </a:extLst>
              </p:cNvPr>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40">
                <a:extLst>
                  <a:ext uri="{FF2B5EF4-FFF2-40B4-BE49-F238E27FC236}">
                    <a16:creationId xmlns:a16="http://schemas.microsoft.com/office/drawing/2014/main" id="{939A2F85-135E-4C76-AF07-54C9EE2A49F8}"/>
                  </a:ext>
                </a:extLst>
              </p:cNvPr>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41">
                <a:extLst>
                  <a:ext uri="{FF2B5EF4-FFF2-40B4-BE49-F238E27FC236}">
                    <a16:creationId xmlns:a16="http://schemas.microsoft.com/office/drawing/2014/main" id="{9C69228B-E1CB-441D-8601-5E4547AEC798}"/>
                  </a:ext>
                </a:extLst>
              </p:cNvPr>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2">
                <a:extLst>
                  <a:ext uri="{FF2B5EF4-FFF2-40B4-BE49-F238E27FC236}">
                    <a16:creationId xmlns:a16="http://schemas.microsoft.com/office/drawing/2014/main" id="{C7D8ABC5-92F5-4C25-BE7E-FFAA552585A5}"/>
                  </a:ext>
                </a:extLst>
              </p:cNvPr>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3">
                <a:extLst>
                  <a:ext uri="{FF2B5EF4-FFF2-40B4-BE49-F238E27FC236}">
                    <a16:creationId xmlns:a16="http://schemas.microsoft.com/office/drawing/2014/main" id="{DE72CDDA-14C2-4132-B9B4-45F353B7FBFD}"/>
                  </a:ext>
                </a:extLst>
              </p:cNvPr>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4">
                <a:extLst>
                  <a:ext uri="{FF2B5EF4-FFF2-40B4-BE49-F238E27FC236}">
                    <a16:creationId xmlns:a16="http://schemas.microsoft.com/office/drawing/2014/main" id="{BCB2C5EE-D5E8-4BE4-9892-844B2EB61A4E}"/>
                  </a:ext>
                </a:extLst>
              </p:cNvPr>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5">
                <a:extLst>
                  <a:ext uri="{FF2B5EF4-FFF2-40B4-BE49-F238E27FC236}">
                    <a16:creationId xmlns:a16="http://schemas.microsoft.com/office/drawing/2014/main" id="{6258A259-80D4-4CF8-9DEF-71326F1FF452}"/>
                  </a:ext>
                </a:extLst>
              </p:cNvPr>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6">
                <a:extLst>
                  <a:ext uri="{FF2B5EF4-FFF2-40B4-BE49-F238E27FC236}">
                    <a16:creationId xmlns:a16="http://schemas.microsoft.com/office/drawing/2014/main" id="{8FEB273B-BDA7-4A58-8D2E-8A895F6311CB}"/>
                  </a:ext>
                </a:extLst>
              </p:cNvPr>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7">
                <a:extLst>
                  <a:ext uri="{FF2B5EF4-FFF2-40B4-BE49-F238E27FC236}">
                    <a16:creationId xmlns:a16="http://schemas.microsoft.com/office/drawing/2014/main" id="{D8E0219B-FD2B-4353-AD9D-85BDCE7FD583}"/>
                  </a:ext>
                </a:extLst>
              </p:cNvPr>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8">
                <a:extLst>
                  <a:ext uri="{FF2B5EF4-FFF2-40B4-BE49-F238E27FC236}">
                    <a16:creationId xmlns:a16="http://schemas.microsoft.com/office/drawing/2014/main" id="{44FD4C9E-05E9-4ADE-8B34-C81CC32A9D0A}"/>
                  </a:ext>
                </a:extLst>
              </p:cNvPr>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9">
                <a:extLst>
                  <a:ext uri="{FF2B5EF4-FFF2-40B4-BE49-F238E27FC236}">
                    <a16:creationId xmlns:a16="http://schemas.microsoft.com/office/drawing/2014/main" id="{AF6558E9-519E-4C45-9452-0E8E21CEC669}"/>
                  </a:ext>
                </a:extLst>
              </p:cNvPr>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50">
                <a:extLst>
                  <a:ext uri="{FF2B5EF4-FFF2-40B4-BE49-F238E27FC236}">
                    <a16:creationId xmlns:a16="http://schemas.microsoft.com/office/drawing/2014/main" id="{C19BEA91-39E2-415D-90EC-52D28AE05DB6}"/>
                  </a:ext>
                </a:extLst>
              </p:cNvPr>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51">
                <a:extLst>
                  <a:ext uri="{FF2B5EF4-FFF2-40B4-BE49-F238E27FC236}">
                    <a16:creationId xmlns:a16="http://schemas.microsoft.com/office/drawing/2014/main" id="{0BEB1137-219F-439E-A03A-BA5BBE5C0E0B}"/>
                  </a:ext>
                </a:extLst>
              </p:cNvPr>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2">
                <a:extLst>
                  <a:ext uri="{FF2B5EF4-FFF2-40B4-BE49-F238E27FC236}">
                    <a16:creationId xmlns:a16="http://schemas.microsoft.com/office/drawing/2014/main" id="{72F76606-1C69-4E83-861E-17C33ECE0934}"/>
                  </a:ext>
                </a:extLst>
              </p:cNvPr>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3">
                <a:extLst>
                  <a:ext uri="{FF2B5EF4-FFF2-40B4-BE49-F238E27FC236}">
                    <a16:creationId xmlns:a16="http://schemas.microsoft.com/office/drawing/2014/main" id="{B585A979-D73E-4A65-9600-FC0191FA82D3}"/>
                  </a:ext>
                </a:extLst>
              </p:cNvPr>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4">
                <a:extLst>
                  <a:ext uri="{FF2B5EF4-FFF2-40B4-BE49-F238E27FC236}">
                    <a16:creationId xmlns:a16="http://schemas.microsoft.com/office/drawing/2014/main" id="{A10DCF2B-6104-4A99-9633-990078A97850}"/>
                  </a:ext>
                </a:extLst>
              </p:cNvPr>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5">
                <a:extLst>
                  <a:ext uri="{FF2B5EF4-FFF2-40B4-BE49-F238E27FC236}">
                    <a16:creationId xmlns:a16="http://schemas.microsoft.com/office/drawing/2014/main" id="{4F1F52D0-2EA3-4F07-8B13-A69CD67339DA}"/>
                  </a:ext>
                </a:extLst>
              </p:cNvPr>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6">
                <a:extLst>
                  <a:ext uri="{FF2B5EF4-FFF2-40B4-BE49-F238E27FC236}">
                    <a16:creationId xmlns:a16="http://schemas.microsoft.com/office/drawing/2014/main" id="{570A75E1-4EDB-4A05-99FF-0A41940305C0}"/>
                  </a:ext>
                </a:extLst>
              </p:cNvPr>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7">
                <a:extLst>
                  <a:ext uri="{FF2B5EF4-FFF2-40B4-BE49-F238E27FC236}">
                    <a16:creationId xmlns:a16="http://schemas.microsoft.com/office/drawing/2014/main" id="{EE81F4AC-6BC8-4ABD-9857-A99C09D0DBBD}"/>
                  </a:ext>
                </a:extLst>
              </p:cNvPr>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8">
                <a:extLst>
                  <a:ext uri="{FF2B5EF4-FFF2-40B4-BE49-F238E27FC236}">
                    <a16:creationId xmlns:a16="http://schemas.microsoft.com/office/drawing/2014/main" id="{8F0F91EF-8FA9-497C-A97B-A3B4C66827D6}"/>
                  </a:ext>
                </a:extLst>
              </p:cNvPr>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9">
                <a:extLst>
                  <a:ext uri="{FF2B5EF4-FFF2-40B4-BE49-F238E27FC236}">
                    <a16:creationId xmlns:a16="http://schemas.microsoft.com/office/drawing/2014/main" id="{D03B3AD3-5657-4644-A662-A4F9AF83CF7A}"/>
                  </a:ext>
                </a:extLst>
              </p:cNvPr>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60">
                <a:extLst>
                  <a:ext uri="{FF2B5EF4-FFF2-40B4-BE49-F238E27FC236}">
                    <a16:creationId xmlns:a16="http://schemas.microsoft.com/office/drawing/2014/main" id="{E60AB615-46B7-4DDA-A115-0F1C0519C564}"/>
                  </a:ext>
                </a:extLst>
              </p:cNvPr>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61">
                <a:extLst>
                  <a:ext uri="{FF2B5EF4-FFF2-40B4-BE49-F238E27FC236}">
                    <a16:creationId xmlns:a16="http://schemas.microsoft.com/office/drawing/2014/main" id="{FE47BF82-414F-4001-A6DE-227096F21FC7}"/>
                  </a:ext>
                </a:extLst>
              </p:cNvPr>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2">
                <a:extLst>
                  <a:ext uri="{FF2B5EF4-FFF2-40B4-BE49-F238E27FC236}">
                    <a16:creationId xmlns:a16="http://schemas.microsoft.com/office/drawing/2014/main" id="{EF5C81AE-6D6A-42DF-AA19-E74E11F63418}"/>
                  </a:ext>
                </a:extLst>
              </p:cNvPr>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3">
                <a:extLst>
                  <a:ext uri="{FF2B5EF4-FFF2-40B4-BE49-F238E27FC236}">
                    <a16:creationId xmlns:a16="http://schemas.microsoft.com/office/drawing/2014/main" id="{8F48D9EB-1279-4663-9EDF-CD331C08AB04}"/>
                  </a:ext>
                </a:extLst>
              </p:cNvPr>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4">
                <a:extLst>
                  <a:ext uri="{FF2B5EF4-FFF2-40B4-BE49-F238E27FC236}">
                    <a16:creationId xmlns:a16="http://schemas.microsoft.com/office/drawing/2014/main" id="{76DD2C2C-820C-427D-BDC7-38E7B56A3530}"/>
                  </a:ext>
                </a:extLst>
              </p:cNvPr>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5">
                <a:extLst>
                  <a:ext uri="{FF2B5EF4-FFF2-40B4-BE49-F238E27FC236}">
                    <a16:creationId xmlns:a16="http://schemas.microsoft.com/office/drawing/2014/main" id="{ED55E6C2-8F9A-44BA-8369-0EC8A8CF3613}"/>
                  </a:ext>
                </a:extLst>
              </p:cNvPr>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6">
                <a:extLst>
                  <a:ext uri="{FF2B5EF4-FFF2-40B4-BE49-F238E27FC236}">
                    <a16:creationId xmlns:a16="http://schemas.microsoft.com/office/drawing/2014/main" id="{3D07F76F-A778-44F2-BF5F-F9B6CDE301CE}"/>
                  </a:ext>
                </a:extLst>
              </p:cNvPr>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7">
                <a:extLst>
                  <a:ext uri="{FF2B5EF4-FFF2-40B4-BE49-F238E27FC236}">
                    <a16:creationId xmlns:a16="http://schemas.microsoft.com/office/drawing/2014/main" id="{E486E9B0-C2C2-4BDF-BC67-02EEF0D52A74}"/>
                  </a:ext>
                </a:extLst>
              </p:cNvPr>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8">
                <a:extLst>
                  <a:ext uri="{FF2B5EF4-FFF2-40B4-BE49-F238E27FC236}">
                    <a16:creationId xmlns:a16="http://schemas.microsoft.com/office/drawing/2014/main" id="{FECAE355-7F19-4161-AC42-35D5C30E5FDE}"/>
                  </a:ext>
                </a:extLst>
              </p:cNvPr>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9">
                <a:extLst>
                  <a:ext uri="{FF2B5EF4-FFF2-40B4-BE49-F238E27FC236}">
                    <a16:creationId xmlns:a16="http://schemas.microsoft.com/office/drawing/2014/main" id="{62371F13-516A-4445-ACBC-C24B8C2822F9}"/>
                  </a:ext>
                </a:extLst>
              </p:cNvPr>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70">
                <a:extLst>
                  <a:ext uri="{FF2B5EF4-FFF2-40B4-BE49-F238E27FC236}">
                    <a16:creationId xmlns:a16="http://schemas.microsoft.com/office/drawing/2014/main" id="{511F80D9-9EC5-4FEC-85F1-270FD418E222}"/>
                  </a:ext>
                </a:extLst>
              </p:cNvPr>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71">
                <a:extLst>
                  <a:ext uri="{FF2B5EF4-FFF2-40B4-BE49-F238E27FC236}">
                    <a16:creationId xmlns:a16="http://schemas.microsoft.com/office/drawing/2014/main" id="{F475BAC3-B34E-4508-8E1D-D3FEBB914382}"/>
                  </a:ext>
                </a:extLst>
              </p:cNvPr>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2">
                <a:extLst>
                  <a:ext uri="{FF2B5EF4-FFF2-40B4-BE49-F238E27FC236}">
                    <a16:creationId xmlns:a16="http://schemas.microsoft.com/office/drawing/2014/main" id="{AEE657B3-538B-411B-914A-A4CF507B0DD3}"/>
                  </a:ext>
                </a:extLst>
              </p:cNvPr>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3">
                <a:extLst>
                  <a:ext uri="{FF2B5EF4-FFF2-40B4-BE49-F238E27FC236}">
                    <a16:creationId xmlns:a16="http://schemas.microsoft.com/office/drawing/2014/main" id="{EF9C1601-3272-4D74-8F69-1F4829DB719D}"/>
                  </a:ext>
                </a:extLst>
              </p:cNvPr>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4">
                <a:extLst>
                  <a:ext uri="{FF2B5EF4-FFF2-40B4-BE49-F238E27FC236}">
                    <a16:creationId xmlns:a16="http://schemas.microsoft.com/office/drawing/2014/main" id="{086D4DB0-3930-4FCC-8692-F8F480EC18EF}"/>
                  </a:ext>
                </a:extLst>
              </p:cNvPr>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5">
                <a:extLst>
                  <a:ext uri="{FF2B5EF4-FFF2-40B4-BE49-F238E27FC236}">
                    <a16:creationId xmlns:a16="http://schemas.microsoft.com/office/drawing/2014/main" id="{3ADCB761-3EF7-4E99-B9CA-DAA444693A2A}"/>
                  </a:ext>
                </a:extLst>
              </p:cNvPr>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6">
                <a:extLst>
                  <a:ext uri="{FF2B5EF4-FFF2-40B4-BE49-F238E27FC236}">
                    <a16:creationId xmlns:a16="http://schemas.microsoft.com/office/drawing/2014/main" id="{BEC1BA4F-8F8E-427A-A7CC-62063A8BA204}"/>
                  </a:ext>
                </a:extLst>
              </p:cNvPr>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7">
                <a:extLst>
                  <a:ext uri="{FF2B5EF4-FFF2-40B4-BE49-F238E27FC236}">
                    <a16:creationId xmlns:a16="http://schemas.microsoft.com/office/drawing/2014/main" id="{363C286A-797C-4098-8593-76E39B63D45F}"/>
                  </a:ext>
                </a:extLst>
              </p:cNvPr>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8">
                <a:extLst>
                  <a:ext uri="{FF2B5EF4-FFF2-40B4-BE49-F238E27FC236}">
                    <a16:creationId xmlns:a16="http://schemas.microsoft.com/office/drawing/2014/main" id="{C389495E-A6C1-4CEB-ACBB-E22C180DFD17}"/>
                  </a:ext>
                </a:extLst>
              </p:cNvPr>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9">
                <a:extLst>
                  <a:ext uri="{FF2B5EF4-FFF2-40B4-BE49-F238E27FC236}">
                    <a16:creationId xmlns:a16="http://schemas.microsoft.com/office/drawing/2014/main" id="{837A1B53-FA2C-4555-8BDE-11FC0EAA4AF8}"/>
                  </a:ext>
                </a:extLst>
              </p:cNvPr>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80">
                <a:extLst>
                  <a:ext uri="{FF2B5EF4-FFF2-40B4-BE49-F238E27FC236}">
                    <a16:creationId xmlns:a16="http://schemas.microsoft.com/office/drawing/2014/main" id="{E3B77ED0-0C67-4A6E-A049-3A7DCDF6B2F4}"/>
                  </a:ext>
                </a:extLst>
              </p:cNvPr>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81">
                <a:extLst>
                  <a:ext uri="{FF2B5EF4-FFF2-40B4-BE49-F238E27FC236}">
                    <a16:creationId xmlns:a16="http://schemas.microsoft.com/office/drawing/2014/main" id="{5CF156BA-05B5-4A03-A34D-8BF0FEAD490C}"/>
                  </a:ext>
                </a:extLst>
              </p:cNvPr>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2">
                <a:extLst>
                  <a:ext uri="{FF2B5EF4-FFF2-40B4-BE49-F238E27FC236}">
                    <a16:creationId xmlns:a16="http://schemas.microsoft.com/office/drawing/2014/main" id="{B88806D9-9160-4DDF-BB21-3BBE22C4D97F}"/>
                  </a:ext>
                </a:extLst>
              </p:cNvPr>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3">
                <a:extLst>
                  <a:ext uri="{FF2B5EF4-FFF2-40B4-BE49-F238E27FC236}">
                    <a16:creationId xmlns:a16="http://schemas.microsoft.com/office/drawing/2014/main" id="{1D56C32E-0A64-44E7-BC66-71BCC86E1302}"/>
                  </a:ext>
                </a:extLst>
              </p:cNvPr>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4">
                <a:extLst>
                  <a:ext uri="{FF2B5EF4-FFF2-40B4-BE49-F238E27FC236}">
                    <a16:creationId xmlns:a16="http://schemas.microsoft.com/office/drawing/2014/main" id="{001F83BF-4316-42AE-AC4F-B770BF92643D}"/>
                  </a:ext>
                </a:extLst>
              </p:cNvPr>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5">
                <a:extLst>
                  <a:ext uri="{FF2B5EF4-FFF2-40B4-BE49-F238E27FC236}">
                    <a16:creationId xmlns:a16="http://schemas.microsoft.com/office/drawing/2014/main" id="{9FABC0E1-C529-40F6-BA4B-B4CA800FE3C8}"/>
                  </a:ext>
                </a:extLst>
              </p:cNvPr>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6">
                <a:extLst>
                  <a:ext uri="{FF2B5EF4-FFF2-40B4-BE49-F238E27FC236}">
                    <a16:creationId xmlns:a16="http://schemas.microsoft.com/office/drawing/2014/main" id="{F8707F79-5E28-4E9F-9898-4275F53E45EA}"/>
                  </a:ext>
                </a:extLst>
              </p:cNvPr>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7">
                <a:extLst>
                  <a:ext uri="{FF2B5EF4-FFF2-40B4-BE49-F238E27FC236}">
                    <a16:creationId xmlns:a16="http://schemas.microsoft.com/office/drawing/2014/main" id="{17D42FC6-F207-4BD3-B4BF-D3C9A89DFDF8}"/>
                  </a:ext>
                </a:extLst>
              </p:cNvPr>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8">
                <a:extLst>
                  <a:ext uri="{FF2B5EF4-FFF2-40B4-BE49-F238E27FC236}">
                    <a16:creationId xmlns:a16="http://schemas.microsoft.com/office/drawing/2014/main" id="{02C66BCD-E872-4E44-AF27-036191F766AC}"/>
                  </a:ext>
                </a:extLst>
              </p:cNvPr>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9">
                <a:extLst>
                  <a:ext uri="{FF2B5EF4-FFF2-40B4-BE49-F238E27FC236}">
                    <a16:creationId xmlns:a16="http://schemas.microsoft.com/office/drawing/2014/main" id="{57EAA5D0-6661-463C-9364-7488F91E2C2F}"/>
                  </a:ext>
                </a:extLst>
              </p:cNvPr>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90">
                <a:extLst>
                  <a:ext uri="{FF2B5EF4-FFF2-40B4-BE49-F238E27FC236}">
                    <a16:creationId xmlns:a16="http://schemas.microsoft.com/office/drawing/2014/main" id="{EDE2E1A0-EAB4-4330-B3B9-398FE441043A}"/>
                  </a:ext>
                </a:extLst>
              </p:cNvPr>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91">
                <a:extLst>
                  <a:ext uri="{FF2B5EF4-FFF2-40B4-BE49-F238E27FC236}">
                    <a16:creationId xmlns:a16="http://schemas.microsoft.com/office/drawing/2014/main" id="{CCBCE89C-A642-4605-A056-27942924A244}"/>
                  </a:ext>
                </a:extLst>
              </p:cNvPr>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2">
                <a:extLst>
                  <a:ext uri="{FF2B5EF4-FFF2-40B4-BE49-F238E27FC236}">
                    <a16:creationId xmlns:a16="http://schemas.microsoft.com/office/drawing/2014/main" id="{54BF0CB0-A772-416F-9785-E96336FAF305}"/>
                  </a:ext>
                </a:extLst>
              </p:cNvPr>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3">
                <a:extLst>
                  <a:ext uri="{FF2B5EF4-FFF2-40B4-BE49-F238E27FC236}">
                    <a16:creationId xmlns:a16="http://schemas.microsoft.com/office/drawing/2014/main" id="{F69DADCA-51F5-4A5E-A398-114DF7E4E76C}"/>
                  </a:ext>
                </a:extLst>
              </p:cNvPr>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4">
                <a:extLst>
                  <a:ext uri="{FF2B5EF4-FFF2-40B4-BE49-F238E27FC236}">
                    <a16:creationId xmlns:a16="http://schemas.microsoft.com/office/drawing/2014/main" id="{4941CFFE-019B-4ACA-A795-5A701A25BF8D}"/>
                  </a:ext>
                </a:extLst>
              </p:cNvPr>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5">
                <a:extLst>
                  <a:ext uri="{FF2B5EF4-FFF2-40B4-BE49-F238E27FC236}">
                    <a16:creationId xmlns:a16="http://schemas.microsoft.com/office/drawing/2014/main" id="{D1483FA2-FFB6-4CA4-B0C8-D56AC65D1AE5}"/>
                  </a:ext>
                </a:extLst>
              </p:cNvPr>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6">
                <a:extLst>
                  <a:ext uri="{FF2B5EF4-FFF2-40B4-BE49-F238E27FC236}">
                    <a16:creationId xmlns:a16="http://schemas.microsoft.com/office/drawing/2014/main" id="{A5D7227C-6D94-4B2A-A289-43AD1C015EEE}"/>
                  </a:ext>
                </a:extLst>
              </p:cNvPr>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7">
                <a:extLst>
                  <a:ext uri="{FF2B5EF4-FFF2-40B4-BE49-F238E27FC236}">
                    <a16:creationId xmlns:a16="http://schemas.microsoft.com/office/drawing/2014/main" id="{93709286-CDC0-4A58-A1BE-61DB8429C614}"/>
                  </a:ext>
                </a:extLst>
              </p:cNvPr>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8">
                <a:extLst>
                  <a:ext uri="{FF2B5EF4-FFF2-40B4-BE49-F238E27FC236}">
                    <a16:creationId xmlns:a16="http://schemas.microsoft.com/office/drawing/2014/main" id="{7A6D6BBA-B93A-4EFE-9F93-12CA3CB96D17}"/>
                  </a:ext>
                </a:extLst>
              </p:cNvPr>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9">
                <a:extLst>
                  <a:ext uri="{FF2B5EF4-FFF2-40B4-BE49-F238E27FC236}">
                    <a16:creationId xmlns:a16="http://schemas.microsoft.com/office/drawing/2014/main" id="{90D2DF9F-3778-4E1D-8436-0645C8D7091B}"/>
                  </a:ext>
                </a:extLst>
              </p:cNvPr>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600">
                <a:extLst>
                  <a:ext uri="{FF2B5EF4-FFF2-40B4-BE49-F238E27FC236}">
                    <a16:creationId xmlns:a16="http://schemas.microsoft.com/office/drawing/2014/main" id="{9935C8DF-6FBE-49B8-90BD-96622558C2DF}"/>
                  </a:ext>
                </a:extLst>
              </p:cNvPr>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601">
                <a:extLst>
                  <a:ext uri="{FF2B5EF4-FFF2-40B4-BE49-F238E27FC236}">
                    <a16:creationId xmlns:a16="http://schemas.microsoft.com/office/drawing/2014/main" id="{8435F0B2-71D6-4070-9141-AF2301A91D30}"/>
                  </a:ext>
                </a:extLst>
              </p:cNvPr>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2">
                <a:extLst>
                  <a:ext uri="{FF2B5EF4-FFF2-40B4-BE49-F238E27FC236}">
                    <a16:creationId xmlns:a16="http://schemas.microsoft.com/office/drawing/2014/main" id="{910D9604-4544-4909-93AD-1632AB5D94B6}"/>
                  </a:ext>
                </a:extLst>
              </p:cNvPr>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3">
                <a:extLst>
                  <a:ext uri="{FF2B5EF4-FFF2-40B4-BE49-F238E27FC236}">
                    <a16:creationId xmlns:a16="http://schemas.microsoft.com/office/drawing/2014/main" id="{8357CB15-C187-4592-AE75-89B274122AF2}"/>
                  </a:ext>
                </a:extLst>
              </p:cNvPr>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4">
                <a:extLst>
                  <a:ext uri="{FF2B5EF4-FFF2-40B4-BE49-F238E27FC236}">
                    <a16:creationId xmlns:a16="http://schemas.microsoft.com/office/drawing/2014/main" id="{90CBA73A-9BDA-423B-8E49-3036E69D1C67}"/>
                  </a:ext>
                </a:extLst>
              </p:cNvPr>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5">
                <a:extLst>
                  <a:ext uri="{FF2B5EF4-FFF2-40B4-BE49-F238E27FC236}">
                    <a16:creationId xmlns:a16="http://schemas.microsoft.com/office/drawing/2014/main" id="{6798BD0A-5EC3-48DD-ADAE-0C596FDC9734}"/>
                  </a:ext>
                </a:extLst>
              </p:cNvPr>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6">
                <a:extLst>
                  <a:ext uri="{FF2B5EF4-FFF2-40B4-BE49-F238E27FC236}">
                    <a16:creationId xmlns:a16="http://schemas.microsoft.com/office/drawing/2014/main" id="{FF92DDBB-342F-4797-ADEC-16D9DC8A2EBC}"/>
                  </a:ext>
                </a:extLst>
              </p:cNvPr>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7">
                <a:extLst>
                  <a:ext uri="{FF2B5EF4-FFF2-40B4-BE49-F238E27FC236}">
                    <a16:creationId xmlns:a16="http://schemas.microsoft.com/office/drawing/2014/main" id="{B8368050-4073-4511-85E8-9A343B08AD05}"/>
                  </a:ext>
                </a:extLst>
              </p:cNvPr>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8">
                <a:extLst>
                  <a:ext uri="{FF2B5EF4-FFF2-40B4-BE49-F238E27FC236}">
                    <a16:creationId xmlns:a16="http://schemas.microsoft.com/office/drawing/2014/main" id="{06AA4C4A-D83E-4169-8B20-1D795B8AA02F}"/>
                  </a:ext>
                </a:extLst>
              </p:cNvPr>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9">
                <a:extLst>
                  <a:ext uri="{FF2B5EF4-FFF2-40B4-BE49-F238E27FC236}">
                    <a16:creationId xmlns:a16="http://schemas.microsoft.com/office/drawing/2014/main" id="{B8E7BACE-C2BD-4211-B872-C4F40E86531C}"/>
                  </a:ext>
                </a:extLst>
              </p:cNvPr>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10">
                <a:extLst>
                  <a:ext uri="{FF2B5EF4-FFF2-40B4-BE49-F238E27FC236}">
                    <a16:creationId xmlns:a16="http://schemas.microsoft.com/office/drawing/2014/main" id="{98970216-3DC1-4343-877E-AE0DF7E86A77}"/>
                  </a:ext>
                </a:extLst>
              </p:cNvPr>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11">
                <a:extLst>
                  <a:ext uri="{FF2B5EF4-FFF2-40B4-BE49-F238E27FC236}">
                    <a16:creationId xmlns:a16="http://schemas.microsoft.com/office/drawing/2014/main" id="{1E5257A4-3692-49F7-9566-2CD67D0BABE5}"/>
                  </a:ext>
                </a:extLst>
              </p:cNvPr>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2">
                <a:extLst>
                  <a:ext uri="{FF2B5EF4-FFF2-40B4-BE49-F238E27FC236}">
                    <a16:creationId xmlns:a16="http://schemas.microsoft.com/office/drawing/2014/main" id="{E994D58F-2C61-489B-BC4B-30021F94DF05}"/>
                  </a:ext>
                </a:extLst>
              </p:cNvPr>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3">
                <a:extLst>
                  <a:ext uri="{FF2B5EF4-FFF2-40B4-BE49-F238E27FC236}">
                    <a16:creationId xmlns:a16="http://schemas.microsoft.com/office/drawing/2014/main" id="{27B3527B-3ABD-44B0-95D9-82E238613AAC}"/>
                  </a:ext>
                </a:extLst>
              </p:cNvPr>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4">
                <a:extLst>
                  <a:ext uri="{FF2B5EF4-FFF2-40B4-BE49-F238E27FC236}">
                    <a16:creationId xmlns:a16="http://schemas.microsoft.com/office/drawing/2014/main" id="{590B3ADA-4256-4841-9245-9CCB1D15B46A}"/>
                  </a:ext>
                </a:extLst>
              </p:cNvPr>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5">
                <a:extLst>
                  <a:ext uri="{FF2B5EF4-FFF2-40B4-BE49-F238E27FC236}">
                    <a16:creationId xmlns:a16="http://schemas.microsoft.com/office/drawing/2014/main" id="{5A1C7C6A-B9EA-4F2A-BB28-D83BC7E61639}"/>
                  </a:ext>
                </a:extLst>
              </p:cNvPr>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6">
                <a:extLst>
                  <a:ext uri="{FF2B5EF4-FFF2-40B4-BE49-F238E27FC236}">
                    <a16:creationId xmlns:a16="http://schemas.microsoft.com/office/drawing/2014/main" id="{5515F24A-9EAF-4A1F-A9AF-F2FAE86AD821}"/>
                  </a:ext>
                </a:extLst>
              </p:cNvPr>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7">
                <a:extLst>
                  <a:ext uri="{FF2B5EF4-FFF2-40B4-BE49-F238E27FC236}">
                    <a16:creationId xmlns:a16="http://schemas.microsoft.com/office/drawing/2014/main" id="{8698669F-FBCF-4B2E-9AEA-7C2945203784}"/>
                  </a:ext>
                </a:extLst>
              </p:cNvPr>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Oval 618">
                <a:extLst>
                  <a:ext uri="{FF2B5EF4-FFF2-40B4-BE49-F238E27FC236}">
                    <a16:creationId xmlns:a16="http://schemas.microsoft.com/office/drawing/2014/main" id="{191F9EB4-6605-4446-88E6-5EF49AF0707D}"/>
                  </a:ext>
                </a:extLst>
              </p:cNvPr>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6" name="Oval 619">
                <a:extLst>
                  <a:ext uri="{FF2B5EF4-FFF2-40B4-BE49-F238E27FC236}">
                    <a16:creationId xmlns:a16="http://schemas.microsoft.com/office/drawing/2014/main" id="{38711F8A-0C7D-4D56-A40B-161B3037104E}"/>
                  </a:ext>
                </a:extLst>
              </p:cNvPr>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7" name="Oval 620">
                <a:extLst>
                  <a:ext uri="{FF2B5EF4-FFF2-40B4-BE49-F238E27FC236}">
                    <a16:creationId xmlns:a16="http://schemas.microsoft.com/office/drawing/2014/main" id="{2613DB21-0B7D-4495-B67B-B5E359E462F0}"/>
                  </a:ext>
                </a:extLst>
              </p:cNvPr>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21">
                <a:extLst>
                  <a:ext uri="{FF2B5EF4-FFF2-40B4-BE49-F238E27FC236}">
                    <a16:creationId xmlns:a16="http://schemas.microsoft.com/office/drawing/2014/main" id="{307DE44F-7323-4D3F-884A-C2B8EF9A62BB}"/>
                  </a:ext>
                </a:extLst>
              </p:cNvPr>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2">
                <a:extLst>
                  <a:ext uri="{FF2B5EF4-FFF2-40B4-BE49-F238E27FC236}">
                    <a16:creationId xmlns:a16="http://schemas.microsoft.com/office/drawing/2014/main" id="{E70986E3-3B13-4C40-8DC0-F47AAA6AC0EF}"/>
                  </a:ext>
                </a:extLst>
              </p:cNvPr>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3">
                <a:extLst>
                  <a:ext uri="{FF2B5EF4-FFF2-40B4-BE49-F238E27FC236}">
                    <a16:creationId xmlns:a16="http://schemas.microsoft.com/office/drawing/2014/main" id="{AFCC9AC3-7395-44CF-9BB8-B77459C87B9C}"/>
                  </a:ext>
                </a:extLst>
              </p:cNvPr>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4">
                <a:extLst>
                  <a:ext uri="{FF2B5EF4-FFF2-40B4-BE49-F238E27FC236}">
                    <a16:creationId xmlns:a16="http://schemas.microsoft.com/office/drawing/2014/main" id="{F6959684-0C1A-4572-8DE8-DFB96B7AE3C0}"/>
                  </a:ext>
                </a:extLst>
              </p:cNvPr>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5">
                <a:extLst>
                  <a:ext uri="{FF2B5EF4-FFF2-40B4-BE49-F238E27FC236}">
                    <a16:creationId xmlns:a16="http://schemas.microsoft.com/office/drawing/2014/main" id="{C0AA31E4-D06C-4895-A42B-FA19C4844A4A}"/>
                  </a:ext>
                </a:extLst>
              </p:cNvPr>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6">
                <a:extLst>
                  <a:ext uri="{FF2B5EF4-FFF2-40B4-BE49-F238E27FC236}">
                    <a16:creationId xmlns:a16="http://schemas.microsoft.com/office/drawing/2014/main" id="{994A9A28-4E49-4E28-9F0C-4D6114C72A27}"/>
                  </a:ext>
                </a:extLst>
              </p:cNvPr>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7">
                <a:extLst>
                  <a:ext uri="{FF2B5EF4-FFF2-40B4-BE49-F238E27FC236}">
                    <a16:creationId xmlns:a16="http://schemas.microsoft.com/office/drawing/2014/main" id="{8D1577A4-BBB5-436C-987B-7375623C72F3}"/>
                  </a:ext>
                </a:extLst>
              </p:cNvPr>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8">
                <a:extLst>
                  <a:ext uri="{FF2B5EF4-FFF2-40B4-BE49-F238E27FC236}">
                    <a16:creationId xmlns:a16="http://schemas.microsoft.com/office/drawing/2014/main" id="{A3FA77BE-3E37-4E89-9AB1-E40F618577BF}"/>
                  </a:ext>
                </a:extLst>
              </p:cNvPr>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9">
                <a:extLst>
                  <a:ext uri="{FF2B5EF4-FFF2-40B4-BE49-F238E27FC236}">
                    <a16:creationId xmlns:a16="http://schemas.microsoft.com/office/drawing/2014/main" id="{5800240A-8D0B-4528-91BE-AD844551DB3F}"/>
                  </a:ext>
                </a:extLst>
              </p:cNvPr>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Freeform 630">
                <a:extLst>
                  <a:ext uri="{FF2B5EF4-FFF2-40B4-BE49-F238E27FC236}">
                    <a16:creationId xmlns:a16="http://schemas.microsoft.com/office/drawing/2014/main" id="{47FFCCDD-2A85-4713-B300-42FD570129E9}"/>
                  </a:ext>
                </a:extLst>
              </p:cNvPr>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8" name="Freeform 631">
                <a:extLst>
                  <a:ext uri="{FF2B5EF4-FFF2-40B4-BE49-F238E27FC236}">
                    <a16:creationId xmlns:a16="http://schemas.microsoft.com/office/drawing/2014/main" id="{822532A5-9B9F-463E-B9EF-329BD4F2471D}"/>
                  </a:ext>
                </a:extLst>
              </p:cNvPr>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9" name="Freeform 632">
                <a:extLst>
                  <a:ext uri="{FF2B5EF4-FFF2-40B4-BE49-F238E27FC236}">
                    <a16:creationId xmlns:a16="http://schemas.microsoft.com/office/drawing/2014/main" id="{631ACC07-2067-40A9-A415-1EFA100BC3DB}"/>
                  </a:ext>
                </a:extLst>
              </p:cNvPr>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3">
                <a:extLst>
                  <a:ext uri="{FF2B5EF4-FFF2-40B4-BE49-F238E27FC236}">
                    <a16:creationId xmlns:a16="http://schemas.microsoft.com/office/drawing/2014/main" id="{976B979D-3AB8-4CE9-BC54-630CEA88AE97}"/>
                  </a:ext>
                </a:extLst>
              </p:cNvPr>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4">
                <a:extLst>
                  <a:ext uri="{FF2B5EF4-FFF2-40B4-BE49-F238E27FC236}">
                    <a16:creationId xmlns:a16="http://schemas.microsoft.com/office/drawing/2014/main" id="{EDE062F9-5D65-4856-9E7C-C510C69127E8}"/>
                  </a:ext>
                </a:extLst>
              </p:cNvPr>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5">
                <a:extLst>
                  <a:ext uri="{FF2B5EF4-FFF2-40B4-BE49-F238E27FC236}">
                    <a16:creationId xmlns:a16="http://schemas.microsoft.com/office/drawing/2014/main" id="{E073359C-A8E5-49EF-8B56-357D2DDF451F}"/>
                  </a:ext>
                </a:extLst>
              </p:cNvPr>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Oval 636">
                <a:extLst>
                  <a:ext uri="{FF2B5EF4-FFF2-40B4-BE49-F238E27FC236}">
                    <a16:creationId xmlns:a16="http://schemas.microsoft.com/office/drawing/2014/main" id="{5B86C69D-3CC7-4FC1-A349-15E4036BB98D}"/>
                  </a:ext>
                </a:extLst>
              </p:cNvPr>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4" name="Oval 637">
                <a:extLst>
                  <a:ext uri="{FF2B5EF4-FFF2-40B4-BE49-F238E27FC236}">
                    <a16:creationId xmlns:a16="http://schemas.microsoft.com/office/drawing/2014/main" id="{0BF2F38E-8439-4548-8A95-56FB7D4C57FF}"/>
                  </a:ext>
                </a:extLst>
              </p:cNvPr>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5" name="Oval 638">
                <a:extLst>
                  <a:ext uri="{FF2B5EF4-FFF2-40B4-BE49-F238E27FC236}">
                    <a16:creationId xmlns:a16="http://schemas.microsoft.com/office/drawing/2014/main" id="{0BD6C856-A423-45DA-9A53-EED7D695358E}"/>
                  </a:ext>
                </a:extLst>
              </p:cNvPr>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9">
                <a:extLst>
                  <a:ext uri="{FF2B5EF4-FFF2-40B4-BE49-F238E27FC236}">
                    <a16:creationId xmlns:a16="http://schemas.microsoft.com/office/drawing/2014/main" id="{C54CF6E5-F39C-49D1-B67C-A77E24E98F9E}"/>
                  </a:ext>
                </a:extLst>
              </p:cNvPr>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40">
                <a:extLst>
                  <a:ext uri="{FF2B5EF4-FFF2-40B4-BE49-F238E27FC236}">
                    <a16:creationId xmlns:a16="http://schemas.microsoft.com/office/drawing/2014/main" id="{A2C5E28E-4102-440F-8372-78BEC649FBC9}"/>
                  </a:ext>
                </a:extLst>
              </p:cNvPr>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41">
                <a:extLst>
                  <a:ext uri="{FF2B5EF4-FFF2-40B4-BE49-F238E27FC236}">
                    <a16:creationId xmlns:a16="http://schemas.microsoft.com/office/drawing/2014/main" id="{63C64914-1B96-4257-AC89-C98F5D3928C3}"/>
                  </a:ext>
                </a:extLst>
              </p:cNvPr>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2">
                <a:extLst>
                  <a:ext uri="{FF2B5EF4-FFF2-40B4-BE49-F238E27FC236}">
                    <a16:creationId xmlns:a16="http://schemas.microsoft.com/office/drawing/2014/main" id="{450BB72D-B447-4A97-81A2-BF200600ADDD}"/>
                  </a:ext>
                </a:extLst>
              </p:cNvPr>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3">
                <a:extLst>
                  <a:ext uri="{FF2B5EF4-FFF2-40B4-BE49-F238E27FC236}">
                    <a16:creationId xmlns:a16="http://schemas.microsoft.com/office/drawing/2014/main" id="{680FEAA2-3C98-4F4D-8535-77FF8201B725}"/>
                  </a:ext>
                </a:extLst>
              </p:cNvPr>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4">
                <a:extLst>
                  <a:ext uri="{FF2B5EF4-FFF2-40B4-BE49-F238E27FC236}">
                    <a16:creationId xmlns:a16="http://schemas.microsoft.com/office/drawing/2014/main" id="{9503425B-B6DB-4CB9-92A6-3F15A3D68013}"/>
                  </a:ext>
                </a:extLst>
              </p:cNvPr>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5">
                <a:extLst>
                  <a:ext uri="{FF2B5EF4-FFF2-40B4-BE49-F238E27FC236}">
                    <a16:creationId xmlns:a16="http://schemas.microsoft.com/office/drawing/2014/main" id="{814B2FC0-E428-4BA5-A40E-BA4005B36377}"/>
                  </a:ext>
                </a:extLst>
              </p:cNvPr>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6">
                <a:extLst>
                  <a:ext uri="{FF2B5EF4-FFF2-40B4-BE49-F238E27FC236}">
                    <a16:creationId xmlns:a16="http://schemas.microsoft.com/office/drawing/2014/main" id="{6BF7C8E1-700F-476D-933E-48884466A88F}"/>
                  </a:ext>
                </a:extLst>
              </p:cNvPr>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Rectangle 647">
                <a:extLst>
                  <a:ext uri="{FF2B5EF4-FFF2-40B4-BE49-F238E27FC236}">
                    <a16:creationId xmlns:a16="http://schemas.microsoft.com/office/drawing/2014/main" id="{C1B9980B-F63F-4E6E-B69F-4A69ADF78BA6}"/>
                  </a:ext>
                </a:extLst>
              </p:cNvPr>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Rectangle 648">
                <a:extLst>
                  <a:ext uri="{FF2B5EF4-FFF2-40B4-BE49-F238E27FC236}">
                    <a16:creationId xmlns:a16="http://schemas.microsoft.com/office/drawing/2014/main" id="{F3998E1A-A867-4D7B-9978-DF00C11A4FEF}"/>
                  </a:ext>
                </a:extLst>
              </p:cNvPr>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9">
                <a:extLst>
                  <a:ext uri="{FF2B5EF4-FFF2-40B4-BE49-F238E27FC236}">
                    <a16:creationId xmlns:a16="http://schemas.microsoft.com/office/drawing/2014/main" id="{8ADE1CEB-C1DD-49CC-81FA-240050A7FD71}"/>
                  </a:ext>
                </a:extLst>
              </p:cNvPr>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50">
                <a:extLst>
                  <a:ext uri="{FF2B5EF4-FFF2-40B4-BE49-F238E27FC236}">
                    <a16:creationId xmlns:a16="http://schemas.microsoft.com/office/drawing/2014/main" id="{367EF924-4833-4FDE-9E16-AC44DF9DA57A}"/>
                  </a:ext>
                </a:extLst>
              </p:cNvPr>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Freeform 651">
                <a:extLst>
                  <a:ext uri="{FF2B5EF4-FFF2-40B4-BE49-F238E27FC236}">
                    <a16:creationId xmlns:a16="http://schemas.microsoft.com/office/drawing/2014/main" id="{9E1F9B98-B17D-400F-AFE9-0882A193FEB0}"/>
                  </a:ext>
                </a:extLst>
              </p:cNvPr>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59" name="Freeform 652">
                <a:extLst>
                  <a:ext uri="{FF2B5EF4-FFF2-40B4-BE49-F238E27FC236}">
                    <a16:creationId xmlns:a16="http://schemas.microsoft.com/office/drawing/2014/main" id="{5B6D54DB-87CF-4C1A-B06E-4E9B41084D33}"/>
                  </a:ext>
                </a:extLst>
              </p:cNvPr>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0" name="Freeform 653">
                <a:extLst>
                  <a:ext uri="{FF2B5EF4-FFF2-40B4-BE49-F238E27FC236}">
                    <a16:creationId xmlns:a16="http://schemas.microsoft.com/office/drawing/2014/main" id="{90C2DC81-E29C-4A68-8A3A-C181C273F39D}"/>
                  </a:ext>
                </a:extLst>
              </p:cNvPr>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4">
                <a:extLst>
                  <a:ext uri="{FF2B5EF4-FFF2-40B4-BE49-F238E27FC236}">
                    <a16:creationId xmlns:a16="http://schemas.microsoft.com/office/drawing/2014/main" id="{3F2DA7CA-ADCC-40FF-A52F-84511549D0B4}"/>
                  </a:ext>
                </a:extLst>
              </p:cNvPr>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5">
                <a:extLst>
                  <a:ext uri="{FF2B5EF4-FFF2-40B4-BE49-F238E27FC236}">
                    <a16:creationId xmlns:a16="http://schemas.microsoft.com/office/drawing/2014/main" id="{1E5784F5-6B28-4A36-867F-FD76A853D4B9}"/>
                  </a:ext>
                </a:extLst>
              </p:cNvPr>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6">
                <a:extLst>
                  <a:ext uri="{FF2B5EF4-FFF2-40B4-BE49-F238E27FC236}">
                    <a16:creationId xmlns:a16="http://schemas.microsoft.com/office/drawing/2014/main" id="{F36E23D4-2C08-446A-87DA-C4934E7D499A}"/>
                  </a:ext>
                </a:extLst>
              </p:cNvPr>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7">
                <a:extLst>
                  <a:ext uri="{FF2B5EF4-FFF2-40B4-BE49-F238E27FC236}">
                    <a16:creationId xmlns:a16="http://schemas.microsoft.com/office/drawing/2014/main" id="{54945663-9DEF-413A-B09F-F30C4266DF55}"/>
                  </a:ext>
                </a:extLst>
              </p:cNvPr>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8">
                <a:extLst>
                  <a:ext uri="{FF2B5EF4-FFF2-40B4-BE49-F238E27FC236}">
                    <a16:creationId xmlns:a16="http://schemas.microsoft.com/office/drawing/2014/main" id="{7335E0E3-FB19-4BF6-9914-5CCD9D1DA79F}"/>
                  </a:ext>
                </a:extLst>
              </p:cNvPr>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9">
                <a:extLst>
                  <a:ext uri="{FF2B5EF4-FFF2-40B4-BE49-F238E27FC236}">
                    <a16:creationId xmlns:a16="http://schemas.microsoft.com/office/drawing/2014/main" id="{C01FE76E-D9BB-493A-8098-1C9BA2B85C1A}"/>
                  </a:ext>
                </a:extLst>
              </p:cNvPr>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60">
                <a:extLst>
                  <a:ext uri="{FF2B5EF4-FFF2-40B4-BE49-F238E27FC236}">
                    <a16:creationId xmlns:a16="http://schemas.microsoft.com/office/drawing/2014/main" id="{31E195FA-5D64-49DC-B138-387BC9D25208}"/>
                  </a:ext>
                </a:extLst>
              </p:cNvPr>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61">
                <a:extLst>
                  <a:ext uri="{FF2B5EF4-FFF2-40B4-BE49-F238E27FC236}">
                    <a16:creationId xmlns:a16="http://schemas.microsoft.com/office/drawing/2014/main" id="{962090E9-222D-43B6-959F-ED93C247F84D}"/>
                  </a:ext>
                </a:extLst>
              </p:cNvPr>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2">
                <a:extLst>
                  <a:ext uri="{FF2B5EF4-FFF2-40B4-BE49-F238E27FC236}">
                    <a16:creationId xmlns:a16="http://schemas.microsoft.com/office/drawing/2014/main" id="{42212617-A314-49A0-ACE2-2DEC92660842}"/>
                  </a:ext>
                </a:extLst>
              </p:cNvPr>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3">
                <a:extLst>
                  <a:ext uri="{FF2B5EF4-FFF2-40B4-BE49-F238E27FC236}">
                    <a16:creationId xmlns:a16="http://schemas.microsoft.com/office/drawing/2014/main" id="{6C8C3E8A-7391-42FC-854F-193FAC161C09}"/>
                  </a:ext>
                </a:extLst>
              </p:cNvPr>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4">
                <a:extLst>
                  <a:ext uri="{FF2B5EF4-FFF2-40B4-BE49-F238E27FC236}">
                    <a16:creationId xmlns:a16="http://schemas.microsoft.com/office/drawing/2014/main" id="{2924EC76-E537-4B87-951D-D1E0BF323D27}"/>
                  </a:ext>
                </a:extLst>
              </p:cNvPr>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5">
                <a:extLst>
                  <a:ext uri="{FF2B5EF4-FFF2-40B4-BE49-F238E27FC236}">
                    <a16:creationId xmlns:a16="http://schemas.microsoft.com/office/drawing/2014/main" id="{CB57A5E3-BD9E-4887-B7BD-51607A7435EB}"/>
                  </a:ext>
                </a:extLst>
              </p:cNvPr>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6">
                <a:extLst>
                  <a:ext uri="{FF2B5EF4-FFF2-40B4-BE49-F238E27FC236}">
                    <a16:creationId xmlns:a16="http://schemas.microsoft.com/office/drawing/2014/main" id="{4938ED40-4FE9-464D-82D5-79F5CACCF944}"/>
                  </a:ext>
                </a:extLst>
              </p:cNvPr>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7">
                <a:extLst>
                  <a:ext uri="{FF2B5EF4-FFF2-40B4-BE49-F238E27FC236}">
                    <a16:creationId xmlns:a16="http://schemas.microsoft.com/office/drawing/2014/main" id="{8403DA99-F122-45CC-9B30-E95A04FE108D}"/>
                  </a:ext>
                </a:extLst>
              </p:cNvPr>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8">
                <a:extLst>
                  <a:ext uri="{FF2B5EF4-FFF2-40B4-BE49-F238E27FC236}">
                    <a16:creationId xmlns:a16="http://schemas.microsoft.com/office/drawing/2014/main" id="{11C812B3-755A-4674-B873-D015B4B54CAE}"/>
                  </a:ext>
                </a:extLst>
              </p:cNvPr>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9">
                <a:extLst>
                  <a:ext uri="{FF2B5EF4-FFF2-40B4-BE49-F238E27FC236}">
                    <a16:creationId xmlns:a16="http://schemas.microsoft.com/office/drawing/2014/main" id="{7BCCFFE9-EE9B-4A7B-8428-F5D0726D480F}"/>
                  </a:ext>
                </a:extLst>
              </p:cNvPr>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70">
                <a:extLst>
                  <a:ext uri="{FF2B5EF4-FFF2-40B4-BE49-F238E27FC236}">
                    <a16:creationId xmlns:a16="http://schemas.microsoft.com/office/drawing/2014/main" id="{AD914653-D963-4AF7-B5A9-BF2D5A2B1343}"/>
                  </a:ext>
                </a:extLst>
              </p:cNvPr>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71">
                <a:extLst>
                  <a:ext uri="{FF2B5EF4-FFF2-40B4-BE49-F238E27FC236}">
                    <a16:creationId xmlns:a16="http://schemas.microsoft.com/office/drawing/2014/main" id="{A311BFA2-20C1-48B8-93C4-150ED22FE533}"/>
                  </a:ext>
                </a:extLst>
              </p:cNvPr>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2">
                <a:extLst>
                  <a:ext uri="{FF2B5EF4-FFF2-40B4-BE49-F238E27FC236}">
                    <a16:creationId xmlns:a16="http://schemas.microsoft.com/office/drawing/2014/main" id="{F9FD4285-CB58-4415-8A6A-B7F0CB4DD072}"/>
                  </a:ext>
                </a:extLst>
              </p:cNvPr>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3">
                <a:extLst>
                  <a:ext uri="{FF2B5EF4-FFF2-40B4-BE49-F238E27FC236}">
                    <a16:creationId xmlns:a16="http://schemas.microsoft.com/office/drawing/2014/main" id="{37038DCE-22E9-4559-A095-8636831C852B}"/>
                  </a:ext>
                </a:extLst>
              </p:cNvPr>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4">
                <a:extLst>
                  <a:ext uri="{FF2B5EF4-FFF2-40B4-BE49-F238E27FC236}">
                    <a16:creationId xmlns:a16="http://schemas.microsoft.com/office/drawing/2014/main" id="{41AB37DF-A738-44D0-ACC8-5EA3762417FD}"/>
                  </a:ext>
                </a:extLst>
              </p:cNvPr>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5">
                <a:extLst>
                  <a:ext uri="{FF2B5EF4-FFF2-40B4-BE49-F238E27FC236}">
                    <a16:creationId xmlns:a16="http://schemas.microsoft.com/office/drawing/2014/main" id="{5B753ED0-359E-4C93-B047-16B5FC51B82F}"/>
                  </a:ext>
                </a:extLst>
              </p:cNvPr>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6">
                <a:extLst>
                  <a:ext uri="{FF2B5EF4-FFF2-40B4-BE49-F238E27FC236}">
                    <a16:creationId xmlns:a16="http://schemas.microsoft.com/office/drawing/2014/main" id="{5D6CE8BE-D451-42EC-B6B3-13C22CD67476}"/>
                  </a:ext>
                </a:extLst>
              </p:cNvPr>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7">
                <a:extLst>
                  <a:ext uri="{FF2B5EF4-FFF2-40B4-BE49-F238E27FC236}">
                    <a16:creationId xmlns:a16="http://schemas.microsoft.com/office/drawing/2014/main" id="{B6D0BE3D-C72C-4227-9067-D708F0AA126E}"/>
                  </a:ext>
                </a:extLst>
              </p:cNvPr>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8">
                <a:extLst>
                  <a:ext uri="{FF2B5EF4-FFF2-40B4-BE49-F238E27FC236}">
                    <a16:creationId xmlns:a16="http://schemas.microsoft.com/office/drawing/2014/main" id="{E31F2698-2E24-4C64-9904-BE427748C48F}"/>
                  </a:ext>
                </a:extLst>
              </p:cNvPr>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Oval 679">
                <a:extLst>
                  <a:ext uri="{FF2B5EF4-FFF2-40B4-BE49-F238E27FC236}">
                    <a16:creationId xmlns:a16="http://schemas.microsoft.com/office/drawing/2014/main" id="{8FB8C5C6-34AE-4FF0-91B2-FE657011EC51}"/>
                  </a:ext>
                </a:extLst>
              </p:cNvPr>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7" name="Oval 680">
                <a:extLst>
                  <a:ext uri="{FF2B5EF4-FFF2-40B4-BE49-F238E27FC236}">
                    <a16:creationId xmlns:a16="http://schemas.microsoft.com/office/drawing/2014/main" id="{CC0DF6F9-71E4-4AA8-8E58-8DBA03A04516}"/>
                  </a:ext>
                </a:extLst>
              </p:cNvPr>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8" name="Oval 681">
                <a:extLst>
                  <a:ext uri="{FF2B5EF4-FFF2-40B4-BE49-F238E27FC236}">
                    <a16:creationId xmlns:a16="http://schemas.microsoft.com/office/drawing/2014/main" id="{B4A3E035-8FDE-4B34-85C1-395F6B37EA09}"/>
                  </a:ext>
                </a:extLst>
              </p:cNvPr>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2">
                <a:extLst>
                  <a:ext uri="{FF2B5EF4-FFF2-40B4-BE49-F238E27FC236}">
                    <a16:creationId xmlns:a16="http://schemas.microsoft.com/office/drawing/2014/main" id="{6E52D912-8B01-41FB-AF4B-02BE0D56CB43}"/>
                  </a:ext>
                </a:extLst>
              </p:cNvPr>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3">
                <a:extLst>
                  <a:ext uri="{FF2B5EF4-FFF2-40B4-BE49-F238E27FC236}">
                    <a16:creationId xmlns:a16="http://schemas.microsoft.com/office/drawing/2014/main" id="{66F91995-F0F8-45C6-A392-26283A25180D}"/>
                  </a:ext>
                </a:extLst>
              </p:cNvPr>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4">
                <a:extLst>
                  <a:ext uri="{FF2B5EF4-FFF2-40B4-BE49-F238E27FC236}">
                    <a16:creationId xmlns:a16="http://schemas.microsoft.com/office/drawing/2014/main" id="{736F7D96-D4E6-4575-980B-AB59D4CA2EFA}"/>
                  </a:ext>
                </a:extLst>
              </p:cNvPr>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5">
                <a:extLst>
                  <a:ext uri="{FF2B5EF4-FFF2-40B4-BE49-F238E27FC236}">
                    <a16:creationId xmlns:a16="http://schemas.microsoft.com/office/drawing/2014/main" id="{A7E4B3A0-149E-4CF9-A234-ABFC203A96F7}"/>
                  </a:ext>
                </a:extLst>
              </p:cNvPr>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6">
                <a:extLst>
                  <a:ext uri="{FF2B5EF4-FFF2-40B4-BE49-F238E27FC236}">
                    <a16:creationId xmlns:a16="http://schemas.microsoft.com/office/drawing/2014/main" id="{C5700E89-5212-4769-86C4-4F5759CC341F}"/>
                  </a:ext>
                </a:extLst>
              </p:cNvPr>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7">
                <a:extLst>
                  <a:ext uri="{FF2B5EF4-FFF2-40B4-BE49-F238E27FC236}">
                    <a16:creationId xmlns:a16="http://schemas.microsoft.com/office/drawing/2014/main" id="{B0E4F9A4-1271-4030-A43C-A076784604D1}"/>
                  </a:ext>
                </a:extLst>
              </p:cNvPr>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8">
                <a:extLst>
                  <a:ext uri="{FF2B5EF4-FFF2-40B4-BE49-F238E27FC236}">
                    <a16:creationId xmlns:a16="http://schemas.microsoft.com/office/drawing/2014/main" id="{33BDCBA0-677A-473F-8B25-E82BB733C004}"/>
                  </a:ext>
                </a:extLst>
              </p:cNvPr>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9">
                <a:extLst>
                  <a:ext uri="{FF2B5EF4-FFF2-40B4-BE49-F238E27FC236}">
                    <a16:creationId xmlns:a16="http://schemas.microsoft.com/office/drawing/2014/main" id="{293409F7-1977-49EC-9033-D6A93958D4F8}"/>
                  </a:ext>
                </a:extLst>
              </p:cNvPr>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90">
                <a:extLst>
                  <a:ext uri="{FF2B5EF4-FFF2-40B4-BE49-F238E27FC236}">
                    <a16:creationId xmlns:a16="http://schemas.microsoft.com/office/drawing/2014/main" id="{63A744BF-501A-4B0B-AAC6-69E8FBE9DA2E}"/>
                  </a:ext>
                </a:extLst>
              </p:cNvPr>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91">
                <a:extLst>
                  <a:ext uri="{FF2B5EF4-FFF2-40B4-BE49-F238E27FC236}">
                    <a16:creationId xmlns:a16="http://schemas.microsoft.com/office/drawing/2014/main" id="{BAA91DE6-576D-45E6-B23E-AB3820076EEB}"/>
                  </a:ext>
                </a:extLst>
              </p:cNvPr>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2">
                <a:extLst>
                  <a:ext uri="{FF2B5EF4-FFF2-40B4-BE49-F238E27FC236}">
                    <a16:creationId xmlns:a16="http://schemas.microsoft.com/office/drawing/2014/main" id="{A71ADBD0-8923-4DB1-99A0-E4097A30CEDA}"/>
                  </a:ext>
                </a:extLst>
              </p:cNvPr>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3">
                <a:extLst>
                  <a:ext uri="{FF2B5EF4-FFF2-40B4-BE49-F238E27FC236}">
                    <a16:creationId xmlns:a16="http://schemas.microsoft.com/office/drawing/2014/main" id="{50C03BB5-CA67-45AB-BCA2-CC09B8D25CE1}"/>
                  </a:ext>
                </a:extLst>
              </p:cNvPr>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4">
                <a:extLst>
                  <a:ext uri="{FF2B5EF4-FFF2-40B4-BE49-F238E27FC236}">
                    <a16:creationId xmlns:a16="http://schemas.microsoft.com/office/drawing/2014/main" id="{2AF1EDCE-D820-4F2A-AA34-63EAA239F545}"/>
                  </a:ext>
                </a:extLst>
              </p:cNvPr>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5">
                <a:extLst>
                  <a:ext uri="{FF2B5EF4-FFF2-40B4-BE49-F238E27FC236}">
                    <a16:creationId xmlns:a16="http://schemas.microsoft.com/office/drawing/2014/main" id="{4A87285D-3493-4800-9BB8-1B23A69A19A6}"/>
                  </a:ext>
                </a:extLst>
              </p:cNvPr>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Freeform 696">
                <a:extLst>
                  <a:ext uri="{FF2B5EF4-FFF2-40B4-BE49-F238E27FC236}">
                    <a16:creationId xmlns:a16="http://schemas.microsoft.com/office/drawing/2014/main" id="{28D9197E-B161-4298-88F0-B7EDEE8728E1}"/>
                  </a:ext>
                </a:extLst>
              </p:cNvPr>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4" name="Freeform 697">
                <a:extLst>
                  <a:ext uri="{FF2B5EF4-FFF2-40B4-BE49-F238E27FC236}">
                    <a16:creationId xmlns:a16="http://schemas.microsoft.com/office/drawing/2014/main" id="{0A26A801-32BA-4129-9D0D-D5ABDC3B57BC}"/>
                  </a:ext>
                </a:extLst>
              </p:cNvPr>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5" name="Freeform 698">
                <a:extLst>
                  <a:ext uri="{FF2B5EF4-FFF2-40B4-BE49-F238E27FC236}">
                    <a16:creationId xmlns:a16="http://schemas.microsoft.com/office/drawing/2014/main" id="{820DFA39-5794-4932-98B6-8185E146B585}"/>
                  </a:ext>
                </a:extLst>
              </p:cNvPr>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9">
                <a:extLst>
                  <a:ext uri="{FF2B5EF4-FFF2-40B4-BE49-F238E27FC236}">
                    <a16:creationId xmlns:a16="http://schemas.microsoft.com/office/drawing/2014/main" id="{C7BE4E9A-3474-46C6-A6CB-B8A2D13FB31F}"/>
                  </a:ext>
                </a:extLst>
              </p:cNvPr>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700">
                <a:extLst>
                  <a:ext uri="{FF2B5EF4-FFF2-40B4-BE49-F238E27FC236}">
                    <a16:creationId xmlns:a16="http://schemas.microsoft.com/office/drawing/2014/main" id="{609223AD-77EE-4E78-AD44-BDB62022FD8F}"/>
                  </a:ext>
                </a:extLst>
              </p:cNvPr>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701">
                <a:extLst>
                  <a:ext uri="{FF2B5EF4-FFF2-40B4-BE49-F238E27FC236}">
                    <a16:creationId xmlns:a16="http://schemas.microsoft.com/office/drawing/2014/main" id="{C7F48BD9-01A9-4E8B-A1D2-47DB4E272861}"/>
                  </a:ext>
                </a:extLst>
              </p:cNvPr>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2">
                <a:extLst>
                  <a:ext uri="{FF2B5EF4-FFF2-40B4-BE49-F238E27FC236}">
                    <a16:creationId xmlns:a16="http://schemas.microsoft.com/office/drawing/2014/main" id="{37318A37-CF22-4A4F-9187-85726C58D7AC}"/>
                  </a:ext>
                </a:extLst>
              </p:cNvPr>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3">
                <a:extLst>
                  <a:ext uri="{FF2B5EF4-FFF2-40B4-BE49-F238E27FC236}">
                    <a16:creationId xmlns:a16="http://schemas.microsoft.com/office/drawing/2014/main" id="{046C435B-4017-46E0-AD3F-5F63A7F6CA46}"/>
                  </a:ext>
                </a:extLst>
              </p:cNvPr>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4">
                <a:extLst>
                  <a:ext uri="{FF2B5EF4-FFF2-40B4-BE49-F238E27FC236}">
                    <a16:creationId xmlns:a16="http://schemas.microsoft.com/office/drawing/2014/main" id="{194DDBE3-89F4-4239-9BB9-B35AD0B2063E}"/>
                  </a:ext>
                </a:extLst>
              </p:cNvPr>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5">
                <a:extLst>
                  <a:ext uri="{FF2B5EF4-FFF2-40B4-BE49-F238E27FC236}">
                    <a16:creationId xmlns:a16="http://schemas.microsoft.com/office/drawing/2014/main" id="{1E8A3FA1-96F2-4533-B192-DA0635B7BCFA}"/>
                  </a:ext>
                </a:extLst>
              </p:cNvPr>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6">
                <a:extLst>
                  <a:ext uri="{FF2B5EF4-FFF2-40B4-BE49-F238E27FC236}">
                    <a16:creationId xmlns:a16="http://schemas.microsoft.com/office/drawing/2014/main" id="{36F64672-180D-447E-A75C-1BF05FCAE589}"/>
                  </a:ext>
                </a:extLst>
              </p:cNvPr>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Line 707">
                <a:extLst>
                  <a:ext uri="{FF2B5EF4-FFF2-40B4-BE49-F238E27FC236}">
                    <a16:creationId xmlns:a16="http://schemas.microsoft.com/office/drawing/2014/main" id="{CE7162D4-B5CA-43DA-80BC-F3271F6828CA}"/>
                  </a:ext>
                </a:extLst>
              </p:cNvPr>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5" name="Line 708">
                <a:extLst>
                  <a:ext uri="{FF2B5EF4-FFF2-40B4-BE49-F238E27FC236}">
                    <a16:creationId xmlns:a16="http://schemas.microsoft.com/office/drawing/2014/main" id="{4D5608E8-654B-4270-AF34-E1F52EC2F394}"/>
                  </a:ext>
                </a:extLst>
              </p:cNvPr>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6" name="Freeform 709">
                <a:extLst>
                  <a:ext uri="{FF2B5EF4-FFF2-40B4-BE49-F238E27FC236}">
                    <a16:creationId xmlns:a16="http://schemas.microsoft.com/office/drawing/2014/main" id="{71F9B4DD-DD94-4B0E-B81B-66F041972ADC}"/>
                  </a:ext>
                </a:extLst>
              </p:cNvPr>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7" name="Freeform 710">
                <a:extLst>
                  <a:ext uri="{FF2B5EF4-FFF2-40B4-BE49-F238E27FC236}">
                    <a16:creationId xmlns:a16="http://schemas.microsoft.com/office/drawing/2014/main" id="{0804D06D-36E9-413F-BC85-8CF2F5754DA3}"/>
                  </a:ext>
                </a:extLst>
              </p:cNvPr>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8" name="Freeform 711">
                <a:extLst>
                  <a:ext uri="{FF2B5EF4-FFF2-40B4-BE49-F238E27FC236}">
                    <a16:creationId xmlns:a16="http://schemas.microsoft.com/office/drawing/2014/main" id="{B249D816-CFE6-4E80-AE6A-8069B9632D39}"/>
                  </a:ext>
                </a:extLst>
              </p:cNvPr>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2">
                <a:extLst>
                  <a:ext uri="{FF2B5EF4-FFF2-40B4-BE49-F238E27FC236}">
                    <a16:creationId xmlns:a16="http://schemas.microsoft.com/office/drawing/2014/main" id="{27802537-6FFB-4247-915C-B926937B992D}"/>
                  </a:ext>
                </a:extLst>
              </p:cNvPr>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3">
                <a:extLst>
                  <a:ext uri="{FF2B5EF4-FFF2-40B4-BE49-F238E27FC236}">
                    <a16:creationId xmlns:a16="http://schemas.microsoft.com/office/drawing/2014/main" id="{AE454FBD-4C8A-4FD4-BC2E-F6018D069B99}"/>
                  </a:ext>
                </a:extLst>
              </p:cNvPr>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4">
                <a:extLst>
                  <a:ext uri="{FF2B5EF4-FFF2-40B4-BE49-F238E27FC236}">
                    <a16:creationId xmlns:a16="http://schemas.microsoft.com/office/drawing/2014/main" id="{E3C83D8D-515A-451F-8E52-6AFFE1275152}"/>
                  </a:ext>
                </a:extLst>
              </p:cNvPr>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Rectangle 715">
                <a:extLst>
                  <a:ext uri="{FF2B5EF4-FFF2-40B4-BE49-F238E27FC236}">
                    <a16:creationId xmlns:a16="http://schemas.microsoft.com/office/drawing/2014/main" id="{56152EE4-0C4D-4399-8BEF-09C04713B536}"/>
                  </a:ext>
                </a:extLst>
              </p:cNvPr>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3" name="Freeform 716">
                <a:extLst>
                  <a:ext uri="{FF2B5EF4-FFF2-40B4-BE49-F238E27FC236}">
                    <a16:creationId xmlns:a16="http://schemas.microsoft.com/office/drawing/2014/main" id="{C06F565E-68F2-4E96-A189-DA52EFE2D9BA}"/>
                  </a:ext>
                </a:extLst>
              </p:cNvPr>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Freeform 717">
                <a:extLst>
                  <a:ext uri="{FF2B5EF4-FFF2-40B4-BE49-F238E27FC236}">
                    <a16:creationId xmlns:a16="http://schemas.microsoft.com/office/drawing/2014/main" id="{DC369277-BD36-4532-BDC3-7C999D103609}"/>
                  </a:ext>
                </a:extLst>
              </p:cNvPr>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5" name="Oval 718">
                <a:extLst>
                  <a:ext uri="{FF2B5EF4-FFF2-40B4-BE49-F238E27FC236}">
                    <a16:creationId xmlns:a16="http://schemas.microsoft.com/office/drawing/2014/main" id="{35EEE65B-1AE9-4977-B062-E9A7954D6876}"/>
                  </a:ext>
                </a:extLst>
              </p:cNvPr>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6" name="Freeform 719">
                <a:extLst>
                  <a:ext uri="{FF2B5EF4-FFF2-40B4-BE49-F238E27FC236}">
                    <a16:creationId xmlns:a16="http://schemas.microsoft.com/office/drawing/2014/main" id="{78B17E80-B8AF-4F5C-92EA-9C47658BE1F1}"/>
                  </a:ext>
                </a:extLst>
              </p:cNvPr>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20">
                <a:extLst>
                  <a:ext uri="{FF2B5EF4-FFF2-40B4-BE49-F238E27FC236}">
                    <a16:creationId xmlns:a16="http://schemas.microsoft.com/office/drawing/2014/main" id="{3B78D87F-4F2C-42ED-B0FD-F65EA02D55D9}"/>
                  </a:ext>
                </a:extLst>
              </p:cNvPr>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21">
                <a:extLst>
                  <a:ext uri="{FF2B5EF4-FFF2-40B4-BE49-F238E27FC236}">
                    <a16:creationId xmlns:a16="http://schemas.microsoft.com/office/drawing/2014/main" id="{671BA54B-0492-4E18-93B5-7412188EBB5C}"/>
                  </a:ext>
                </a:extLst>
              </p:cNvPr>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2">
                <a:extLst>
                  <a:ext uri="{FF2B5EF4-FFF2-40B4-BE49-F238E27FC236}">
                    <a16:creationId xmlns:a16="http://schemas.microsoft.com/office/drawing/2014/main" id="{0017994D-5AFF-4A23-BA0D-77372457859A}"/>
                  </a:ext>
                </a:extLst>
              </p:cNvPr>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3">
                <a:extLst>
                  <a:ext uri="{FF2B5EF4-FFF2-40B4-BE49-F238E27FC236}">
                    <a16:creationId xmlns:a16="http://schemas.microsoft.com/office/drawing/2014/main" id="{C5260F4C-C782-49E8-ADB1-5E794A76204C}"/>
                  </a:ext>
                </a:extLst>
              </p:cNvPr>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4">
                <a:extLst>
                  <a:ext uri="{FF2B5EF4-FFF2-40B4-BE49-F238E27FC236}">
                    <a16:creationId xmlns:a16="http://schemas.microsoft.com/office/drawing/2014/main" id="{F006FE12-814E-4396-8D09-0446B0980D63}"/>
                  </a:ext>
                </a:extLst>
              </p:cNvPr>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5">
                <a:extLst>
                  <a:ext uri="{FF2B5EF4-FFF2-40B4-BE49-F238E27FC236}">
                    <a16:creationId xmlns:a16="http://schemas.microsoft.com/office/drawing/2014/main" id="{8A1EB6B6-63EB-4A34-B806-08102D974C43}"/>
                  </a:ext>
                </a:extLst>
              </p:cNvPr>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6">
                <a:extLst>
                  <a:ext uri="{FF2B5EF4-FFF2-40B4-BE49-F238E27FC236}">
                    <a16:creationId xmlns:a16="http://schemas.microsoft.com/office/drawing/2014/main" id="{AAA8D267-6FCB-4921-9807-F921E1C2CE4A}"/>
                  </a:ext>
                </a:extLst>
              </p:cNvPr>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7">
                <a:extLst>
                  <a:ext uri="{FF2B5EF4-FFF2-40B4-BE49-F238E27FC236}">
                    <a16:creationId xmlns:a16="http://schemas.microsoft.com/office/drawing/2014/main" id="{A125D219-370A-47DF-8893-0A4C56EE4921}"/>
                  </a:ext>
                </a:extLst>
              </p:cNvPr>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8">
                <a:extLst>
                  <a:ext uri="{FF2B5EF4-FFF2-40B4-BE49-F238E27FC236}">
                    <a16:creationId xmlns:a16="http://schemas.microsoft.com/office/drawing/2014/main" id="{4A73E891-7FDF-4219-AF50-AAEBA9D4D94C}"/>
                  </a:ext>
                </a:extLst>
              </p:cNvPr>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9">
                <a:extLst>
                  <a:ext uri="{FF2B5EF4-FFF2-40B4-BE49-F238E27FC236}">
                    <a16:creationId xmlns:a16="http://schemas.microsoft.com/office/drawing/2014/main" id="{675ADA18-1027-4A32-803A-AEDBB340BE99}"/>
                  </a:ext>
                </a:extLst>
              </p:cNvPr>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30">
                <a:extLst>
                  <a:ext uri="{FF2B5EF4-FFF2-40B4-BE49-F238E27FC236}">
                    <a16:creationId xmlns:a16="http://schemas.microsoft.com/office/drawing/2014/main" id="{08366A2D-EC0E-4643-A3EC-E9DE7E3EFE13}"/>
                  </a:ext>
                </a:extLst>
              </p:cNvPr>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31">
                <a:extLst>
                  <a:ext uri="{FF2B5EF4-FFF2-40B4-BE49-F238E27FC236}">
                    <a16:creationId xmlns:a16="http://schemas.microsoft.com/office/drawing/2014/main" id="{2D2DF2F3-8042-4410-B046-BFA67AC96611}"/>
                  </a:ext>
                </a:extLst>
              </p:cNvPr>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Freeform 732">
                <a:extLst>
                  <a:ext uri="{FF2B5EF4-FFF2-40B4-BE49-F238E27FC236}">
                    <a16:creationId xmlns:a16="http://schemas.microsoft.com/office/drawing/2014/main" id="{3A970EE7-4B0A-4261-B759-86254CAFA763}"/>
                  </a:ext>
                </a:extLst>
              </p:cNvPr>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0" name="Freeform 733">
                <a:extLst>
                  <a:ext uri="{FF2B5EF4-FFF2-40B4-BE49-F238E27FC236}">
                    <a16:creationId xmlns:a16="http://schemas.microsoft.com/office/drawing/2014/main" id="{862C3DC7-FBC3-41F4-8C2B-87BD94ADF28A}"/>
                  </a:ext>
                </a:extLst>
              </p:cNvPr>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4">
                <a:extLst>
                  <a:ext uri="{FF2B5EF4-FFF2-40B4-BE49-F238E27FC236}">
                    <a16:creationId xmlns:a16="http://schemas.microsoft.com/office/drawing/2014/main" id="{4C43DCF1-DEA4-40E8-8C9E-2DA7F5863059}"/>
                  </a:ext>
                </a:extLst>
              </p:cNvPr>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5">
                <a:extLst>
                  <a:ext uri="{FF2B5EF4-FFF2-40B4-BE49-F238E27FC236}">
                    <a16:creationId xmlns:a16="http://schemas.microsoft.com/office/drawing/2014/main" id="{421E64D6-9FF5-48C9-8EE1-C4F6DAAF2723}"/>
                  </a:ext>
                </a:extLst>
              </p:cNvPr>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6">
                <a:extLst>
                  <a:ext uri="{FF2B5EF4-FFF2-40B4-BE49-F238E27FC236}">
                    <a16:creationId xmlns:a16="http://schemas.microsoft.com/office/drawing/2014/main" id="{AF246E63-8354-4AD0-87B3-2457BBB529A1}"/>
                  </a:ext>
                </a:extLst>
              </p:cNvPr>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7">
                <a:extLst>
                  <a:ext uri="{FF2B5EF4-FFF2-40B4-BE49-F238E27FC236}">
                    <a16:creationId xmlns:a16="http://schemas.microsoft.com/office/drawing/2014/main" id="{B9AA62B5-FD91-4D92-AD2D-E0E39E5EBC8C}"/>
                  </a:ext>
                </a:extLst>
              </p:cNvPr>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8">
                <a:extLst>
                  <a:ext uri="{FF2B5EF4-FFF2-40B4-BE49-F238E27FC236}">
                    <a16:creationId xmlns:a16="http://schemas.microsoft.com/office/drawing/2014/main" id="{212B3C7A-E841-40BB-BED3-B43C909B4E33}"/>
                  </a:ext>
                </a:extLst>
              </p:cNvPr>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9">
                <a:extLst>
                  <a:ext uri="{FF2B5EF4-FFF2-40B4-BE49-F238E27FC236}">
                    <a16:creationId xmlns:a16="http://schemas.microsoft.com/office/drawing/2014/main" id="{325A7A35-3936-4529-B146-EA81F42A2C75}"/>
                  </a:ext>
                </a:extLst>
              </p:cNvPr>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40">
                <a:extLst>
                  <a:ext uri="{FF2B5EF4-FFF2-40B4-BE49-F238E27FC236}">
                    <a16:creationId xmlns:a16="http://schemas.microsoft.com/office/drawing/2014/main" id="{06D5DCED-A70E-4A72-B42B-D7757EE6B383}"/>
                  </a:ext>
                </a:extLst>
              </p:cNvPr>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41">
                <a:extLst>
                  <a:ext uri="{FF2B5EF4-FFF2-40B4-BE49-F238E27FC236}">
                    <a16:creationId xmlns:a16="http://schemas.microsoft.com/office/drawing/2014/main" id="{B2C9B3CD-5C74-4556-BF0A-D3F386F62610}"/>
                  </a:ext>
                </a:extLst>
              </p:cNvPr>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2">
                <a:extLst>
                  <a:ext uri="{FF2B5EF4-FFF2-40B4-BE49-F238E27FC236}">
                    <a16:creationId xmlns:a16="http://schemas.microsoft.com/office/drawing/2014/main" id="{7BBE61DA-DF3F-49B3-A90B-8A97702E3DB1}"/>
                  </a:ext>
                </a:extLst>
              </p:cNvPr>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3">
                <a:extLst>
                  <a:ext uri="{FF2B5EF4-FFF2-40B4-BE49-F238E27FC236}">
                    <a16:creationId xmlns:a16="http://schemas.microsoft.com/office/drawing/2014/main" id="{F625F304-4FAF-41EA-B5C0-16186E835F49}"/>
                  </a:ext>
                </a:extLst>
              </p:cNvPr>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4">
                <a:extLst>
                  <a:ext uri="{FF2B5EF4-FFF2-40B4-BE49-F238E27FC236}">
                    <a16:creationId xmlns:a16="http://schemas.microsoft.com/office/drawing/2014/main" id="{01F09630-9C50-40CB-AE4A-611AADC48BD8}"/>
                  </a:ext>
                </a:extLst>
              </p:cNvPr>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5">
                <a:extLst>
                  <a:ext uri="{FF2B5EF4-FFF2-40B4-BE49-F238E27FC236}">
                    <a16:creationId xmlns:a16="http://schemas.microsoft.com/office/drawing/2014/main" id="{26A3B1AD-B8A6-4306-8920-6D8EAB666E29}"/>
                  </a:ext>
                </a:extLst>
              </p:cNvPr>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6">
                <a:extLst>
                  <a:ext uri="{FF2B5EF4-FFF2-40B4-BE49-F238E27FC236}">
                    <a16:creationId xmlns:a16="http://schemas.microsoft.com/office/drawing/2014/main" id="{B902F1BD-3656-4FA7-A8C4-9DEDB108105E}"/>
                  </a:ext>
                </a:extLst>
              </p:cNvPr>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7">
                <a:extLst>
                  <a:ext uri="{FF2B5EF4-FFF2-40B4-BE49-F238E27FC236}">
                    <a16:creationId xmlns:a16="http://schemas.microsoft.com/office/drawing/2014/main" id="{C1F8AC55-1719-4775-912C-74BD79FB7CCB}"/>
                  </a:ext>
                </a:extLst>
              </p:cNvPr>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8">
                <a:extLst>
                  <a:ext uri="{FF2B5EF4-FFF2-40B4-BE49-F238E27FC236}">
                    <a16:creationId xmlns:a16="http://schemas.microsoft.com/office/drawing/2014/main" id="{5A3232B6-A509-4F3E-A819-98D451020EDA}"/>
                  </a:ext>
                </a:extLst>
              </p:cNvPr>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9">
                <a:extLst>
                  <a:ext uri="{FF2B5EF4-FFF2-40B4-BE49-F238E27FC236}">
                    <a16:creationId xmlns:a16="http://schemas.microsoft.com/office/drawing/2014/main" id="{A486560B-1B2E-41CA-995C-C1BF76472EA4}"/>
                  </a:ext>
                </a:extLst>
              </p:cNvPr>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50">
                <a:extLst>
                  <a:ext uri="{FF2B5EF4-FFF2-40B4-BE49-F238E27FC236}">
                    <a16:creationId xmlns:a16="http://schemas.microsoft.com/office/drawing/2014/main" id="{9853AC75-DE50-49E1-B635-229F108EEFB6}"/>
                  </a:ext>
                </a:extLst>
              </p:cNvPr>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51">
                <a:extLst>
                  <a:ext uri="{FF2B5EF4-FFF2-40B4-BE49-F238E27FC236}">
                    <a16:creationId xmlns:a16="http://schemas.microsoft.com/office/drawing/2014/main" id="{47A113A3-656B-424C-A73A-EB0CEB7EE8AD}"/>
                  </a:ext>
                </a:extLst>
              </p:cNvPr>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2">
                <a:extLst>
                  <a:ext uri="{FF2B5EF4-FFF2-40B4-BE49-F238E27FC236}">
                    <a16:creationId xmlns:a16="http://schemas.microsoft.com/office/drawing/2014/main" id="{128096DC-1A73-49C4-ADC9-BDECDCCA4E4F}"/>
                  </a:ext>
                </a:extLst>
              </p:cNvPr>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3">
                <a:extLst>
                  <a:ext uri="{FF2B5EF4-FFF2-40B4-BE49-F238E27FC236}">
                    <a16:creationId xmlns:a16="http://schemas.microsoft.com/office/drawing/2014/main" id="{97E284D0-06FB-4F2D-90AD-7E280EC01544}"/>
                  </a:ext>
                </a:extLst>
              </p:cNvPr>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4">
                <a:extLst>
                  <a:ext uri="{FF2B5EF4-FFF2-40B4-BE49-F238E27FC236}">
                    <a16:creationId xmlns:a16="http://schemas.microsoft.com/office/drawing/2014/main" id="{20B06DE9-B813-4342-A3D9-7932A5A54EC1}"/>
                  </a:ext>
                </a:extLst>
              </p:cNvPr>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Line 755">
                <a:extLst>
                  <a:ext uri="{FF2B5EF4-FFF2-40B4-BE49-F238E27FC236}">
                    <a16:creationId xmlns:a16="http://schemas.microsoft.com/office/drawing/2014/main" id="{7C99F80C-1E1D-4B69-A4C1-DF008B2F170C}"/>
                  </a:ext>
                </a:extLst>
              </p:cNvPr>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3" name="Freeform 756">
                <a:extLst>
                  <a:ext uri="{FF2B5EF4-FFF2-40B4-BE49-F238E27FC236}">
                    <a16:creationId xmlns:a16="http://schemas.microsoft.com/office/drawing/2014/main" id="{6FFCF2A3-04B6-4A0D-845C-E881A97A5390}"/>
                  </a:ext>
                </a:extLst>
              </p:cNvPr>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Freeform 757">
                <a:extLst>
                  <a:ext uri="{FF2B5EF4-FFF2-40B4-BE49-F238E27FC236}">
                    <a16:creationId xmlns:a16="http://schemas.microsoft.com/office/drawing/2014/main" id="{20069CF3-5C95-482B-9285-D3FE29E74287}"/>
                  </a:ext>
                </a:extLst>
              </p:cNvPr>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5" name="Line 758">
                <a:extLst>
                  <a:ext uri="{FF2B5EF4-FFF2-40B4-BE49-F238E27FC236}">
                    <a16:creationId xmlns:a16="http://schemas.microsoft.com/office/drawing/2014/main" id="{99CB24BC-C671-451F-B936-6BF186E28189}"/>
                  </a:ext>
                </a:extLst>
              </p:cNvPr>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6" name="Freeform 759">
                <a:extLst>
                  <a:ext uri="{FF2B5EF4-FFF2-40B4-BE49-F238E27FC236}">
                    <a16:creationId xmlns:a16="http://schemas.microsoft.com/office/drawing/2014/main" id="{27CD5C49-1B29-4B78-A84B-C57F327AB727}"/>
                  </a:ext>
                </a:extLst>
              </p:cNvPr>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7" name="Freeform 760">
                <a:extLst>
                  <a:ext uri="{FF2B5EF4-FFF2-40B4-BE49-F238E27FC236}">
                    <a16:creationId xmlns:a16="http://schemas.microsoft.com/office/drawing/2014/main" id="{EA652357-B493-485F-8B48-37D8F9AC18C7}"/>
                  </a:ext>
                </a:extLst>
              </p:cNvPr>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 name="Line 761">
                <a:extLst>
                  <a:ext uri="{FF2B5EF4-FFF2-40B4-BE49-F238E27FC236}">
                    <a16:creationId xmlns:a16="http://schemas.microsoft.com/office/drawing/2014/main" id="{34960D5A-8D42-4FA9-AAAD-CA2C735E6313}"/>
                  </a:ext>
                </a:extLst>
              </p:cNvPr>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9" name="Freeform 762">
                <a:extLst>
                  <a:ext uri="{FF2B5EF4-FFF2-40B4-BE49-F238E27FC236}">
                    <a16:creationId xmlns:a16="http://schemas.microsoft.com/office/drawing/2014/main" id="{4B5242A5-02E5-4D6A-958F-5F3308FB4B1E}"/>
                  </a:ext>
                </a:extLst>
              </p:cNvPr>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0" name="Oval 763">
                <a:extLst>
                  <a:ext uri="{FF2B5EF4-FFF2-40B4-BE49-F238E27FC236}">
                    <a16:creationId xmlns:a16="http://schemas.microsoft.com/office/drawing/2014/main" id="{87987904-1E6B-4EFB-A8CD-9432DF34E917}"/>
                  </a:ext>
                </a:extLst>
              </p:cNvPr>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1" name="Rectangle 764">
                <a:extLst>
                  <a:ext uri="{FF2B5EF4-FFF2-40B4-BE49-F238E27FC236}">
                    <a16:creationId xmlns:a16="http://schemas.microsoft.com/office/drawing/2014/main" id="{7BC2ACA9-0502-4B87-96E0-D7E104B56EDB}"/>
                  </a:ext>
                </a:extLst>
              </p:cNvPr>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2" name="Freeform 765">
                <a:extLst>
                  <a:ext uri="{FF2B5EF4-FFF2-40B4-BE49-F238E27FC236}">
                    <a16:creationId xmlns:a16="http://schemas.microsoft.com/office/drawing/2014/main" id="{69E2ED6A-F4C2-4945-9DF7-4A2B5004A4EF}"/>
                  </a:ext>
                </a:extLst>
              </p:cNvPr>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3" name="Rectangle 766">
                <a:extLst>
                  <a:ext uri="{FF2B5EF4-FFF2-40B4-BE49-F238E27FC236}">
                    <a16:creationId xmlns:a16="http://schemas.microsoft.com/office/drawing/2014/main" id="{9F13D1EE-6ED0-4A25-BA13-14696D184588}"/>
                  </a:ext>
                </a:extLst>
              </p:cNvPr>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Rectangle 767">
                <a:extLst>
                  <a:ext uri="{FF2B5EF4-FFF2-40B4-BE49-F238E27FC236}">
                    <a16:creationId xmlns:a16="http://schemas.microsoft.com/office/drawing/2014/main" id="{9506A543-306D-420C-9C8B-C3B8C8C7CCE9}"/>
                  </a:ext>
                </a:extLst>
              </p:cNvPr>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5" name="Rectangle 768">
                <a:extLst>
                  <a:ext uri="{FF2B5EF4-FFF2-40B4-BE49-F238E27FC236}">
                    <a16:creationId xmlns:a16="http://schemas.microsoft.com/office/drawing/2014/main" id="{8B370B8C-740A-44B2-B00F-7DACC42A199F}"/>
                  </a:ext>
                </a:extLst>
              </p:cNvPr>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Freeform 769">
                <a:extLst>
                  <a:ext uri="{FF2B5EF4-FFF2-40B4-BE49-F238E27FC236}">
                    <a16:creationId xmlns:a16="http://schemas.microsoft.com/office/drawing/2014/main" id="{F88BAB52-D405-4718-8995-644A3E931015}"/>
                  </a:ext>
                </a:extLst>
              </p:cNvPr>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7" name="Rectangle 770">
                <a:extLst>
                  <a:ext uri="{FF2B5EF4-FFF2-40B4-BE49-F238E27FC236}">
                    <a16:creationId xmlns:a16="http://schemas.microsoft.com/office/drawing/2014/main" id="{E615D3C3-2D48-422C-BC74-AA16DA0BE5EC}"/>
                  </a:ext>
                </a:extLst>
              </p:cNvPr>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71">
                <a:extLst>
                  <a:ext uri="{FF2B5EF4-FFF2-40B4-BE49-F238E27FC236}">
                    <a16:creationId xmlns:a16="http://schemas.microsoft.com/office/drawing/2014/main" id="{C174781C-913F-4D67-B267-8751BCD28D27}"/>
                  </a:ext>
                </a:extLst>
              </p:cNvPr>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9" name="Freeform 772">
                <a:extLst>
                  <a:ext uri="{FF2B5EF4-FFF2-40B4-BE49-F238E27FC236}">
                    <a16:creationId xmlns:a16="http://schemas.microsoft.com/office/drawing/2014/main" id="{FC8E5DE1-9D1F-4D11-8BFA-30A6291EC26E}"/>
                  </a:ext>
                </a:extLst>
              </p:cNvPr>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0" name="Freeform 773">
                <a:extLst>
                  <a:ext uri="{FF2B5EF4-FFF2-40B4-BE49-F238E27FC236}">
                    <a16:creationId xmlns:a16="http://schemas.microsoft.com/office/drawing/2014/main" id="{2DE154FB-EF4C-47BA-9CD5-74F91A4DF53E}"/>
                  </a:ext>
                </a:extLst>
              </p:cNvPr>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4">
                <a:extLst>
                  <a:ext uri="{FF2B5EF4-FFF2-40B4-BE49-F238E27FC236}">
                    <a16:creationId xmlns:a16="http://schemas.microsoft.com/office/drawing/2014/main" id="{75C6B937-9829-4030-B353-A598EABBA8A9}"/>
                  </a:ext>
                </a:extLst>
              </p:cNvPr>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5">
                <a:extLst>
                  <a:ext uri="{FF2B5EF4-FFF2-40B4-BE49-F238E27FC236}">
                    <a16:creationId xmlns:a16="http://schemas.microsoft.com/office/drawing/2014/main" id="{4D1A5657-9CE5-4F4C-B6D9-0F81828F9486}"/>
                  </a:ext>
                </a:extLst>
              </p:cNvPr>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6">
                <a:extLst>
                  <a:ext uri="{FF2B5EF4-FFF2-40B4-BE49-F238E27FC236}">
                    <a16:creationId xmlns:a16="http://schemas.microsoft.com/office/drawing/2014/main" id="{89C1E956-A34F-425D-A27A-C65FB755EFDD}"/>
                  </a:ext>
                </a:extLst>
              </p:cNvPr>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7">
                <a:extLst>
                  <a:ext uri="{FF2B5EF4-FFF2-40B4-BE49-F238E27FC236}">
                    <a16:creationId xmlns:a16="http://schemas.microsoft.com/office/drawing/2014/main" id="{226564F2-D085-4E6C-8373-94749C44A3E8}"/>
                  </a:ext>
                </a:extLst>
              </p:cNvPr>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8">
                <a:extLst>
                  <a:ext uri="{FF2B5EF4-FFF2-40B4-BE49-F238E27FC236}">
                    <a16:creationId xmlns:a16="http://schemas.microsoft.com/office/drawing/2014/main" id="{8CCC724E-665B-4EE5-A3C0-18080DBE97EA}"/>
                  </a:ext>
                </a:extLst>
              </p:cNvPr>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9">
                <a:extLst>
                  <a:ext uri="{FF2B5EF4-FFF2-40B4-BE49-F238E27FC236}">
                    <a16:creationId xmlns:a16="http://schemas.microsoft.com/office/drawing/2014/main" id="{79D74411-F750-4A74-BFAA-AF62D9D8E619}"/>
                  </a:ext>
                </a:extLst>
              </p:cNvPr>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80">
                <a:extLst>
                  <a:ext uri="{FF2B5EF4-FFF2-40B4-BE49-F238E27FC236}">
                    <a16:creationId xmlns:a16="http://schemas.microsoft.com/office/drawing/2014/main" id="{0B61105F-230A-4235-8673-6DA60D441F6F}"/>
                  </a:ext>
                </a:extLst>
              </p:cNvPr>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81">
                <a:extLst>
                  <a:ext uri="{FF2B5EF4-FFF2-40B4-BE49-F238E27FC236}">
                    <a16:creationId xmlns:a16="http://schemas.microsoft.com/office/drawing/2014/main" id="{E00E5982-1540-4B95-A534-DF55D27EE083}"/>
                  </a:ext>
                </a:extLst>
              </p:cNvPr>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2">
                <a:extLst>
                  <a:ext uri="{FF2B5EF4-FFF2-40B4-BE49-F238E27FC236}">
                    <a16:creationId xmlns:a16="http://schemas.microsoft.com/office/drawing/2014/main" id="{69D32664-988A-4EE0-AA80-9F6917F3AAF4}"/>
                  </a:ext>
                </a:extLst>
              </p:cNvPr>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3">
                <a:extLst>
                  <a:ext uri="{FF2B5EF4-FFF2-40B4-BE49-F238E27FC236}">
                    <a16:creationId xmlns:a16="http://schemas.microsoft.com/office/drawing/2014/main" id="{052C06C1-EC80-431B-B70E-1C6EC27F174F}"/>
                  </a:ext>
                </a:extLst>
              </p:cNvPr>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4">
                <a:extLst>
                  <a:ext uri="{FF2B5EF4-FFF2-40B4-BE49-F238E27FC236}">
                    <a16:creationId xmlns:a16="http://schemas.microsoft.com/office/drawing/2014/main" id="{A04CE0DC-7EAA-4EE8-A82C-09D69104AD93}"/>
                  </a:ext>
                </a:extLst>
              </p:cNvPr>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5">
                <a:extLst>
                  <a:ext uri="{FF2B5EF4-FFF2-40B4-BE49-F238E27FC236}">
                    <a16:creationId xmlns:a16="http://schemas.microsoft.com/office/drawing/2014/main" id="{E6306E52-085E-4190-ACC3-8F114562BC95}"/>
                  </a:ext>
                </a:extLst>
              </p:cNvPr>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6">
                <a:extLst>
                  <a:ext uri="{FF2B5EF4-FFF2-40B4-BE49-F238E27FC236}">
                    <a16:creationId xmlns:a16="http://schemas.microsoft.com/office/drawing/2014/main" id="{F3278947-9DDA-4603-994C-24185D11CEA7}"/>
                  </a:ext>
                </a:extLst>
              </p:cNvPr>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7">
                <a:extLst>
                  <a:ext uri="{FF2B5EF4-FFF2-40B4-BE49-F238E27FC236}">
                    <a16:creationId xmlns:a16="http://schemas.microsoft.com/office/drawing/2014/main" id="{735369E1-0801-49A2-9995-096BC2ADD4FD}"/>
                  </a:ext>
                </a:extLst>
              </p:cNvPr>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8">
                <a:extLst>
                  <a:ext uri="{FF2B5EF4-FFF2-40B4-BE49-F238E27FC236}">
                    <a16:creationId xmlns:a16="http://schemas.microsoft.com/office/drawing/2014/main" id="{169707A3-D18C-4525-A921-AED15C757955}"/>
                  </a:ext>
                </a:extLst>
              </p:cNvPr>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9">
                <a:extLst>
                  <a:ext uri="{FF2B5EF4-FFF2-40B4-BE49-F238E27FC236}">
                    <a16:creationId xmlns:a16="http://schemas.microsoft.com/office/drawing/2014/main" id="{662F0962-9726-4ACA-835A-C2AEFE98324D}"/>
                  </a:ext>
                </a:extLst>
              </p:cNvPr>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90">
                <a:extLst>
                  <a:ext uri="{FF2B5EF4-FFF2-40B4-BE49-F238E27FC236}">
                    <a16:creationId xmlns:a16="http://schemas.microsoft.com/office/drawing/2014/main" id="{B2F8E617-88EB-4A94-A6D4-5B5E79C22AC8}"/>
                  </a:ext>
                </a:extLst>
              </p:cNvPr>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91">
                <a:extLst>
                  <a:ext uri="{FF2B5EF4-FFF2-40B4-BE49-F238E27FC236}">
                    <a16:creationId xmlns:a16="http://schemas.microsoft.com/office/drawing/2014/main" id="{42A6F381-548B-4FB4-9395-E465A310480D}"/>
                  </a:ext>
                </a:extLst>
              </p:cNvPr>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2">
                <a:extLst>
                  <a:ext uri="{FF2B5EF4-FFF2-40B4-BE49-F238E27FC236}">
                    <a16:creationId xmlns:a16="http://schemas.microsoft.com/office/drawing/2014/main" id="{0D3CF50C-C470-433F-8B4C-AEAD046DF54F}"/>
                  </a:ext>
                </a:extLst>
              </p:cNvPr>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3">
                <a:extLst>
                  <a:ext uri="{FF2B5EF4-FFF2-40B4-BE49-F238E27FC236}">
                    <a16:creationId xmlns:a16="http://schemas.microsoft.com/office/drawing/2014/main" id="{E88376EF-5A0D-4717-8A10-63FE50EF90DE}"/>
                  </a:ext>
                </a:extLst>
              </p:cNvPr>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4">
                <a:extLst>
                  <a:ext uri="{FF2B5EF4-FFF2-40B4-BE49-F238E27FC236}">
                    <a16:creationId xmlns:a16="http://schemas.microsoft.com/office/drawing/2014/main" id="{D73AA8D1-E312-4276-8849-1F8F44BCD7F8}"/>
                  </a:ext>
                </a:extLst>
              </p:cNvPr>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5">
                <a:extLst>
                  <a:ext uri="{FF2B5EF4-FFF2-40B4-BE49-F238E27FC236}">
                    <a16:creationId xmlns:a16="http://schemas.microsoft.com/office/drawing/2014/main" id="{737E72B6-C29A-4CDA-BCD8-9B3F73E326BE}"/>
                  </a:ext>
                </a:extLst>
              </p:cNvPr>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6">
                <a:extLst>
                  <a:ext uri="{FF2B5EF4-FFF2-40B4-BE49-F238E27FC236}">
                    <a16:creationId xmlns:a16="http://schemas.microsoft.com/office/drawing/2014/main" id="{F0944213-83D7-40DA-AB87-CF98780C88B6}"/>
                  </a:ext>
                </a:extLst>
              </p:cNvPr>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7">
                <a:extLst>
                  <a:ext uri="{FF2B5EF4-FFF2-40B4-BE49-F238E27FC236}">
                    <a16:creationId xmlns:a16="http://schemas.microsoft.com/office/drawing/2014/main" id="{BA984F3D-60BA-4263-9DFC-4219F8235125}"/>
                  </a:ext>
                </a:extLst>
              </p:cNvPr>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8">
                <a:extLst>
                  <a:ext uri="{FF2B5EF4-FFF2-40B4-BE49-F238E27FC236}">
                    <a16:creationId xmlns:a16="http://schemas.microsoft.com/office/drawing/2014/main" id="{3D489785-4C5D-4E5F-89D7-8CADB19B6E22}"/>
                  </a:ext>
                </a:extLst>
              </p:cNvPr>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9">
                <a:extLst>
                  <a:ext uri="{FF2B5EF4-FFF2-40B4-BE49-F238E27FC236}">
                    <a16:creationId xmlns:a16="http://schemas.microsoft.com/office/drawing/2014/main" id="{71EF5567-FAA9-4EAE-82DE-A40FE8011D1D}"/>
                  </a:ext>
                </a:extLst>
              </p:cNvPr>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800">
                <a:extLst>
                  <a:ext uri="{FF2B5EF4-FFF2-40B4-BE49-F238E27FC236}">
                    <a16:creationId xmlns:a16="http://schemas.microsoft.com/office/drawing/2014/main" id="{D43CCF33-DD7D-49E3-89A2-85EDCA6A55C4}"/>
                  </a:ext>
                </a:extLst>
              </p:cNvPr>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801">
                <a:extLst>
                  <a:ext uri="{FF2B5EF4-FFF2-40B4-BE49-F238E27FC236}">
                    <a16:creationId xmlns:a16="http://schemas.microsoft.com/office/drawing/2014/main" id="{320D5CBD-062B-4C1C-B146-457E6DA70278}"/>
                  </a:ext>
                </a:extLst>
              </p:cNvPr>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2">
                <a:extLst>
                  <a:ext uri="{FF2B5EF4-FFF2-40B4-BE49-F238E27FC236}">
                    <a16:creationId xmlns:a16="http://schemas.microsoft.com/office/drawing/2014/main" id="{5631D7A4-82C7-4630-9709-ABEC622372C0}"/>
                  </a:ext>
                </a:extLst>
              </p:cNvPr>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3">
                <a:extLst>
                  <a:ext uri="{FF2B5EF4-FFF2-40B4-BE49-F238E27FC236}">
                    <a16:creationId xmlns:a16="http://schemas.microsoft.com/office/drawing/2014/main" id="{5AD5D121-C450-4714-9710-75D269CC42AB}"/>
                  </a:ext>
                </a:extLst>
              </p:cNvPr>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4">
                <a:extLst>
                  <a:ext uri="{FF2B5EF4-FFF2-40B4-BE49-F238E27FC236}">
                    <a16:creationId xmlns:a16="http://schemas.microsoft.com/office/drawing/2014/main" id="{1E30CCFC-C47E-41DD-9C99-27148F80234B}"/>
                  </a:ext>
                </a:extLst>
              </p:cNvPr>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5">
                <a:extLst>
                  <a:ext uri="{FF2B5EF4-FFF2-40B4-BE49-F238E27FC236}">
                    <a16:creationId xmlns:a16="http://schemas.microsoft.com/office/drawing/2014/main" id="{2B1E10F3-F736-41AE-983D-B025F9FAAC17}"/>
                  </a:ext>
                </a:extLst>
              </p:cNvPr>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6">
                <a:extLst>
                  <a:ext uri="{FF2B5EF4-FFF2-40B4-BE49-F238E27FC236}">
                    <a16:creationId xmlns:a16="http://schemas.microsoft.com/office/drawing/2014/main" id="{95C3E96F-880B-4B17-8EC8-6C2F48334C57}"/>
                  </a:ext>
                </a:extLst>
              </p:cNvPr>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7">
                <a:extLst>
                  <a:ext uri="{FF2B5EF4-FFF2-40B4-BE49-F238E27FC236}">
                    <a16:creationId xmlns:a16="http://schemas.microsoft.com/office/drawing/2014/main" id="{80A2C0AF-15AA-4C57-8954-C4680A95774F}"/>
                  </a:ext>
                </a:extLst>
              </p:cNvPr>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8">
                <a:extLst>
                  <a:ext uri="{FF2B5EF4-FFF2-40B4-BE49-F238E27FC236}">
                    <a16:creationId xmlns:a16="http://schemas.microsoft.com/office/drawing/2014/main" id="{5FF3C716-77F6-4D55-A81C-AD3848C58804}"/>
                  </a:ext>
                </a:extLst>
              </p:cNvPr>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9">
                <a:extLst>
                  <a:ext uri="{FF2B5EF4-FFF2-40B4-BE49-F238E27FC236}">
                    <a16:creationId xmlns:a16="http://schemas.microsoft.com/office/drawing/2014/main" id="{784CA56C-C8C6-4257-B26B-D05BB4742CE0}"/>
                  </a:ext>
                </a:extLst>
              </p:cNvPr>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10">
                <a:extLst>
                  <a:ext uri="{FF2B5EF4-FFF2-40B4-BE49-F238E27FC236}">
                    <a16:creationId xmlns:a16="http://schemas.microsoft.com/office/drawing/2014/main" id="{A73E1EF8-72A9-48AA-88EB-F134C77C24CB}"/>
                  </a:ext>
                </a:extLst>
              </p:cNvPr>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11">
                <a:extLst>
                  <a:ext uri="{FF2B5EF4-FFF2-40B4-BE49-F238E27FC236}">
                    <a16:creationId xmlns:a16="http://schemas.microsoft.com/office/drawing/2014/main" id="{2EC2E1DF-21F6-4B28-BF63-CCCC22F8F6FD}"/>
                  </a:ext>
                </a:extLst>
              </p:cNvPr>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2">
                <a:extLst>
                  <a:ext uri="{FF2B5EF4-FFF2-40B4-BE49-F238E27FC236}">
                    <a16:creationId xmlns:a16="http://schemas.microsoft.com/office/drawing/2014/main" id="{F672E8BD-FD41-43B4-ACAD-245D3B5F77C5}"/>
                  </a:ext>
                </a:extLst>
              </p:cNvPr>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3">
                <a:extLst>
                  <a:ext uri="{FF2B5EF4-FFF2-40B4-BE49-F238E27FC236}">
                    <a16:creationId xmlns:a16="http://schemas.microsoft.com/office/drawing/2014/main" id="{F689D7E2-7BE6-4E78-BFF4-314E75F0DA41}"/>
                  </a:ext>
                </a:extLst>
              </p:cNvPr>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4">
                <a:extLst>
                  <a:ext uri="{FF2B5EF4-FFF2-40B4-BE49-F238E27FC236}">
                    <a16:creationId xmlns:a16="http://schemas.microsoft.com/office/drawing/2014/main" id="{2FE9F8FC-0423-4256-A9DE-4CB399368338}"/>
                  </a:ext>
                </a:extLst>
              </p:cNvPr>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5">
                <a:extLst>
                  <a:ext uri="{FF2B5EF4-FFF2-40B4-BE49-F238E27FC236}">
                    <a16:creationId xmlns:a16="http://schemas.microsoft.com/office/drawing/2014/main" id="{6DB1FB18-EBAF-42DE-BA2D-ECBE7787F169}"/>
                  </a:ext>
                </a:extLst>
              </p:cNvPr>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6">
                <a:extLst>
                  <a:ext uri="{FF2B5EF4-FFF2-40B4-BE49-F238E27FC236}">
                    <a16:creationId xmlns:a16="http://schemas.microsoft.com/office/drawing/2014/main" id="{59C52DF3-1DCB-4819-892E-052154644CF5}"/>
                  </a:ext>
                </a:extLst>
              </p:cNvPr>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7">
                <a:extLst>
                  <a:ext uri="{FF2B5EF4-FFF2-40B4-BE49-F238E27FC236}">
                    <a16:creationId xmlns:a16="http://schemas.microsoft.com/office/drawing/2014/main" id="{0C99688C-C4B0-4757-A1FA-77F0159209E6}"/>
                  </a:ext>
                </a:extLst>
              </p:cNvPr>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8">
                <a:extLst>
                  <a:ext uri="{FF2B5EF4-FFF2-40B4-BE49-F238E27FC236}">
                    <a16:creationId xmlns:a16="http://schemas.microsoft.com/office/drawing/2014/main" id="{B02A6454-DF6B-4BBE-BE34-D9AA714AE098}"/>
                  </a:ext>
                </a:extLst>
              </p:cNvPr>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9">
                <a:extLst>
                  <a:ext uri="{FF2B5EF4-FFF2-40B4-BE49-F238E27FC236}">
                    <a16:creationId xmlns:a16="http://schemas.microsoft.com/office/drawing/2014/main" id="{19BA2338-9159-4024-8382-19964D15F3C4}"/>
                  </a:ext>
                </a:extLst>
              </p:cNvPr>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20">
                <a:extLst>
                  <a:ext uri="{FF2B5EF4-FFF2-40B4-BE49-F238E27FC236}">
                    <a16:creationId xmlns:a16="http://schemas.microsoft.com/office/drawing/2014/main" id="{9B796EB5-D42B-4C76-9B3E-AB4D4F1E0746}"/>
                  </a:ext>
                </a:extLst>
              </p:cNvPr>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21">
                <a:extLst>
                  <a:ext uri="{FF2B5EF4-FFF2-40B4-BE49-F238E27FC236}">
                    <a16:creationId xmlns:a16="http://schemas.microsoft.com/office/drawing/2014/main" id="{77C5C468-3B92-42A0-9D82-C23BA3C9CF48}"/>
                  </a:ext>
                </a:extLst>
              </p:cNvPr>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2">
                <a:extLst>
                  <a:ext uri="{FF2B5EF4-FFF2-40B4-BE49-F238E27FC236}">
                    <a16:creationId xmlns:a16="http://schemas.microsoft.com/office/drawing/2014/main" id="{6C9ABCC2-55BC-4AFD-ACFA-ECCC011A4643}"/>
                  </a:ext>
                </a:extLst>
              </p:cNvPr>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3">
                <a:extLst>
                  <a:ext uri="{FF2B5EF4-FFF2-40B4-BE49-F238E27FC236}">
                    <a16:creationId xmlns:a16="http://schemas.microsoft.com/office/drawing/2014/main" id="{83233A65-7B02-4964-B430-A3D649740323}"/>
                  </a:ext>
                </a:extLst>
              </p:cNvPr>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4">
                <a:extLst>
                  <a:ext uri="{FF2B5EF4-FFF2-40B4-BE49-F238E27FC236}">
                    <a16:creationId xmlns:a16="http://schemas.microsoft.com/office/drawing/2014/main" id="{CE50478A-9E73-45C3-A118-B585767BF8DC}"/>
                  </a:ext>
                </a:extLst>
              </p:cNvPr>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5">
                <a:extLst>
                  <a:ext uri="{FF2B5EF4-FFF2-40B4-BE49-F238E27FC236}">
                    <a16:creationId xmlns:a16="http://schemas.microsoft.com/office/drawing/2014/main" id="{C5E7C32B-614A-49C7-A4BC-D53EC9F192BA}"/>
                  </a:ext>
                </a:extLst>
              </p:cNvPr>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6">
                <a:extLst>
                  <a:ext uri="{FF2B5EF4-FFF2-40B4-BE49-F238E27FC236}">
                    <a16:creationId xmlns:a16="http://schemas.microsoft.com/office/drawing/2014/main" id="{C5F3D7A1-7451-4BF1-876F-C11C6400E032}"/>
                  </a:ext>
                </a:extLst>
              </p:cNvPr>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7">
                <a:extLst>
                  <a:ext uri="{FF2B5EF4-FFF2-40B4-BE49-F238E27FC236}">
                    <a16:creationId xmlns:a16="http://schemas.microsoft.com/office/drawing/2014/main" id="{7E31205B-BF61-477F-BFA2-5F20F778E14E}"/>
                  </a:ext>
                </a:extLst>
              </p:cNvPr>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8">
                <a:extLst>
                  <a:ext uri="{FF2B5EF4-FFF2-40B4-BE49-F238E27FC236}">
                    <a16:creationId xmlns:a16="http://schemas.microsoft.com/office/drawing/2014/main" id="{CCE36220-10FF-48D4-82C8-9FF7D566279E}"/>
                  </a:ext>
                </a:extLst>
              </p:cNvPr>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9">
                <a:extLst>
                  <a:ext uri="{FF2B5EF4-FFF2-40B4-BE49-F238E27FC236}">
                    <a16:creationId xmlns:a16="http://schemas.microsoft.com/office/drawing/2014/main" id="{7113653F-260F-427D-8C08-C21C2AC8C657}"/>
                  </a:ext>
                </a:extLst>
              </p:cNvPr>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30">
                <a:extLst>
                  <a:ext uri="{FF2B5EF4-FFF2-40B4-BE49-F238E27FC236}">
                    <a16:creationId xmlns:a16="http://schemas.microsoft.com/office/drawing/2014/main" id="{E2F75DD9-A66E-4B49-8981-FD3E4EA907FF}"/>
                  </a:ext>
                </a:extLst>
              </p:cNvPr>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31">
                <a:extLst>
                  <a:ext uri="{FF2B5EF4-FFF2-40B4-BE49-F238E27FC236}">
                    <a16:creationId xmlns:a16="http://schemas.microsoft.com/office/drawing/2014/main" id="{E24CF5FE-C1F9-4E7E-86BE-753264D8F340}"/>
                  </a:ext>
                </a:extLst>
              </p:cNvPr>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2">
                <a:extLst>
                  <a:ext uri="{FF2B5EF4-FFF2-40B4-BE49-F238E27FC236}">
                    <a16:creationId xmlns:a16="http://schemas.microsoft.com/office/drawing/2014/main" id="{F136909E-D93A-4FEF-8A26-B401A9F38834}"/>
                  </a:ext>
                </a:extLst>
              </p:cNvPr>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3">
                <a:extLst>
                  <a:ext uri="{FF2B5EF4-FFF2-40B4-BE49-F238E27FC236}">
                    <a16:creationId xmlns:a16="http://schemas.microsoft.com/office/drawing/2014/main" id="{D87C27FE-8371-4A2C-973A-C8A47FAA5A6E}"/>
                  </a:ext>
                </a:extLst>
              </p:cNvPr>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4">
                <a:extLst>
                  <a:ext uri="{FF2B5EF4-FFF2-40B4-BE49-F238E27FC236}">
                    <a16:creationId xmlns:a16="http://schemas.microsoft.com/office/drawing/2014/main" id="{00B6A7B5-53A0-4182-A4A0-F7EB3F4854B3}"/>
                  </a:ext>
                </a:extLst>
              </p:cNvPr>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5">
                <a:extLst>
                  <a:ext uri="{FF2B5EF4-FFF2-40B4-BE49-F238E27FC236}">
                    <a16:creationId xmlns:a16="http://schemas.microsoft.com/office/drawing/2014/main" id="{3F912BB3-C6D9-494E-9EDB-B631C47BAD27}"/>
                  </a:ext>
                </a:extLst>
              </p:cNvPr>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6">
                <a:extLst>
                  <a:ext uri="{FF2B5EF4-FFF2-40B4-BE49-F238E27FC236}">
                    <a16:creationId xmlns:a16="http://schemas.microsoft.com/office/drawing/2014/main" id="{0A899155-17FD-48F3-9299-D8E7F5F19010}"/>
                  </a:ext>
                </a:extLst>
              </p:cNvPr>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7">
                <a:extLst>
                  <a:ext uri="{FF2B5EF4-FFF2-40B4-BE49-F238E27FC236}">
                    <a16:creationId xmlns:a16="http://schemas.microsoft.com/office/drawing/2014/main" id="{929A7EBE-8EC1-4B9A-8C96-3152CA42ECCF}"/>
                  </a:ext>
                </a:extLst>
              </p:cNvPr>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8">
                <a:extLst>
                  <a:ext uri="{FF2B5EF4-FFF2-40B4-BE49-F238E27FC236}">
                    <a16:creationId xmlns:a16="http://schemas.microsoft.com/office/drawing/2014/main" id="{5CBC0E92-8241-4D93-8A88-415649B529FC}"/>
                  </a:ext>
                </a:extLst>
              </p:cNvPr>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9">
                <a:extLst>
                  <a:ext uri="{FF2B5EF4-FFF2-40B4-BE49-F238E27FC236}">
                    <a16:creationId xmlns:a16="http://schemas.microsoft.com/office/drawing/2014/main" id="{2E4AEE30-C17B-432D-90C4-6E168C2A6FC0}"/>
                  </a:ext>
                </a:extLst>
              </p:cNvPr>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40">
                <a:extLst>
                  <a:ext uri="{FF2B5EF4-FFF2-40B4-BE49-F238E27FC236}">
                    <a16:creationId xmlns:a16="http://schemas.microsoft.com/office/drawing/2014/main" id="{44D0FA5F-C67E-443F-A882-159BA34C31A6}"/>
                  </a:ext>
                </a:extLst>
              </p:cNvPr>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41">
                <a:extLst>
                  <a:ext uri="{FF2B5EF4-FFF2-40B4-BE49-F238E27FC236}">
                    <a16:creationId xmlns:a16="http://schemas.microsoft.com/office/drawing/2014/main" id="{62D45EF1-286D-4EF9-AB18-D4DDB51A4D4F}"/>
                  </a:ext>
                </a:extLst>
              </p:cNvPr>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2">
                <a:extLst>
                  <a:ext uri="{FF2B5EF4-FFF2-40B4-BE49-F238E27FC236}">
                    <a16:creationId xmlns:a16="http://schemas.microsoft.com/office/drawing/2014/main" id="{54962879-1032-4797-BABC-8A590F5C2379}"/>
                  </a:ext>
                </a:extLst>
              </p:cNvPr>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3">
                <a:extLst>
                  <a:ext uri="{FF2B5EF4-FFF2-40B4-BE49-F238E27FC236}">
                    <a16:creationId xmlns:a16="http://schemas.microsoft.com/office/drawing/2014/main" id="{2AED5821-7D54-47F6-9F50-C736506031CE}"/>
                  </a:ext>
                </a:extLst>
              </p:cNvPr>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4">
                <a:extLst>
                  <a:ext uri="{FF2B5EF4-FFF2-40B4-BE49-F238E27FC236}">
                    <a16:creationId xmlns:a16="http://schemas.microsoft.com/office/drawing/2014/main" id="{5E0A8CA6-4006-4694-A9E6-86C06FFE68E7}"/>
                  </a:ext>
                </a:extLst>
              </p:cNvPr>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5">
                <a:extLst>
                  <a:ext uri="{FF2B5EF4-FFF2-40B4-BE49-F238E27FC236}">
                    <a16:creationId xmlns:a16="http://schemas.microsoft.com/office/drawing/2014/main" id="{06A3EDB0-835D-4B3A-AB6B-42B78DE96C55}"/>
                  </a:ext>
                </a:extLst>
              </p:cNvPr>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6">
                <a:extLst>
                  <a:ext uri="{FF2B5EF4-FFF2-40B4-BE49-F238E27FC236}">
                    <a16:creationId xmlns:a16="http://schemas.microsoft.com/office/drawing/2014/main" id="{AB921485-C049-4885-8DB9-A0D77D1CE92D}"/>
                  </a:ext>
                </a:extLst>
              </p:cNvPr>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7">
                <a:extLst>
                  <a:ext uri="{FF2B5EF4-FFF2-40B4-BE49-F238E27FC236}">
                    <a16:creationId xmlns:a16="http://schemas.microsoft.com/office/drawing/2014/main" id="{58A58B94-EB88-4BBA-9EE6-1B14DA4E9FD7}"/>
                  </a:ext>
                </a:extLst>
              </p:cNvPr>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8">
                <a:extLst>
                  <a:ext uri="{FF2B5EF4-FFF2-40B4-BE49-F238E27FC236}">
                    <a16:creationId xmlns:a16="http://schemas.microsoft.com/office/drawing/2014/main" id="{4319999D-0D80-4BF9-B669-11DC159B2F0C}"/>
                  </a:ext>
                </a:extLst>
              </p:cNvPr>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9">
                <a:extLst>
                  <a:ext uri="{FF2B5EF4-FFF2-40B4-BE49-F238E27FC236}">
                    <a16:creationId xmlns:a16="http://schemas.microsoft.com/office/drawing/2014/main" id="{D3D1E567-610A-4A2F-A068-C63E9AE2CA3E}"/>
                  </a:ext>
                </a:extLst>
              </p:cNvPr>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50">
                <a:extLst>
                  <a:ext uri="{FF2B5EF4-FFF2-40B4-BE49-F238E27FC236}">
                    <a16:creationId xmlns:a16="http://schemas.microsoft.com/office/drawing/2014/main" id="{9D91B2B9-3E06-4A57-B367-AD13B1F4A73D}"/>
                  </a:ext>
                </a:extLst>
              </p:cNvPr>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51">
                <a:extLst>
                  <a:ext uri="{FF2B5EF4-FFF2-40B4-BE49-F238E27FC236}">
                    <a16:creationId xmlns:a16="http://schemas.microsoft.com/office/drawing/2014/main" id="{2E8AF550-3723-45B1-B7EF-1EA5E89E8E54}"/>
                  </a:ext>
                </a:extLst>
              </p:cNvPr>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2">
                <a:extLst>
                  <a:ext uri="{FF2B5EF4-FFF2-40B4-BE49-F238E27FC236}">
                    <a16:creationId xmlns:a16="http://schemas.microsoft.com/office/drawing/2014/main" id="{CA06FDB3-0FBA-4D97-BCBF-58BC3673B855}"/>
                  </a:ext>
                </a:extLst>
              </p:cNvPr>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3">
                <a:extLst>
                  <a:ext uri="{FF2B5EF4-FFF2-40B4-BE49-F238E27FC236}">
                    <a16:creationId xmlns:a16="http://schemas.microsoft.com/office/drawing/2014/main" id="{A829080C-E74A-4E94-B55A-966520278153}"/>
                  </a:ext>
                </a:extLst>
              </p:cNvPr>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4">
                <a:extLst>
                  <a:ext uri="{FF2B5EF4-FFF2-40B4-BE49-F238E27FC236}">
                    <a16:creationId xmlns:a16="http://schemas.microsoft.com/office/drawing/2014/main" id="{21FBB58D-C2D7-4854-8B7F-DF0239B999A3}"/>
                  </a:ext>
                </a:extLst>
              </p:cNvPr>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5">
                <a:extLst>
                  <a:ext uri="{FF2B5EF4-FFF2-40B4-BE49-F238E27FC236}">
                    <a16:creationId xmlns:a16="http://schemas.microsoft.com/office/drawing/2014/main" id="{2F5A3B6D-654D-4E5D-8320-542F881A1382}"/>
                  </a:ext>
                </a:extLst>
              </p:cNvPr>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6">
                <a:extLst>
                  <a:ext uri="{FF2B5EF4-FFF2-40B4-BE49-F238E27FC236}">
                    <a16:creationId xmlns:a16="http://schemas.microsoft.com/office/drawing/2014/main" id="{FAFE6923-50F7-4DA4-8857-F64E625EEFA6}"/>
                  </a:ext>
                </a:extLst>
              </p:cNvPr>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7">
                <a:extLst>
                  <a:ext uri="{FF2B5EF4-FFF2-40B4-BE49-F238E27FC236}">
                    <a16:creationId xmlns:a16="http://schemas.microsoft.com/office/drawing/2014/main" id="{4E0A663F-3B40-457F-AFB7-54BF2E339CEB}"/>
                  </a:ext>
                </a:extLst>
              </p:cNvPr>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8">
                <a:extLst>
                  <a:ext uri="{FF2B5EF4-FFF2-40B4-BE49-F238E27FC236}">
                    <a16:creationId xmlns:a16="http://schemas.microsoft.com/office/drawing/2014/main" id="{75D99312-378D-432F-A027-97CE145F87B8}"/>
                  </a:ext>
                </a:extLst>
              </p:cNvPr>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9">
                <a:extLst>
                  <a:ext uri="{FF2B5EF4-FFF2-40B4-BE49-F238E27FC236}">
                    <a16:creationId xmlns:a16="http://schemas.microsoft.com/office/drawing/2014/main" id="{3EAE2C57-21A7-4904-B897-06A6BD56937B}"/>
                  </a:ext>
                </a:extLst>
              </p:cNvPr>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60">
                <a:extLst>
                  <a:ext uri="{FF2B5EF4-FFF2-40B4-BE49-F238E27FC236}">
                    <a16:creationId xmlns:a16="http://schemas.microsoft.com/office/drawing/2014/main" id="{7A47E1FF-E201-4377-8A78-303C0AAF8B6E}"/>
                  </a:ext>
                </a:extLst>
              </p:cNvPr>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61">
                <a:extLst>
                  <a:ext uri="{FF2B5EF4-FFF2-40B4-BE49-F238E27FC236}">
                    <a16:creationId xmlns:a16="http://schemas.microsoft.com/office/drawing/2014/main" id="{BC0D57B0-2200-449C-BD68-466C7E11471C}"/>
                  </a:ext>
                </a:extLst>
              </p:cNvPr>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2">
                <a:extLst>
                  <a:ext uri="{FF2B5EF4-FFF2-40B4-BE49-F238E27FC236}">
                    <a16:creationId xmlns:a16="http://schemas.microsoft.com/office/drawing/2014/main" id="{9B6785CA-BCBD-4AEF-BDAC-370422E00B9D}"/>
                  </a:ext>
                </a:extLst>
              </p:cNvPr>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3">
                <a:extLst>
                  <a:ext uri="{FF2B5EF4-FFF2-40B4-BE49-F238E27FC236}">
                    <a16:creationId xmlns:a16="http://schemas.microsoft.com/office/drawing/2014/main" id="{ECC2E908-E999-4BF1-9B8C-576AED4451D9}"/>
                  </a:ext>
                </a:extLst>
              </p:cNvPr>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4">
                <a:extLst>
                  <a:ext uri="{FF2B5EF4-FFF2-40B4-BE49-F238E27FC236}">
                    <a16:creationId xmlns:a16="http://schemas.microsoft.com/office/drawing/2014/main" id="{DB6291F8-E687-49A2-9EE1-20B527104EA5}"/>
                  </a:ext>
                </a:extLst>
              </p:cNvPr>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5">
                <a:extLst>
                  <a:ext uri="{FF2B5EF4-FFF2-40B4-BE49-F238E27FC236}">
                    <a16:creationId xmlns:a16="http://schemas.microsoft.com/office/drawing/2014/main" id="{ED3F4A9B-CDF8-47AA-B3DC-54BC2E3EB2A7}"/>
                  </a:ext>
                </a:extLst>
              </p:cNvPr>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6">
                <a:extLst>
                  <a:ext uri="{FF2B5EF4-FFF2-40B4-BE49-F238E27FC236}">
                    <a16:creationId xmlns:a16="http://schemas.microsoft.com/office/drawing/2014/main" id="{425FB399-D8D3-4301-826B-7922B884321E}"/>
                  </a:ext>
                </a:extLst>
              </p:cNvPr>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7">
                <a:extLst>
                  <a:ext uri="{FF2B5EF4-FFF2-40B4-BE49-F238E27FC236}">
                    <a16:creationId xmlns:a16="http://schemas.microsoft.com/office/drawing/2014/main" id="{99BDEF8D-E592-4143-AA27-C28B7577C5DE}"/>
                  </a:ext>
                </a:extLst>
              </p:cNvPr>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8">
                <a:extLst>
                  <a:ext uri="{FF2B5EF4-FFF2-40B4-BE49-F238E27FC236}">
                    <a16:creationId xmlns:a16="http://schemas.microsoft.com/office/drawing/2014/main" id="{31756256-7DDC-4711-9D3D-CA232BE4D3AE}"/>
                  </a:ext>
                </a:extLst>
              </p:cNvPr>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9">
                <a:extLst>
                  <a:ext uri="{FF2B5EF4-FFF2-40B4-BE49-F238E27FC236}">
                    <a16:creationId xmlns:a16="http://schemas.microsoft.com/office/drawing/2014/main" id="{9A0CF1B6-A7E7-4138-A9D2-C052F5CBDED4}"/>
                  </a:ext>
                </a:extLst>
              </p:cNvPr>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70">
                <a:extLst>
                  <a:ext uri="{FF2B5EF4-FFF2-40B4-BE49-F238E27FC236}">
                    <a16:creationId xmlns:a16="http://schemas.microsoft.com/office/drawing/2014/main" id="{702474BC-1B5E-40D7-B26C-5A72560CFEBD}"/>
                  </a:ext>
                </a:extLst>
              </p:cNvPr>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71">
                <a:extLst>
                  <a:ext uri="{FF2B5EF4-FFF2-40B4-BE49-F238E27FC236}">
                    <a16:creationId xmlns:a16="http://schemas.microsoft.com/office/drawing/2014/main" id="{3EBC3CFD-718B-4A08-BAA9-7CADB93338F1}"/>
                  </a:ext>
                </a:extLst>
              </p:cNvPr>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2">
                <a:extLst>
                  <a:ext uri="{FF2B5EF4-FFF2-40B4-BE49-F238E27FC236}">
                    <a16:creationId xmlns:a16="http://schemas.microsoft.com/office/drawing/2014/main" id="{A48FF570-85E4-4FBF-8CB0-94F4863D296E}"/>
                  </a:ext>
                </a:extLst>
              </p:cNvPr>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3">
                <a:extLst>
                  <a:ext uri="{FF2B5EF4-FFF2-40B4-BE49-F238E27FC236}">
                    <a16:creationId xmlns:a16="http://schemas.microsoft.com/office/drawing/2014/main" id="{3C3DD873-05D1-4640-9202-46D2157091AF}"/>
                  </a:ext>
                </a:extLst>
              </p:cNvPr>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4">
                <a:extLst>
                  <a:ext uri="{FF2B5EF4-FFF2-40B4-BE49-F238E27FC236}">
                    <a16:creationId xmlns:a16="http://schemas.microsoft.com/office/drawing/2014/main" id="{880FBAF0-D7C0-4447-BE92-26633782B272}"/>
                  </a:ext>
                </a:extLst>
              </p:cNvPr>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5">
                <a:extLst>
                  <a:ext uri="{FF2B5EF4-FFF2-40B4-BE49-F238E27FC236}">
                    <a16:creationId xmlns:a16="http://schemas.microsoft.com/office/drawing/2014/main" id="{7A28F121-8ECB-4509-A9FA-C57514554B1B}"/>
                  </a:ext>
                </a:extLst>
              </p:cNvPr>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6">
                <a:extLst>
                  <a:ext uri="{FF2B5EF4-FFF2-40B4-BE49-F238E27FC236}">
                    <a16:creationId xmlns:a16="http://schemas.microsoft.com/office/drawing/2014/main" id="{10460B9B-1E10-41F9-86E0-4FE086B71788}"/>
                  </a:ext>
                </a:extLst>
              </p:cNvPr>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7">
                <a:extLst>
                  <a:ext uri="{FF2B5EF4-FFF2-40B4-BE49-F238E27FC236}">
                    <a16:creationId xmlns:a16="http://schemas.microsoft.com/office/drawing/2014/main" id="{E378DFFE-C5D3-4B6D-8C26-593D4F58E356}"/>
                  </a:ext>
                </a:extLst>
              </p:cNvPr>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8">
                <a:extLst>
                  <a:ext uri="{FF2B5EF4-FFF2-40B4-BE49-F238E27FC236}">
                    <a16:creationId xmlns:a16="http://schemas.microsoft.com/office/drawing/2014/main" id="{8BDEA4AE-077B-45BF-9807-67C17719BF95}"/>
                  </a:ext>
                </a:extLst>
              </p:cNvPr>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9">
                <a:extLst>
                  <a:ext uri="{FF2B5EF4-FFF2-40B4-BE49-F238E27FC236}">
                    <a16:creationId xmlns:a16="http://schemas.microsoft.com/office/drawing/2014/main" id="{99C62654-63B4-436C-B6A4-38C433EBB0F3}"/>
                  </a:ext>
                </a:extLst>
              </p:cNvPr>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80">
                <a:extLst>
                  <a:ext uri="{FF2B5EF4-FFF2-40B4-BE49-F238E27FC236}">
                    <a16:creationId xmlns:a16="http://schemas.microsoft.com/office/drawing/2014/main" id="{E6480406-CCA5-4BF7-92A7-C609F6907049}"/>
                  </a:ext>
                </a:extLst>
              </p:cNvPr>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81">
                <a:extLst>
                  <a:ext uri="{FF2B5EF4-FFF2-40B4-BE49-F238E27FC236}">
                    <a16:creationId xmlns:a16="http://schemas.microsoft.com/office/drawing/2014/main" id="{4C2A4FA7-78C9-4B05-BD14-D39922DEF278}"/>
                  </a:ext>
                </a:extLst>
              </p:cNvPr>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2">
                <a:extLst>
                  <a:ext uri="{FF2B5EF4-FFF2-40B4-BE49-F238E27FC236}">
                    <a16:creationId xmlns:a16="http://schemas.microsoft.com/office/drawing/2014/main" id="{C217FD0A-36BF-4D18-AC29-7985781A3F9A}"/>
                  </a:ext>
                </a:extLst>
              </p:cNvPr>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3">
                <a:extLst>
                  <a:ext uri="{FF2B5EF4-FFF2-40B4-BE49-F238E27FC236}">
                    <a16:creationId xmlns:a16="http://schemas.microsoft.com/office/drawing/2014/main" id="{C839D26F-6903-4A06-AD54-A4D23893CB9F}"/>
                  </a:ext>
                </a:extLst>
              </p:cNvPr>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4">
                <a:extLst>
                  <a:ext uri="{FF2B5EF4-FFF2-40B4-BE49-F238E27FC236}">
                    <a16:creationId xmlns:a16="http://schemas.microsoft.com/office/drawing/2014/main" id="{D1B02E48-C8DD-49F2-8CBB-C22D654DA92D}"/>
                  </a:ext>
                </a:extLst>
              </p:cNvPr>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5">
                <a:extLst>
                  <a:ext uri="{FF2B5EF4-FFF2-40B4-BE49-F238E27FC236}">
                    <a16:creationId xmlns:a16="http://schemas.microsoft.com/office/drawing/2014/main" id="{8BF0DC4B-E216-44F5-982A-798A64278668}"/>
                  </a:ext>
                </a:extLst>
              </p:cNvPr>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6">
                <a:extLst>
                  <a:ext uri="{FF2B5EF4-FFF2-40B4-BE49-F238E27FC236}">
                    <a16:creationId xmlns:a16="http://schemas.microsoft.com/office/drawing/2014/main" id="{98D4D62B-6C03-44BD-B2FE-A998D61C2E23}"/>
                  </a:ext>
                </a:extLst>
              </p:cNvPr>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7">
                <a:extLst>
                  <a:ext uri="{FF2B5EF4-FFF2-40B4-BE49-F238E27FC236}">
                    <a16:creationId xmlns:a16="http://schemas.microsoft.com/office/drawing/2014/main" id="{874F3655-EEFE-4A09-A5AD-EB97BFBCBEC7}"/>
                  </a:ext>
                </a:extLst>
              </p:cNvPr>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8">
                <a:extLst>
                  <a:ext uri="{FF2B5EF4-FFF2-40B4-BE49-F238E27FC236}">
                    <a16:creationId xmlns:a16="http://schemas.microsoft.com/office/drawing/2014/main" id="{E7F92C6C-1601-4E7F-996F-11198ED4FE0D}"/>
                  </a:ext>
                </a:extLst>
              </p:cNvPr>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9">
                <a:extLst>
                  <a:ext uri="{FF2B5EF4-FFF2-40B4-BE49-F238E27FC236}">
                    <a16:creationId xmlns:a16="http://schemas.microsoft.com/office/drawing/2014/main" id="{11E7D6F3-F74A-44D8-899B-C1EFFAA02D71}"/>
                  </a:ext>
                </a:extLst>
              </p:cNvPr>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90">
                <a:extLst>
                  <a:ext uri="{FF2B5EF4-FFF2-40B4-BE49-F238E27FC236}">
                    <a16:creationId xmlns:a16="http://schemas.microsoft.com/office/drawing/2014/main" id="{E772953F-EBAA-46C5-9669-266AB56CA765}"/>
                  </a:ext>
                </a:extLst>
              </p:cNvPr>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91">
                <a:extLst>
                  <a:ext uri="{FF2B5EF4-FFF2-40B4-BE49-F238E27FC236}">
                    <a16:creationId xmlns:a16="http://schemas.microsoft.com/office/drawing/2014/main" id="{7E17FFA9-BBF0-476D-8C44-9F422E14B214}"/>
                  </a:ext>
                </a:extLst>
              </p:cNvPr>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2">
                <a:extLst>
                  <a:ext uri="{FF2B5EF4-FFF2-40B4-BE49-F238E27FC236}">
                    <a16:creationId xmlns:a16="http://schemas.microsoft.com/office/drawing/2014/main" id="{571DF555-E83B-461A-9E26-349767C862F6}"/>
                  </a:ext>
                </a:extLst>
              </p:cNvPr>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3">
                <a:extLst>
                  <a:ext uri="{FF2B5EF4-FFF2-40B4-BE49-F238E27FC236}">
                    <a16:creationId xmlns:a16="http://schemas.microsoft.com/office/drawing/2014/main" id="{5F430988-97DB-4421-A12B-6AE43FCBBC25}"/>
                  </a:ext>
                </a:extLst>
              </p:cNvPr>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4">
                <a:extLst>
                  <a:ext uri="{FF2B5EF4-FFF2-40B4-BE49-F238E27FC236}">
                    <a16:creationId xmlns:a16="http://schemas.microsoft.com/office/drawing/2014/main" id="{53DF0264-A086-490F-BAEE-9EBD92DA2254}"/>
                  </a:ext>
                </a:extLst>
              </p:cNvPr>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5">
                <a:extLst>
                  <a:ext uri="{FF2B5EF4-FFF2-40B4-BE49-F238E27FC236}">
                    <a16:creationId xmlns:a16="http://schemas.microsoft.com/office/drawing/2014/main" id="{0144838B-0D59-4BB7-A59B-46B3615E321B}"/>
                  </a:ext>
                </a:extLst>
              </p:cNvPr>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6">
                <a:extLst>
                  <a:ext uri="{FF2B5EF4-FFF2-40B4-BE49-F238E27FC236}">
                    <a16:creationId xmlns:a16="http://schemas.microsoft.com/office/drawing/2014/main" id="{6EECAF5A-175D-4A5D-9CFB-8790DC177261}"/>
                  </a:ext>
                </a:extLst>
              </p:cNvPr>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7">
                <a:extLst>
                  <a:ext uri="{FF2B5EF4-FFF2-40B4-BE49-F238E27FC236}">
                    <a16:creationId xmlns:a16="http://schemas.microsoft.com/office/drawing/2014/main" id="{656CCAB2-16DE-4988-A22B-9D5B95106AC6}"/>
                  </a:ext>
                </a:extLst>
              </p:cNvPr>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8">
                <a:extLst>
                  <a:ext uri="{FF2B5EF4-FFF2-40B4-BE49-F238E27FC236}">
                    <a16:creationId xmlns:a16="http://schemas.microsoft.com/office/drawing/2014/main" id="{F7557ECF-D4B3-41CF-942A-9B0C95D2CDC6}"/>
                  </a:ext>
                </a:extLst>
              </p:cNvPr>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9">
                <a:extLst>
                  <a:ext uri="{FF2B5EF4-FFF2-40B4-BE49-F238E27FC236}">
                    <a16:creationId xmlns:a16="http://schemas.microsoft.com/office/drawing/2014/main" id="{A66FB55D-0F4F-4514-8879-BE1C1E4BE233}"/>
                  </a:ext>
                </a:extLst>
              </p:cNvPr>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900">
                <a:extLst>
                  <a:ext uri="{FF2B5EF4-FFF2-40B4-BE49-F238E27FC236}">
                    <a16:creationId xmlns:a16="http://schemas.microsoft.com/office/drawing/2014/main" id="{CACF375C-CE6F-4760-85F0-5B527402B50D}"/>
                  </a:ext>
                </a:extLst>
              </p:cNvPr>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901">
                <a:extLst>
                  <a:ext uri="{FF2B5EF4-FFF2-40B4-BE49-F238E27FC236}">
                    <a16:creationId xmlns:a16="http://schemas.microsoft.com/office/drawing/2014/main" id="{A938EB4F-1A27-474D-9350-87CB0FAA423C}"/>
                  </a:ext>
                </a:extLst>
              </p:cNvPr>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2">
                <a:extLst>
                  <a:ext uri="{FF2B5EF4-FFF2-40B4-BE49-F238E27FC236}">
                    <a16:creationId xmlns:a16="http://schemas.microsoft.com/office/drawing/2014/main" id="{CB263C45-2447-4168-B7E3-A19E14A7CF5F}"/>
                  </a:ext>
                </a:extLst>
              </p:cNvPr>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3">
                <a:extLst>
                  <a:ext uri="{FF2B5EF4-FFF2-40B4-BE49-F238E27FC236}">
                    <a16:creationId xmlns:a16="http://schemas.microsoft.com/office/drawing/2014/main" id="{FA5FA08A-A4AC-4399-B758-C4FDF10103DE}"/>
                  </a:ext>
                </a:extLst>
              </p:cNvPr>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4">
                <a:extLst>
                  <a:ext uri="{FF2B5EF4-FFF2-40B4-BE49-F238E27FC236}">
                    <a16:creationId xmlns:a16="http://schemas.microsoft.com/office/drawing/2014/main" id="{50D6329C-E8B2-49BA-935F-798DED54F1BC}"/>
                  </a:ext>
                </a:extLst>
              </p:cNvPr>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5">
                <a:extLst>
                  <a:ext uri="{FF2B5EF4-FFF2-40B4-BE49-F238E27FC236}">
                    <a16:creationId xmlns:a16="http://schemas.microsoft.com/office/drawing/2014/main" id="{F5A46138-EB60-4F4C-84FB-8114A73AAF37}"/>
                  </a:ext>
                </a:extLst>
              </p:cNvPr>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6">
                <a:extLst>
                  <a:ext uri="{FF2B5EF4-FFF2-40B4-BE49-F238E27FC236}">
                    <a16:creationId xmlns:a16="http://schemas.microsoft.com/office/drawing/2014/main" id="{DA74D748-9D7C-461F-BC0F-E5B0AABB9905}"/>
                  </a:ext>
                </a:extLst>
              </p:cNvPr>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7">
                <a:extLst>
                  <a:ext uri="{FF2B5EF4-FFF2-40B4-BE49-F238E27FC236}">
                    <a16:creationId xmlns:a16="http://schemas.microsoft.com/office/drawing/2014/main" id="{8D662D48-1DD4-4E53-8E45-B36C96BA0A95}"/>
                  </a:ext>
                </a:extLst>
              </p:cNvPr>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8">
                <a:extLst>
                  <a:ext uri="{FF2B5EF4-FFF2-40B4-BE49-F238E27FC236}">
                    <a16:creationId xmlns:a16="http://schemas.microsoft.com/office/drawing/2014/main" id="{2C7585E8-CB92-4993-B6DC-4F97AFB22313}"/>
                  </a:ext>
                </a:extLst>
              </p:cNvPr>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9">
                <a:extLst>
                  <a:ext uri="{FF2B5EF4-FFF2-40B4-BE49-F238E27FC236}">
                    <a16:creationId xmlns:a16="http://schemas.microsoft.com/office/drawing/2014/main" id="{06316837-28C1-4E19-B7DF-0691A8247843}"/>
                  </a:ext>
                </a:extLst>
              </p:cNvPr>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10">
                <a:extLst>
                  <a:ext uri="{FF2B5EF4-FFF2-40B4-BE49-F238E27FC236}">
                    <a16:creationId xmlns:a16="http://schemas.microsoft.com/office/drawing/2014/main" id="{E6F14F34-EB16-4EAE-AD38-CC9B53AA8FC9}"/>
                  </a:ext>
                </a:extLst>
              </p:cNvPr>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11">
                <a:extLst>
                  <a:ext uri="{FF2B5EF4-FFF2-40B4-BE49-F238E27FC236}">
                    <a16:creationId xmlns:a16="http://schemas.microsoft.com/office/drawing/2014/main" id="{DD06C0F1-49D6-4D86-9E3E-3CC366C2522B}"/>
                  </a:ext>
                </a:extLst>
              </p:cNvPr>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2">
                <a:extLst>
                  <a:ext uri="{FF2B5EF4-FFF2-40B4-BE49-F238E27FC236}">
                    <a16:creationId xmlns:a16="http://schemas.microsoft.com/office/drawing/2014/main" id="{923AB073-75C9-4BE4-9790-E6B1B01AD266}"/>
                  </a:ext>
                </a:extLst>
              </p:cNvPr>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3">
                <a:extLst>
                  <a:ext uri="{FF2B5EF4-FFF2-40B4-BE49-F238E27FC236}">
                    <a16:creationId xmlns:a16="http://schemas.microsoft.com/office/drawing/2014/main" id="{4D591146-327C-4A5D-92D7-B2FA3F6EDD61}"/>
                  </a:ext>
                </a:extLst>
              </p:cNvPr>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4">
                <a:extLst>
                  <a:ext uri="{FF2B5EF4-FFF2-40B4-BE49-F238E27FC236}">
                    <a16:creationId xmlns:a16="http://schemas.microsoft.com/office/drawing/2014/main" id="{016AA90C-5249-4F49-9D7C-04DA3A8A4D69}"/>
                  </a:ext>
                </a:extLst>
              </p:cNvPr>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5">
                <a:extLst>
                  <a:ext uri="{FF2B5EF4-FFF2-40B4-BE49-F238E27FC236}">
                    <a16:creationId xmlns:a16="http://schemas.microsoft.com/office/drawing/2014/main" id="{21F78FB9-6969-42F0-A7F4-E83A90C4A1BF}"/>
                  </a:ext>
                </a:extLst>
              </p:cNvPr>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6">
                <a:extLst>
                  <a:ext uri="{FF2B5EF4-FFF2-40B4-BE49-F238E27FC236}">
                    <a16:creationId xmlns:a16="http://schemas.microsoft.com/office/drawing/2014/main" id="{9E12F69C-0FC5-4F21-A702-BF7E1A0546DA}"/>
                  </a:ext>
                </a:extLst>
              </p:cNvPr>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7">
                <a:extLst>
                  <a:ext uri="{FF2B5EF4-FFF2-40B4-BE49-F238E27FC236}">
                    <a16:creationId xmlns:a16="http://schemas.microsoft.com/office/drawing/2014/main" id="{41F6BE6A-00BA-49F5-B278-A1A530321A5B}"/>
                  </a:ext>
                </a:extLst>
              </p:cNvPr>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8">
                <a:extLst>
                  <a:ext uri="{FF2B5EF4-FFF2-40B4-BE49-F238E27FC236}">
                    <a16:creationId xmlns:a16="http://schemas.microsoft.com/office/drawing/2014/main" id="{3D48CCC5-E15E-44CD-98B3-0FD8706977B8}"/>
                  </a:ext>
                </a:extLst>
              </p:cNvPr>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9">
                <a:extLst>
                  <a:ext uri="{FF2B5EF4-FFF2-40B4-BE49-F238E27FC236}">
                    <a16:creationId xmlns:a16="http://schemas.microsoft.com/office/drawing/2014/main" id="{AA2AD806-9AA2-48F0-A9FB-4DB43EC33BEF}"/>
                  </a:ext>
                </a:extLst>
              </p:cNvPr>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20">
                <a:extLst>
                  <a:ext uri="{FF2B5EF4-FFF2-40B4-BE49-F238E27FC236}">
                    <a16:creationId xmlns:a16="http://schemas.microsoft.com/office/drawing/2014/main" id="{E09524D9-6A5B-4535-95E0-FDB6DBC2C9B5}"/>
                  </a:ext>
                </a:extLst>
              </p:cNvPr>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21">
                <a:extLst>
                  <a:ext uri="{FF2B5EF4-FFF2-40B4-BE49-F238E27FC236}">
                    <a16:creationId xmlns:a16="http://schemas.microsoft.com/office/drawing/2014/main" id="{EA3CAB4F-BC7C-4A1F-A7D4-7998ABC365A5}"/>
                  </a:ext>
                </a:extLst>
              </p:cNvPr>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2">
                <a:extLst>
                  <a:ext uri="{FF2B5EF4-FFF2-40B4-BE49-F238E27FC236}">
                    <a16:creationId xmlns:a16="http://schemas.microsoft.com/office/drawing/2014/main" id="{C1FDF01D-D0C7-41EB-B1F1-DE6799D7A453}"/>
                  </a:ext>
                </a:extLst>
              </p:cNvPr>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3">
                <a:extLst>
                  <a:ext uri="{FF2B5EF4-FFF2-40B4-BE49-F238E27FC236}">
                    <a16:creationId xmlns:a16="http://schemas.microsoft.com/office/drawing/2014/main" id="{C9810CF7-9C30-475E-A2B9-510F6D237929}"/>
                  </a:ext>
                </a:extLst>
              </p:cNvPr>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4">
                <a:extLst>
                  <a:ext uri="{FF2B5EF4-FFF2-40B4-BE49-F238E27FC236}">
                    <a16:creationId xmlns:a16="http://schemas.microsoft.com/office/drawing/2014/main" id="{78EEDEFD-E3B2-44D7-9889-A668D22A2B79}"/>
                  </a:ext>
                </a:extLst>
              </p:cNvPr>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5">
                <a:extLst>
                  <a:ext uri="{FF2B5EF4-FFF2-40B4-BE49-F238E27FC236}">
                    <a16:creationId xmlns:a16="http://schemas.microsoft.com/office/drawing/2014/main" id="{4F6DF2D8-6EE8-4F5F-8979-01C81FC8A6E3}"/>
                  </a:ext>
                </a:extLst>
              </p:cNvPr>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6">
                <a:extLst>
                  <a:ext uri="{FF2B5EF4-FFF2-40B4-BE49-F238E27FC236}">
                    <a16:creationId xmlns:a16="http://schemas.microsoft.com/office/drawing/2014/main" id="{0F3628D4-0655-46F7-A37E-51E39B945186}"/>
                  </a:ext>
                </a:extLst>
              </p:cNvPr>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7">
                <a:extLst>
                  <a:ext uri="{FF2B5EF4-FFF2-40B4-BE49-F238E27FC236}">
                    <a16:creationId xmlns:a16="http://schemas.microsoft.com/office/drawing/2014/main" id="{A24A40C0-79E3-4BCF-B1A5-9D65689AC340}"/>
                  </a:ext>
                </a:extLst>
              </p:cNvPr>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Oval 928">
                <a:extLst>
                  <a:ext uri="{FF2B5EF4-FFF2-40B4-BE49-F238E27FC236}">
                    <a16:creationId xmlns:a16="http://schemas.microsoft.com/office/drawing/2014/main" id="{3D708737-140F-4151-A21B-5EF7C567A836}"/>
                  </a:ext>
                </a:extLst>
              </p:cNvPr>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6" name="Oval 929">
                <a:extLst>
                  <a:ext uri="{FF2B5EF4-FFF2-40B4-BE49-F238E27FC236}">
                    <a16:creationId xmlns:a16="http://schemas.microsoft.com/office/drawing/2014/main" id="{E4A00A85-9419-4103-B4EB-15ADBCFF0C54}"/>
                  </a:ext>
                </a:extLst>
              </p:cNvPr>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7" name="Oval 930">
                <a:extLst>
                  <a:ext uri="{FF2B5EF4-FFF2-40B4-BE49-F238E27FC236}">
                    <a16:creationId xmlns:a16="http://schemas.microsoft.com/office/drawing/2014/main" id="{B7EAD897-F385-49F3-AC35-D472247D716D}"/>
                  </a:ext>
                </a:extLst>
              </p:cNvPr>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31">
                <a:extLst>
                  <a:ext uri="{FF2B5EF4-FFF2-40B4-BE49-F238E27FC236}">
                    <a16:creationId xmlns:a16="http://schemas.microsoft.com/office/drawing/2014/main" id="{CDA4DD57-E98B-41B1-8C67-74B8A4BF934A}"/>
                  </a:ext>
                </a:extLst>
              </p:cNvPr>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2">
                <a:extLst>
                  <a:ext uri="{FF2B5EF4-FFF2-40B4-BE49-F238E27FC236}">
                    <a16:creationId xmlns:a16="http://schemas.microsoft.com/office/drawing/2014/main" id="{CA4D142D-323C-4BE7-8F79-A1F00E2A29B1}"/>
                  </a:ext>
                </a:extLst>
              </p:cNvPr>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3">
                <a:extLst>
                  <a:ext uri="{FF2B5EF4-FFF2-40B4-BE49-F238E27FC236}">
                    <a16:creationId xmlns:a16="http://schemas.microsoft.com/office/drawing/2014/main" id="{F3B94A0C-339D-4726-99B4-E60E6EB10129}"/>
                  </a:ext>
                </a:extLst>
              </p:cNvPr>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4">
                <a:extLst>
                  <a:ext uri="{FF2B5EF4-FFF2-40B4-BE49-F238E27FC236}">
                    <a16:creationId xmlns:a16="http://schemas.microsoft.com/office/drawing/2014/main" id="{009AB2ED-D754-46EF-BE4A-81FDF2E1DC4C}"/>
                  </a:ext>
                </a:extLst>
              </p:cNvPr>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5">
                <a:extLst>
                  <a:ext uri="{FF2B5EF4-FFF2-40B4-BE49-F238E27FC236}">
                    <a16:creationId xmlns:a16="http://schemas.microsoft.com/office/drawing/2014/main" id="{30F9D6D3-5060-4619-9260-F24AC0209641}"/>
                  </a:ext>
                </a:extLst>
              </p:cNvPr>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6">
                <a:extLst>
                  <a:ext uri="{FF2B5EF4-FFF2-40B4-BE49-F238E27FC236}">
                    <a16:creationId xmlns:a16="http://schemas.microsoft.com/office/drawing/2014/main" id="{31A7853D-EA02-4AFC-AC75-AED45BB0D072}"/>
                  </a:ext>
                </a:extLst>
              </p:cNvPr>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7">
                <a:extLst>
                  <a:ext uri="{FF2B5EF4-FFF2-40B4-BE49-F238E27FC236}">
                    <a16:creationId xmlns:a16="http://schemas.microsoft.com/office/drawing/2014/main" id="{C20A8D8C-06C5-4758-BBE3-E1B72BC46806}"/>
                  </a:ext>
                </a:extLst>
              </p:cNvPr>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8">
                <a:extLst>
                  <a:ext uri="{FF2B5EF4-FFF2-40B4-BE49-F238E27FC236}">
                    <a16:creationId xmlns:a16="http://schemas.microsoft.com/office/drawing/2014/main" id="{7A047997-AFC6-4D2A-B687-BAFF9F321641}"/>
                  </a:ext>
                </a:extLst>
              </p:cNvPr>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9">
                <a:extLst>
                  <a:ext uri="{FF2B5EF4-FFF2-40B4-BE49-F238E27FC236}">
                    <a16:creationId xmlns:a16="http://schemas.microsoft.com/office/drawing/2014/main" id="{4E3657CB-425D-4C7B-AE99-7CD69451EE21}"/>
                  </a:ext>
                </a:extLst>
              </p:cNvPr>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Freeform 940">
                <a:extLst>
                  <a:ext uri="{FF2B5EF4-FFF2-40B4-BE49-F238E27FC236}">
                    <a16:creationId xmlns:a16="http://schemas.microsoft.com/office/drawing/2014/main" id="{89057FAB-350C-40B0-8AAA-AA29829BA112}"/>
                  </a:ext>
                </a:extLst>
              </p:cNvPr>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8" name="Freeform 941">
                <a:extLst>
                  <a:ext uri="{FF2B5EF4-FFF2-40B4-BE49-F238E27FC236}">
                    <a16:creationId xmlns:a16="http://schemas.microsoft.com/office/drawing/2014/main" id="{E7D2CCB9-5672-4399-B2A8-C1F8284F90DC}"/>
                  </a:ext>
                </a:extLst>
              </p:cNvPr>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9" name="Freeform 942">
                <a:extLst>
                  <a:ext uri="{FF2B5EF4-FFF2-40B4-BE49-F238E27FC236}">
                    <a16:creationId xmlns:a16="http://schemas.microsoft.com/office/drawing/2014/main" id="{29145371-C46F-4531-9857-2271978D160A}"/>
                  </a:ext>
                </a:extLst>
              </p:cNvPr>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3">
                <a:extLst>
                  <a:ext uri="{FF2B5EF4-FFF2-40B4-BE49-F238E27FC236}">
                    <a16:creationId xmlns:a16="http://schemas.microsoft.com/office/drawing/2014/main" id="{84671C69-D219-4624-8817-28A5E0C6A9C3}"/>
                  </a:ext>
                </a:extLst>
              </p:cNvPr>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4">
                <a:extLst>
                  <a:ext uri="{FF2B5EF4-FFF2-40B4-BE49-F238E27FC236}">
                    <a16:creationId xmlns:a16="http://schemas.microsoft.com/office/drawing/2014/main" id="{0463670F-ACB5-4859-9393-FA235BB3B5E6}"/>
                  </a:ext>
                </a:extLst>
              </p:cNvPr>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5">
                <a:extLst>
                  <a:ext uri="{FF2B5EF4-FFF2-40B4-BE49-F238E27FC236}">
                    <a16:creationId xmlns:a16="http://schemas.microsoft.com/office/drawing/2014/main" id="{D5BA96CB-B230-4D27-8CAF-61786A29F2DA}"/>
                  </a:ext>
                </a:extLst>
              </p:cNvPr>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Oval 946">
                <a:extLst>
                  <a:ext uri="{FF2B5EF4-FFF2-40B4-BE49-F238E27FC236}">
                    <a16:creationId xmlns:a16="http://schemas.microsoft.com/office/drawing/2014/main" id="{BDF4798E-FCCA-4738-B1CB-F71B1DD73E42}"/>
                  </a:ext>
                </a:extLst>
              </p:cNvPr>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4" name="Oval 947">
                <a:extLst>
                  <a:ext uri="{FF2B5EF4-FFF2-40B4-BE49-F238E27FC236}">
                    <a16:creationId xmlns:a16="http://schemas.microsoft.com/office/drawing/2014/main" id="{7DB32E6D-2EC4-4B4B-AC48-3AC7EB14A986}"/>
                  </a:ext>
                </a:extLst>
              </p:cNvPr>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5" name="Oval 948">
                <a:extLst>
                  <a:ext uri="{FF2B5EF4-FFF2-40B4-BE49-F238E27FC236}">
                    <a16:creationId xmlns:a16="http://schemas.microsoft.com/office/drawing/2014/main" id="{CEEFDB53-4DCE-4738-BB9F-8F49CDC638B7}"/>
                  </a:ext>
                </a:extLst>
              </p:cNvPr>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9">
                <a:extLst>
                  <a:ext uri="{FF2B5EF4-FFF2-40B4-BE49-F238E27FC236}">
                    <a16:creationId xmlns:a16="http://schemas.microsoft.com/office/drawing/2014/main" id="{63B79EC6-DC5C-4C5C-B0F4-BD3BC1EFE678}"/>
                  </a:ext>
                </a:extLst>
              </p:cNvPr>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50">
                <a:extLst>
                  <a:ext uri="{FF2B5EF4-FFF2-40B4-BE49-F238E27FC236}">
                    <a16:creationId xmlns:a16="http://schemas.microsoft.com/office/drawing/2014/main" id="{BDDEFD2B-6882-4694-ACB7-C099E20D7017}"/>
                  </a:ext>
                </a:extLst>
              </p:cNvPr>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51">
                <a:extLst>
                  <a:ext uri="{FF2B5EF4-FFF2-40B4-BE49-F238E27FC236}">
                    <a16:creationId xmlns:a16="http://schemas.microsoft.com/office/drawing/2014/main" id="{5C9430C1-430C-45B5-B7EF-5CA9465A5C2C}"/>
                  </a:ext>
                </a:extLst>
              </p:cNvPr>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2">
                <a:extLst>
                  <a:ext uri="{FF2B5EF4-FFF2-40B4-BE49-F238E27FC236}">
                    <a16:creationId xmlns:a16="http://schemas.microsoft.com/office/drawing/2014/main" id="{EB086E0D-FC4F-400D-AAC7-0819718CBF49}"/>
                  </a:ext>
                </a:extLst>
              </p:cNvPr>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3">
                <a:extLst>
                  <a:ext uri="{FF2B5EF4-FFF2-40B4-BE49-F238E27FC236}">
                    <a16:creationId xmlns:a16="http://schemas.microsoft.com/office/drawing/2014/main" id="{FA7B9B07-6862-46E4-AADB-1BED7221D2A7}"/>
                  </a:ext>
                </a:extLst>
              </p:cNvPr>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4">
                <a:extLst>
                  <a:ext uri="{FF2B5EF4-FFF2-40B4-BE49-F238E27FC236}">
                    <a16:creationId xmlns:a16="http://schemas.microsoft.com/office/drawing/2014/main" id="{0CB754D7-7395-4C76-82DF-E4962028BDC7}"/>
                  </a:ext>
                </a:extLst>
              </p:cNvPr>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5">
                <a:extLst>
                  <a:ext uri="{FF2B5EF4-FFF2-40B4-BE49-F238E27FC236}">
                    <a16:creationId xmlns:a16="http://schemas.microsoft.com/office/drawing/2014/main" id="{A899B6EC-C341-4B0A-AE32-8F06D422EB69}"/>
                  </a:ext>
                </a:extLst>
              </p:cNvPr>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6">
                <a:extLst>
                  <a:ext uri="{FF2B5EF4-FFF2-40B4-BE49-F238E27FC236}">
                    <a16:creationId xmlns:a16="http://schemas.microsoft.com/office/drawing/2014/main" id="{D3D7C22F-E1D3-4A03-A8A9-51BE0615BF02}"/>
                  </a:ext>
                </a:extLst>
              </p:cNvPr>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Rectangle 957">
                <a:extLst>
                  <a:ext uri="{FF2B5EF4-FFF2-40B4-BE49-F238E27FC236}">
                    <a16:creationId xmlns:a16="http://schemas.microsoft.com/office/drawing/2014/main" id="{1B3685A8-691A-48AE-B5EC-2878D61E7972}"/>
                  </a:ext>
                </a:extLst>
              </p:cNvPr>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Rectangle 958">
                <a:extLst>
                  <a:ext uri="{FF2B5EF4-FFF2-40B4-BE49-F238E27FC236}">
                    <a16:creationId xmlns:a16="http://schemas.microsoft.com/office/drawing/2014/main" id="{5705EA63-DAD1-4338-875A-9B98FDC9B78A}"/>
                  </a:ext>
                </a:extLst>
              </p:cNvPr>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9">
                <a:extLst>
                  <a:ext uri="{FF2B5EF4-FFF2-40B4-BE49-F238E27FC236}">
                    <a16:creationId xmlns:a16="http://schemas.microsoft.com/office/drawing/2014/main" id="{9E837A94-D201-4529-8F0F-8EF33187C2F5}"/>
                  </a:ext>
                </a:extLst>
              </p:cNvPr>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60">
                <a:extLst>
                  <a:ext uri="{FF2B5EF4-FFF2-40B4-BE49-F238E27FC236}">
                    <a16:creationId xmlns:a16="http://schemas.microsoft.com/office/drawing/2014/main" id="{A96944EE-390B-4EFB-8AAB-06A9C889B1B0}"/>
                  </a:ext>
                </a:extLst>
              </p:cNvPr>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Freeform 961">
                <a:extLst>
                  <a:ext uri="{FF2B5EF4-FFF2-40B4-BE49-F238E27FC236}">
                    <a16:creationId xmlns:a16="http://schemas.microsoft.com/office/drawing/2014/main" id="{823558AE-3937-4549-919F-599ACF8CC28A}"/>
                  </a:ext>
                </a:extLst>
              </p:cNvPr>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9" name="Freeform 962">
                <a:extLst>
                  <a:ext uri="{FF2B5EF4-FFF2-40B4-BE49-F238E27FC236}">
                    <a16:creationId xmlns:a16="http://schemas.microsoft.com/office/drawing/2014/main" id="{144EB36E-C71B-46F1-AEF5-F8E0E1262766}"/>
                  </a:ext>
                </a:extLst>
              </p:cNvPr>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0" name="Freeform 963">
                <a:extLst>
                  <a:ext uri="{FF2B5EF4-FFF2-40B4-BE49-F238E27FC236}">
                    <a16:creationId xmlns:a16="http://schemas.microsoft.com/office/drawing/2014/main" id="{1F6741B4-519A-40F6-82E0-386F69FA0768}"/>
                  </a:ext>
                </a:extLst>
              </p:cNvPr>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4">
                <a:extLst>
                  <a:ext uri="{FF2B5EF4-FFF2-40B4-BE49-F238E27FC236}">
                    <a16:creationId xmlns:a16="http://schemas.microsoft.com/office/drawing/2014/main" id="{216F53E5-15FA-46E9-953E-C8271925FCB0}"/>
                  </a:ext>
                </a:extLst>
              </p:cNvPr>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5">
                <a:extLst>
                  <a:ext uri="{FF2B5EF4-FFF2-40B4-BE49-F238E27FC236}">
                    <a16:creationId xmlns:a16="http://schemas.microsoft.com/office/drawing/2014/main" id="{DF32477D-8906-44F6-AACA-8F5116A0BF45}"/>
                  </a:ext>
                </a:extLst>
              </p:cNvPr>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6">
                <a:extLst>
                  <a:ext uri="{FF2B5EF4-FFF2-40B4-BE49-F238E27FC236}">
                    <a16:creationId xmlns:a16="http://schemas.microsoft.com/office/drawing/2014/main" id="{79841A31-03B8-4B4B-87E5-C1D62D5C6D16}"/>
                  </a:ext>
                </a:extLst>
              </p:cNvPr>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7">
                <a:extLst>
                  <a:ext uri="{FF2B5EF4-FFF2-40B4-BE49-F238E27FC236}">
                    <a16:creationId xmlns:a16="http://schemas.microsoft.com/office/drawing/2014/main" id="{CDA12A7E-087A-4407-9D6F-FA83F0288112}"/>
                  </a:ext>
                </a:extLst>
              </p:cNvPr>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8">
                <a:extLst>
                  <a:ext uri="{FF2B5EF4-FFF2-40B4-BE49-F238E27FC236}">
                    <a16:creationId xmlns:a16="http://schemas.microsoft.com/office/drawing/2014/main" id="{85C5F48E-BC85-4836-880B-9ACB054E5825}"/>
                  </a:ext>
                </a:extLst>
              </p:cNvPr>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9">
                <a:extLst>
                  <a:ext uri="{FF2B5EF4-FFF2-40B4-BE49-F238E27FC236}">
                    <a16:creationId xmlns:a16="http://schemas.microsoft.com/office/drawing/2014/main" id="{971C3AA5-E648-4691-B04A-3AA4CA9ED461}"/>
                  </a:ext>
                </a:extLst>
              </p:cNvPr>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70">
                <a:extLst>
                  <a:ext uri="{FF2B5EF4-FFF2-40B4-BE49-F238E27FC236}">
                    <a16:creationId xmlns:a16="http://schemas.microsoft.com/office/drawing/2014/main" id="{345216EB-B33B-4ABE-9702-0F821F9D9D1E}"/>
                  </a:ext>
                </a:extLst>
              </p:cNvPr>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71">
                <a:extLst>
                  <a:ext uri="{FF2B5EF4-FFF2-40B4-BE49-F238E27FC236}">
                    <a16:creationId xmlns:a16="http://schemas.microsoft.com/office/drawing/2014/main" id="{C51884E7-E6E7-43D7-9F0E-719B1E524D22}"/>
                  </a:ext>
                </a:extLst>
              </p:cNvPr>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2">
                <a:extLst>
                  <a:ext uri="{FF2B5EF4-FFF2-40B4-BE49-F238E27FC236}">
                    <a16:creationId xmlns:a16="http://schemas.microsoft.com/office/drawing/2014/main" id="{1C1755FB-E9DF-4580-9D1C-8846099ECAF5}"/>
                  </a:ext>
                </a:extLst>
              </p:cNvPr>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3">
                <a:extLst>
                  <a:ext uri="{FF2B5EF4-FFF2-40B4-BE49-F238E27FC236}">
                    <a16:creationId xmlns:a16="http://schemas.microsoft.com/office/drawing/2014/main" id="{9A4F639C-272C-47AB-9FA5-8E8E2ACE42D5}"/>
                  </a:ext>
                </a:extLst>
              </p:cNvPr>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4">
                <a:extLst>
                  <a:ext uri="{FF2B5EF4-FFF2-40B4-BE49-F238E27FC236}">
                    <a16:creationId xmlns:a16="http://schemas.microsoft.com/office/drawing/2014/main" id="{7C8DF7C7-710A-4254-92F8-985989CEDB04}"/>
                  </a:ext>
                </a:extLst>
              </p:cNvPr>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5">
                <a:extLst>
                  <a:ext uri="{FF2B5EF4-FFF2-40B4-BE49-F238E27FC236}">
                    <a16:creationId xmlns:a16="http://schemas.microsoft.com/office/drawing/2014/main" id="{ACD48CC5-CBD4-46CC-8DFD-3F61F9F66351}"/>
                  </a:ext>
                </a:extLst>
              </p:cNvPr>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6">
                <a:extLst>
                  <a:ext uri="{FF2B5EF4-FFF2-40B4-BE49-F238E27FC236}">
                    <a16:creationId xmlns:a16="http://schemas.microsoft.com/office/drawing/2014/main" id="{D7B636F6-D135-446F-85BC-2B8605D08A66}"/>
                  </a:ext>
                </a:extLst>
              </p:cNvPr>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7">
                <a:extLst>
                  <a:ext uri="{FF2B5EF4-FFF2-40B4-BE49-F238E27FC236}">
                    <a16:creationId xmlns:a16="http://schemas.microsoft.com/office/drawing/2014/main" id="{33BAEA78-A22A-4A5C-9A90-0BA6C6CB41BA}"/>
                  </a:ext>
                </a:extLst>
              </p:cNvPr>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8">
                <a:extLst>
                  <a:ext uri="{FF2B5EF4-FFF2-40B4-BE49-F238E27FC236}">
                    <a16:creationId xmlns:a16="http://schemas.microsoft.com/office/drawing/2014/main" id="{40C827EF-A8E5-4C01-871C-EC4EDA6A8F8B}"/>
                  </a:ext>
                </a:extLst>
              </p:cNvPr>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9">
                <a:extLst>
                  <a:ext uri="{FF2B5EF4-FFF2-40B4-BE49-F238E27FC236}">
                    <a16:creationId xmlns:a16="http://schemas.microsoft.com/office/drawing/2014/main" id="{AE4A3966-3738-435E-B503-088B55C4E3D9}"/>
                  </a:ext>
                </a:extLst>
              </p:cNvPr>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80">
                <a:extLst>
                  <a:ext uri="{FF2B5EF4-FFF2-40B4-BE49-F238E27FC236}">
                    <a16:creationId xmlns:a16="http://schemas.microsoft.com/office/drawing/2014/main" id="{5828096D-7559-4B0E-B463-DEB42250B526}"/>
                  </a:ext>
                </a:extLst>
              </p:cNvPr>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81">
                <a:extLst>
                  <a:ext uri="{FF2B5EF4-FFF2-40B4-BE49-F238E27FC236}">
                    <a16:creationId xmlns:a16="http://schemas.microsoft.com/office/drawing/2014/main" id="{CDE8C259-5998-4C9D-AAC9-2C6EB4D3C08E}"/>
                  </a:ext>
                </a:extLst>
              </p:cNvPr>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2">
                <a:extLst>
                  <a:ext uri="{FF2B5EF4-FFF2-40B4-BE49-F238E27FC236}">
                    <a16:creationId xmlns:a16="http://schemas.microsoft.com/office/drawing/2014/main" id="{E8DC51BF-025A-4FCE-9E73-3455378401BD}"/>
                  </a:ext>
                </a:extLst>
              </p:cNvPr>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3">
                <a:extLst>
                  <a:ext uri="{FF2B5EF4-FFF2-40B4-BE49-F238E27FC236}">
                    <a16:creationId xmlns:a16="http://schemas.microsoft.com/office/drawing/2014/main" id="{F6F3C011-5D87-4402-8BBD-C179BD283460}"/>
                  </a:ext>
                </a:extLst>
              </p:cNvPr>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4">
                <a:extLst>
                  <a:ext uri="{FF2B5EF4-FFF2-40B4-BE49-F238E27FC236}">
                    <a16:creationId xmlns:a16="http://schemas.microsoft.com/office/drawing/2014/main" id="{7AF2F38C-7BF1-4112-BA4A-FE7B3DD601AE}"/>
                  </a:ext>
                </a:extLst>
              </p:cNvPr>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5">
                <a:extLst>
                  <a:ext uri="{FF2B5EF4-FFF2-40B4-BE49-F238E27FC236}">
                    <a16:creationId xmlns:a16="http://schemas.microsoft.com/office/drawing/2014/main" id="{BE9C427B-79F3-43D5-AE3F-2170F932FCEC}"/>
                  </a:ext>
                </a:extLst>
              </p:cNvPr>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6">
                <a:extLst>
                  <a:ext uri="{FF2B5EF4-FFF2-40B4-BE49-F238E27FC236}">
                    <a16:creationId xmlns:a16="http://schemas.microsoft.com/office/drawing/2014/main" id="{528FAD1D-801F-458C-AD21-3420CB7A462E}"/>
                  </a:ext>
                </a:extLst>
              </p:cNvPr>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7">
                <a:extLst>
                  <a:ext uri="{FF2B5EF4-FFF2-40B4-BE49-F238E27FC236}">
                    <a16:creationId xmlns:a16="http://schemas.microsoft.com/office/drawing/2014/main" id="{D4EC3ABE-B3A7-4A1B-923C-4CB0C3F49168}"/>
                  </a:ext>
                </a:extLst>
              </p:cNvPr>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8">
                <a:extLst>
                  <a:ext uri="{FF2B5EF4-FFF2-40B4-BE49-F238E27FC236}">
                    <a16:creationId xmlns:a16="http://schemas.microsoft.com/office/drawing/2014/main" id="{534FFE97-228D-4095-ACF9-2DF2556AEA29}"/>
                  </a:ext>
                </a:extLst>
              </p:cNvPr>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Oval 989">
                <a:extLst>
                  <a:ext uri="{FF2B5EF4-FFF2-40B4-BE49-F238E27FC236}">
                    <a16:creationId xmlns:a16="http://schemas.microsoft.com/office/drawing/2014/main" id="{DB2B50C4-BE11-4BCE-ADB9-396C3E156CC8}"/>
                  </a:ext>
                </a:extLst>
              </p:cNvPr>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7" name="Oval 990">
                <a:extLst>
                  <a:ext uri="{FF2B5EF4-FFF2-40B4-BE49-F238E27FC236}">
                    <a16:creationId xmlns:a16="http://schemas.microsoft.com/office/drawing/2014/main" id="{4233916C-6BE4-4E40-BE58-532AF35F12D2}"/>
                  </a:ext>
                </a:extLst>
              </p:cNvPr>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8" name="Oval 991">
                <a:extLst>
                  <a:ext uri="{FF2B5EF4-FFF2-40B4-BE49-F238E27FC236}">
                    <a16:creationId xmlns:a16="http://schemas.microsoft.com/office/drawing/2014/main" id="{F29A6273-AB2F-4858-87C2-E9F2F18B2752}"/>
                  </a:ext>
                </a:extLst>
              </p:cNvPr>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2">
                <a:extLst>
                  <a:ext uri="{FF2B5EF4-FFF2-40B4-BE49-F238E27FC236}">
                    <a16:creationId xmlns:a16="http://schemas.microsoft.com/office/drawing/2014/main" id="{35937323-0A43-4828-83AD-089DC1713293}"/>
                  </a:ext>
                </a:extLst>
              </p:cNvPr>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3">
                <a:extLst>
                  <a:ext uri="{FF2B5EF4-FFF2-40B4-BE49-F238E27FC236}">
                    <a16:creationId xmlns:a16="http://schemas.microsoft.com/office/drawing/2014/main" id="{076E8A71-D0E1-4044-A953-841363D1EA1F}"/>
                  </a:ext>
                </a:extLst>
              </p:cNvPr>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4">
                <a:extLst>
                  <a:ext uri="{FF2B5EF4-FFF2-40B4-BE49-F238E27FC236}">
                    <a16:creationId xmlns:a16="http://schemas.microsoft.com/office/drawing/2014/main" id="{96D3051A-C94F-469A-8003-E396AF332B0A}"/>
                  </a:ext>
                </a:extLst>
              </p:cNvPr>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5">
                <a:extLst>
                  <a:ext uri="{FF2B5EF4-FFF2-40B4-BE49-F238E27FC236}">
                    <a16:creationId xmlns:a16="http://schemas.microsoft.com/office/drawing/2014/main" id="{1631DA64-BBDE-4E1F-9ABD-EC4EA3748102}"/>
                  </a:ext>
                </a:extLst>
              </p:cNvPr>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6">
                <a:extLst>
                  <a:ext uri="{FF2B5EF4-FFF2-40B4-BE49-F238E27FC236}">
                    <a16:creationId xmlns:a16="http://schemas.microsoft.com/office/drawing/2014/main" id="{3A93076B-ADDF-41AB-BB11-461E9E6B45BD}"/>
                  </a:ext>
                </a:extLst>
              </p:cNvPr>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7">
                <a:extLst>
                  <a:ext uri="{FF2B5EF4-FFF2-40B4-BE49-F238E27FC236}">
                    <a16:creationId xmlns:a16="http://schemas.microsoft.com/office/drawing/2014/main" id="{737B0A3C-5C55-45B7-8044-C0E0ABF30549}"/>
                  </a:ext>
                </a:extLst>
              </p:cNvPr>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8">
                <a:extLst>
                  <a:ext uri="{FF2B5EF4-FFF2-40B4-BE49-F238E27FC236}">
                    <a16:creationId xmlns:a16="http://schemas.microsoft.com/office/drawing/2014/main" id="{EC228212-4DBF-4CC6-A9BC-191DB71E764E}"/>
                  </a:ext>
                </a:extLst>
              </p:cNvPr>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9">
                <a:extLst>
                  <a:ext uri="{FF2B5EF4-FFF2-40B4-BE49-F238E27FC236}">
                    <a16:creationId xmlns:a16="http://schemas.microsoft.com/office/drawing/2014/main" id="{8EE46CD2-A79F-4A3C-946E-CD10412B89E0}"/>
                  </a:ext>
                </a:extLst>
              </p:cNvPr>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1000">
                <a:extLst>
                  <a:ext uri="{FF2B5EF4-FFF2-40B4-BE49-F238E27FC236}">
                    <a16:creationId xmlns:a16="http://schemas.microsoft.com/office/drawing/2014/main" id="{C53CAE17-E6F9-4ECD-B708-7F2E10E8084B}"/>
                  </a:ext>
                </a:extLst>
              </p:cNvPr>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1001">
                <a:extLst>
                  <a:ext uri="{FF2B5EF4-FFF2-40B4-BE49-F238E27FC236}">
                    <a16:creationId xmlns:a16="http://schemas.microsoft.com/office/drawing/2014/main" id="{9A971ECF-D565-406A-A2A6-B6384B4358A6}"/>
                  </a:ext>
                </a:extLst>
              </p:cNvPr>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2">
                <a:extLst>
                  <a:ext uri="{FF2B5EF4-FFF2-40B4-BE49-F238E27FC236}">
                    <a16:creationId xmlns:a16="http://schemas.microsoft.com/office/drawing/2014/main" id="{893A6F1A-C46C-4A97-9160-7907EA58DEB5}"/>
                  </a:ext>
                </a:extLst>
              </p:cNvPr>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3">
                <a:extLst>
                  <a:ext uri="{FF2B5EF4-FFF2-40B4-BE49-F238E27FC236}">
                    <a16:creationId xmlns:a16="http://schemas.microsoft.com/office/drawing/2014/main" id="{EF771762-3744-484F-9C1E-4761F887617B}"/>
                  </a:ext>
                </a:extLst>
              </p:cNvPr>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4">
                <a:extLst>
                  <a:ext uri="{FF2B5EF4-FFF2-40B4-BE49-F238E27FC236}">
                    <a16:creationId xmlns:a16="http://schemas.microsoft.com/office/drawing/2014/main" id="{2FCA82C5-8514-4138-919B-101AD3C2C086}"/>
                  </a:ext>
                </a:extLst>
              </p:cNvPr>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5">
                <a:extLst>
                  <a:ext uri="{FF2B5EF4-FFF2-40B4-BE49-F238E27FC236}">
                    <a16:creationId xmlns:a16="http://schemas.microsoft.com/office/drawing/2014/main" id="{ADA30447-CB50-4EB4-B490-0FE4B955F301}"/>
                  </a:ext>
                </a:extLst>
              </p:cNvPr>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Freeform 1006">
                <a:extLst>
                  <a:ext uri="{FF2B5EF4-FFF2-40B4-BE49-F238E27FC236}">
                    <a16:creationId xmlns:a16="http://schemas.microsoft.com/office/drawing/2014/main" id="{6FBE0C57-AB64-407C-AA21-662B5279808C}"/>
                  </a:ext>
                </a:extLst>
              </p:cNvPr>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4" name="Freeform 1007">
                <a:extLst>
                  <a:ext uri="{FF2B5EF4-FFF2-40B4-BE49-F238E27FC236}">
                    <a16:creationId xmlns:a16="http://schemas.microsoft.com/office/drawing/2014/main" id="{07483298-DC43-42C7-9225-61B860E12C5D}"/>
                  </a:ext>
                </a:extLst>
              </p:cNvPr>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5" name="Freeform 1008">
                <a:extLst>
                  <a:ext uri="{FF2B5EF4-FFF2-40B4-BE49-F238E27FC236}">
                    <a16:creationId xmlns:a16="http://schemas.microsoft.com/office/drawing/2014/main" id="{36AA0995-BEE1-45B8-8D09-74E71EDAB7FB}"/>
                  </a:ext>
                </a:extLst>
              </p:cNvPr>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9">
                <a:extLst>
                  <a:ext uri="{FF2B5EF4-FFF2-40B4-BE49-F238E27FC236}">
                    <a16:creationId xmlns:a16="http://schemas.microsoft.com/office/drawing/2014/main" id="{AD32F7DA-A309-4F43-9ED2-B9898E862968}"/>
                  </a:ext>
                </a:extLst>
              </p:cNvPr>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10">
                <a:extLst>
                  <a:ext uri="{FF2B5EF4-FFF2-40B4-BE49-F238E27FC236}">
                    <a16:creationId xmlns:a16="http://schemas.microsoft.com/office/drawing/2014/main" id="{0A274AF0-5A9D-44FC-9ED3-96F90348FB42}"/>
                  </a:ext>
                </a:extLst>
              </p:cNvPr>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11">
                <a:extLst>
                  <a:ext uri="{FF2B5EF4-FFF2-40B4-BE49-F238E27FC236}">
                    <a16:creationId xmlns:a16="http://schemas.microsoft.com/office/drawing/2014/main" id="{78304C7D-6ECA-463B-AFBF-4C832CD20274}"/>
                  </a:ext>
                </a:extLst>
              </p:cNvPr>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2">
                <a:extLst>
                  <a:ext uri="{FF2B5EF4-FFF2-40B4-BE49-F238E27FC236}">
                    <a16:creationId xmlns:a16="http://schemas.microsoft.com/office/drawing/2014/main" id="{6CF18E8A-888A-44ED-A1E7-154792B47FEE}"/>
                  </a:ext>
                </a:extLst>
              </p:cNvPr>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3">
                <a:extLst>
                  <a:ext uri="{FF2B5EF4-FFF2-40B4-BE49-F238E27FC236}">
                    <a16:creationId xmlns:a16="http://schemas.microsoft.com/office/drawing/2014/main" id="{85ACC0A3-83DE-4F79-8631-9A78A66FA457}"/>
                  </a:ext>
                </a:extLst>
              </p:cNvPr>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4">
                <a:extLst>
                  <a:ext uri="{FF2B5EF4-FFF2-40B4-BE49-F238E27FC236}">
                    <a16:creationId xmlns:a16="http://schemas.microsoft.com/office/drawing/2014/main" id="{D31C5E3B-A12B-4194-84D2-0B63ED265B67}"/>
                  </a:ext>
                </a:extLst>
              </p:cNvPr>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5">
                <a:extLst>
                  <a:ext uri="{FF2B5EF4-FFF2-40B4-BE49-F238E27FC236}">
                    <a16:creationId xmlns:a16="http://schemas.microsoft.com/office/drawing/2014/main" id="{84A127E2-7E17-48F7-BCD8-6B2FDB3F8047}"/>
                  </a:ext>
                </a:extLst>
              </p:cNvPr>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6">
                <a:extLst>
                  <a:ext uri="{FF2B5EF4-FFF2-40B4-BE49-F238E27FC236}">
                    <a16:creationId xmlns:a16="http://schemas.microsoft.com/office/drawing/2014/main" id="{7D6645A3-42D2-435C-BF5A-C96B9E5EE1B9}"/>
                  </a:ext>
                </a:extLst>
              </p:cNvPr>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7">
                <a:extLst>
                  <a:ext uri="{FF2B5EF4-FFF2-40B4-BE49-F238E27FC236}">
                    <a16:creationId xmlns:a16="http://schemas.microsoft.com/office/drawing/2014/main" id="{48CF7CFC-1709-4727-B1CC-348DB1B36416}"/>
                  </a:ext>
                </a:extLst>
              </p:cNvPr>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5" name="Freeform 1018">
                <a:extLst>
                  <a:ext uri="{FF2B5EF4-FFF2-40B4-BE49-F238E27FC236}">
                    <a16:creationId xmlns:a16="http://schemas.microsoft.com/office/drawing/2014/main" id="{26658F6F-B826-42DF-B27D-205EA318FEBE}"/>
                  </a:ext>
                </a:extLst>
              </p:cNvPr>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6" name="Freeform 1019">
                <a:extLst>
                  <a:ext uri="{FF2B5EF4-FFF2-40B4-BE49-F238E27FC236}">
                    <a16:creationId xmlns:a16="http://schemas.microsoft.com/office/drawing/2014/main" id="{A9C5D10C-6705-4C85-9A43-25DE12602122}"/>
                  </a:ext>
                </a:extLst>
              </p:cNvPr>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20">
                <a:extLst>
                  <a:ext uri="{FF2B5EF4-FFF2-40B4-BE49-F238E27FC236}">
                    <a16:creationId xmlns:a16="http://schemas.microsoft.com/office/drawing/2014/main" id="{575A87EC-BF66-4E14-9172-A0B6BB035A81}"/>
                  </a:ext>
                </a:extLst>
              </p:cNvPr>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21">
                <a:extLst>
                  <a:ext uri="{FF2B5EF4-FFF2-40B4-BE49-F238E27FC236}">
                    <a16:creationId xmlns:a16="http://schemas.microsoft.com/office/drawing/2014/main" id="{A85CEA86-1655-48E4-9954-7B873F0EEC73}"/>
                  </a:ext>
                </a:extLst>
              </p:cNvPr>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2">
                <a:extLst>
                  <a:ext uri="{FF2B5EF4-FFF2-40B4-BE49-F238E27FC236}">
                    <a16:creationId xmlns:a16="http://schemas.microsoft.com/office/drawing/2014/main" id="{F7CD0C66-8EB1-4C69-9570-CECF3094704A}"/>
                  </a:ext>
                </a:extLst>
              </p:cNvPr>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3">
                <a:extLst>
                  <a:ext uri="{FF2B5EF4-FFF2-40B4-BE49-F238E27FC236}">
                    <a16:creationId xmlns:a16="http://schemas.microsoft.com/office/drawing/2014/main" id="{1459E273-6D0F-4A22-A1F7-3D784AF5DB1D}"/>
                  </a:ext>
                </a:extLst>
              </p:cNvPr>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4">
                <a:extLst>
                  <a:ext uri="{FF2B5EF4-FFF2-40B4-BE49-F238E27FC236}">
                    <a16:creationId xmlns:a16="http://schemas.microsoft.com/office/drawing/2014/main" id="{36300E79-8195-4F40-A4CF-7F25A0417DF8}"/>
                  </a:ext>
                </a:extLst>
              </p:cNvPr>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5">
                <a:extLst>
                  <a:ext uri="{FF2B5EF4-FFF2-40B4-BE49-F238E27FC236}">
                    <a16:creationId xmlns:a16="http://schemas.microsoft.com/office/drawing/2014/main" id="{98A139E6-90FB-4538-B565-1C76F12F1F98}"/>
                  </a:ext>
                </a:extLst>
              </p:cNvPr>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6">
                <a:extLst>
                  <a:ext uri="{FF2B5EF4-FFF2-40B4-BE49-F238E27FC236}">
                    <a16:creationId xmlns:a16="http://schemas.microsoft.com/office/drawing/2014/main" id="{D4FE3AAB-47FD-420D-8A2D-7E7DC01AD9EC}"/>
                  </a:ext>
                </a:extLst>
              </p:cNvPr>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7">
                <a:extLst>
                  <a:ext uri="{FF2B5EF4-FFF2-40B4-BE49-F238E27FC236}">
                    <a16:creationId xmlns:a16="http://schemas.microsoft.com/office/drawing/2014/main" id="{FFF073B1-E223-4409-A60C-BC792013B6D2}"/>
                  </a:ext>
                </a:extLst>
              </p:cNvPr>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8">
                <a:extLst>
                  <a:ext uri="{FF2B5EF4-FFF2-40B4-BE49-F238E27FC236}">
                    <a16:creationId xmlns:a16="http://schemas.microsoft.com/office/drawing/2014/main" id="{7F6097C2-A36B-47BE-A828-702908A8827A}"/>
                  </a:ext>
                </a:extLst>
              </p:cNvPr>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9">
                <a:extLst>
                  <a:ext uri="{FF2B5EF4-FFF2-40B4-BE49-F238E27FC236}">
                    <a16:creationId xmlns:a16="http://schemas.microsoft.com/office/drawing/2014/main" id="{9C437CCC-7C6C-4648-AA03-11554D86490A}"/>
                  </a:ext>
                </a:extLst>
              </p:cNvPr>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30">
                <a:extLst>
                  <a:ext uri="{FF2B5EF4-FFF2-40B4-BE49-F238E27FC236}">
                    <a16:creationId xmlns:a16="http://schemas.microsoft.com/office/drawing/2014/main" id="{15E1E7F6-F8F2-427F-9B05-41B664CAA7D1}"/>
                  </a:ext>
                </a:extLst>
              </p:cNvPr>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31">
                <a:extLst>
                  <a:ext uri="{FF2B5EF4-FFF2-40B4-BE49-F238E27FC236}">
                    <a16:creationId xmlns:a16="http://schemas.microsoft.com/office/drawing/2014/main" id="{0093489F-530F-4990-8419-E8644D06DE6E}"/>
                  </a:ext>
                </a:extLst>
              </p:cNvPr>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2">
                <a:extLst>
                  <a:ext uri="{FF2B5EF4-FFF2-40B4-BE49-F238E27FC236}">
                    <a16:creationId xmlns:a16="http://schemas.microsoft.com/office/drawing/2014/main" id="{163F25F6-878D-4C8E-92F5-649B789EA851}"/>
                  </a:ext>
                </a:extLst>
              </p:cNvPr>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3">
                <a:extLst>
                  <a:ext uri="{FF2B5EF4-FFF2-40B4-BE49-F238E27FC236}">
                    <a16:creationId xmlns:a16="http://schemas.microsoft.com/office/drawing/2014/main" id="{10AD5205-D5C9-4C0F-9085-36045A5F256A}"/>
                  </a:ext>
                </a:extLst>
              </p:cNvPr>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4">
                <a:extLst>
                  <a:ext uri="{FF2B5EF4-FFF2-40B4-BE49-F238E27FC236}">
                    <a16:creationId xmlns:a16="http://schemas.microsoft.com/office/drawing/2014/main" id="{226DEBEF-BD26-4B79-A58E-76778D42A1B5}"/>
                  </a:ext>
                </a:extLst>
              </p:cNvPr>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5">
                <a:extLst>
                  <a:ext uri="{FF2B5EF4-FFF2-40B4-BE49-F238E27FC236}">
                    <a16:creationId xmlns:a16="http://schemas.microsoft.com/office/drawing/2014/main" id="{FCEE3351-167D-4EA7-B29B-728C36461605}"/>
                  </a:ext>
                </a:extLst>
              </p:cNvPr>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Line 1036">
                <a:extLst>
                  <a:ext uri="{FF2B5EF4-FFF2-40B4-BE49-F238E27FC236}">
                    <a16:creationId xmlns:a16="http://schemas.microsoft.com/office/drawing/2014/main" id="{96338038-A670-44BF-8E7B-5086BD123367}"/>
                  </a:ext>
                </a:extLst>
              </p:cNvPr>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4" name="Freeform 1037">
                <a:extLst>
                  <a:ext uri="{FF2B5EF4-FFF2-40B4-BE49-F238E27FC236}">
                    <a16:creationId xmlns:a16="http://schemas.microsoft.com/office/drawing/2014/main" id="{F6348AED-46A9-47FA-9E8C-4E7637465F19}"/>
                  </a:ext>
                </a:extLst>
              </p:cNvPr>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5" name="Freeform 1038">
                <a:extLst>
                  <a:ext uri="{FF2B5EF4-FFF2-40B4-BE49-F238E27FC236}">
                    <a16:creationId xmlns:a16="http://schemas.microsoft.com/office/drawing/2014/main" id="{0239625E-58BB-4DC9-8AE0-D2568ACA7136}"/>
                  </a:ext>
                </a:extLst>
              </p:cNvPr>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6" name="Freeform 1039">
                <a:extLst>
                  <a:ext uri="{FF2B5EF4-FFF2-40B4-BE49-F238E27FC236}">
                    <a16:creationId xmlns:a16="http://schemas.microsoft.com/office/drawing/2014/main" id="{75498E55-48D0-4C2C-820E-A2F92F3B2A9C}"/>
                  </a:ext>
                </a:extLst>
              </p:cNvPr>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40">
                <a:extLst>
                  <a:ext uri="{FF2B5EF4-FFF2-40B4-BE49-F238E27FC236}">
                    <a16:creationId xmlns:a16="http://schemas.microsoft.com/office/drawing/2014/main" id="{6A3097E3-4B5A-4029-BF97-44AFDFA18219}"/>
                  </a:ext>
                </a:extLst>
              </p:cNvPr>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41">
                <a:extLst>
                  <a:ext uri="{FF2B5EF4-FFF2-40B4-BE49-F238E27FC236}">
                    <a16:creationId xmlns:a16="http://schemas.microsoft.com/office/drawing/2014/main" id="{019DCB5E-5652-45FB-B74B-275792F945F9}"/>
                  </a:ext>
                </a:extLst>
              </p:cNvPr>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2">
                <a:extLst>
                  <a:ext uri="{FF2B5EF4-FFF2-40B4-BE49-F238E27FC236}">
                    <a16:creationId xmlns:a16="http://schemas.microsoft.com/office/drawing/2014/main" id="{B78C725B-A24B-4ACD-93D6-9271F1C8231B}"/>
                  </a:ext>
                </a:extLst>
              </p:cNvPr>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3">
                <a:extLst>
                  <a:ext uri="{FF2B5EF4-FFF2-40B4-BE49-F238E27FC236}">
                    <a16:creationId xmlns:a16="http://schemas.microsoft.com/office/drawing/2014/main" id="{4399A747-A2B7-40D7-A702-5D15884EBB99}"/>
                  </a:ext>
                </a:extLst>
              </p:cNvPr>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4">
                <a:extLst>
                  <a:ext uri="{FF2B5EF4-FFF2-40B4-BE49-F238E27FC236}">
                    <a16:creationId xmlns:a16="http://schemas.microsoft.com/office/drawing/2014/main" id="{70BD62A2-ECAB-48E4-A069-472943693458}"/>
                  </a:ext>
                </a:extLst>
              </p:cNvPr>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5">
                <a:extLst>
                  <a:ext uri="{FF2B5EF4-FFF2-40B4-BE49-F238E27FC236}">
                    <a16:creationId xmlns:a16="http://schemas.microsoft.com/office/drawing/2014/main" id="{558A5FC7-FCF1-4667-8308-59A2B9B9D23A}"/>
                  </a:ext>
                </a:extLst>
              </p:cNvPr>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6">
                <a:extLst>
                  <a:ext uri="{FF2B5EF4-FFF2-40B4-BE49-F238E27FC236}">
                    <a16:creationId xmlns:a16="http://schemas.microsoft.com/office/drawing/2014/main" id="{009063EE-E0AE-414F-96A7-31A6F6A41984}"/>
                  </a:ext>
                </a:extLst>
              </p:cNvPr>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7">
                <a:extLst>
                  <a:ext uri="{FF2B5EF4-FFF2-40B4-BE49-F238E27FC236}">
                    <a16:creationId xmlns:a16="http://schemas.microsoft.com/office/drawing/2014/main" id="{345CCB8F-EA5F-4EF3-8780-DA815FA68DB4}"/>
                  </a:ext>
                </a:extLst>
              </p:cNvPr>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8">
                <a:extLst>
                  <a:ext uri="{FF2B5EF4-FFF2-40B4-BE49-F238E27FC236}">
                    <a16:creationId xmlns:a16="http://schemas.microsoft.com/office/drawing/2014/main" id="{38A50A87-A86C-4AA4-863D-283F1739BF59}"/>
                  </a:ext>
                </a:extLst>
              </p:cNvPr>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9">
                <a:extLst>
                  <a:ext uri="{FF2B5EF4-FFF2-40B4-BE49-F238E27FC236}">
                    <a16:creationId xmlns:a16="http://schemas.microsoft.com/office/drawing/2014/main" id="{91DCD5C7-2EA3-41B7-B56C-E96B09003001}"/>
                  </a:ext>
                </a:extLst>
              </p:cNvPr>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50">
                <a:extLst>
                  <a:ext uri="{FF2B5EF4-FFF2-40B4-BE49-F238E27FC236}">
                    <a16:creationId xmlns:a16="http://schemas.microsoft.com/office/drawing/2014/main" id="{3A2FAFD8-45BA-4BF7-BE2F-57103D328ED7}"/>
                  </a:ext>
                </a:extLst>
              </p:cNvPr>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51">
                <a:extLst>
                  <a:ext uri="{FF2B5EF4-FFF2-40B4-BE49-F238E27FC236}">
                    <a16:creationId xmlns:a16="http://schemas.microsoft.com/office/drawing/2014/main" id="{9BBF15EA-EBEF-4E18-B515-905D9AAB444A}"/>
                  </a:ext>
                </a:extLst>
              </p:cNvPr>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2">
                <a:extLst>
                  <a:ext uri="{FF2B5EF4-FFF2-40B4-BE49-F238E27FC236}">
                    <a16:creationId xmlns:a16="http://schemas.microsoft.com/office/drawing/2014/main" id="{F963421D-8972-4BCE-AA05-1097E0030DF9}"/>
                  </a:ext>
                </a:extLst>
              </p:cNvPr>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3">
                <a:extLst>
                  <a:ext uri="{FF2B5EF4-FFF2-40B4-BE49-F238E27FC236}">
                    <a16:creationId xmlns:a16="http://schemas.microsoft.com/office/drawing/2014/main" id="{DA44134E-BD37-4BCB-9693-675F368EA29A}"/>
                  </a:ext>
                </a:extLst>
              </p:cNvPr>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4">
                <a:extLst>
                  <a:ext uri="{FF2B5EF4-FFF2-40B4-BE49-F238E27FC236}">
                    <a16:creationId xmlns:a16="http://schemas.microsoft.com/office/drawing/2014/main" id="{37B9B8EB-AE57-45B9-9903-21C86DE4965D}"/>
                  </a:ext>
                </a:extLst>
              </p:cNvPr>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5">
                <a:extLst>
                  <a:ext uri="{FF2B5EF4-FFF2-40B4-BE49-F238E27FC236}">
                    <a16:creationId xmlns:a16="http://schemas.microsoft.com/office/drawing/2014/main" id="{1F6E4C8A-8582-4337-AD4E-1A31E96E79AA}"/>
                  </a:ext>
                </a:extLst>
              </p:cNvPr>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Line 1056">
                <a:extLst>
                  <a:ext uri="{FF2B5EF4-FFF2-40B4-BE49-F238E27FC236}">
                    <a16:creationId xmlns:a16="http://schemas.microsoft.com/office/drawing/2014/main" id="{C504BEA7-353E-4E95-AFCB-315D259BCA2E}"/>
                  </a:ext>
                </a:extLst>
              </p:cNvPr>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4" name="Line 1057">
                <a:extLst>
                  <a:ext uri="{FF2B5EF4-FFF2-40B4-BE49-F238E27FC236}">
                    <a16:creationId xmlns:a16="http://schemas.microsoft.com/office/drawing/2014/main" id="{1EF7E442-B037-496B-8F6E-94BEE58246E2}"/>
                  </a:ext>
                </a:extLst>
              </p:cNvPr>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5" name="Freeform 1058">
                <a:extLst>
                  <a:ext uri="{FF2B5EF4-FFF2-40B4-BE49-F238E27FC236}">
                    <a16:creationId xmlns:a16="http://schemas.microsoft.com/office/drawing/2014/main" id="{27575D32-42B5-41EE-96D1-141DD49D8FB9}"/>
                  </a:ext>
                </a:extLst>
              </p:cNvPr>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6" name="Freeform 1059">
                <a:extLst>
                  <a:ext uri="{FF2B5EF4-FFF2-40B4-BE49-F238E27FC236}">
                    <a16:creationId xmlns:a16="http://schemas.microsoft.com/office/drawing/2014/main" id="{D20668B3-BB3E-4F46-8F10-0C535CA4C0AD}"/>
                  </a:ext>
                </a:extLst>
              </p:cNvPr>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7" name="Freeform 1060">
                <a:extLst>
                  <a:ext uri="{FF2B5EF4-FFF2-40B4-BE49-F238E27FC236}">
                    <a16:creationId xmlns:a16="http://schemas.microsoft.com/office/drawing/2014/main" id="{952EAAE0-CF2F-4F7A-8DBC-9429A80CFCDD}"/>
                  </a:ext>
                </a:extLst>
              </p:cNvPr>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61">
                <a:extLst>
                  <a:ext uri="{FF2B5EF4-FFF2-40B4-BE49-F238E27FC236}">
                    <a16:creationId xmlns:a16="http://schemas.microsoft.com/office/drawing/2014/main" id="{7549BEA2-E629-43CA-B84E-77B7135AC44A}"/>
                  </a:ext>
                </a:extLst>
              </p:cNvPr>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2">
                <a:extLst>
                  <a:ext uri="{FF2B5EF4-FFF2-40B4-BE49-F238E27FC236}">
                    <a16:creationId xmlns:a16="http://schemas.microsoft.com/office/drawing/2014/main" id="{FCDAEA9E-CD2A-4391-8DB7-6D8AC4183F4A}"/>
                  </a:ext>
                </a:extLst>
              </p:cNvPr>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3">
                <a:extLst>
                  <a:ext uri="{FF2B5EF4-FFF2-40B4-BE49-F238E27FC236}">
                    <a16:creationId xmlns:a16="http://schemas.microsoft.com/office/drawing/2014/main" id="{E7BD8E6C-CA30-4F69-B662-D6D8A6854014}"/>
                  </a:ext>
                </a:extLst>
              </p:cNvPr>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Rectangle 1064">
                <a:extLst>
                  <a:ext uri="{FF2B5EF4-FFF2-40B4-BE49-F238E27FC236}">
                    <a16:creationId xmlns:a16="http://schemas.microsoft.com/office/drawing/2014/main" id="{ED18B668-7833-4F2E-BFC6-717B3100870A}"/>
                  </a:ext>
                </a:extLst>
              </p:cNvPr>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2" name="Freeform 1065">
                <a:extLst>
                  <a:ext uri="{FF2B5EF4-FFF2-40B4-BE49-F238E27FC236}">
                    <a16:creationId xmlns:a16="http://schemas.microsoft.com/office/drawing/2014/main" id="{BDF4BCF2-2D0F-4751-B2F8-C1F97BAF7F5B}"/>
                  </a:ext>
                </a:extLst>
              </p:cNvPr>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Freeform 1066">
                <a:extLst>
                  <a:ext uri="{FF2B5EF4-FFF2-40B4-BE49-F238E27FC236}">
                    <a16:creationId xmlns:a16="http://schemas.microsoft.com/office/drawing/2014/main" id="{C855C343-A33C-4255-8E80-1178E53A42D8}"/>
                  </a:ext>
                </a:extLst>
              </p:cNvPr>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4" name="Oval 1067">
                <a:extLst>
                  <a:ext uri="{FF2B5EF4-FFF2-40B4-BE49-F238E27FC236}">
                    <a16:creationId xmlns:a16="http://schemas.microsoft.com/office/drawing/2014/main" id="{BCC30E21-B318-4ED5-8059-84C4D49182C6}"/>
                  </a:ext>
                </a:extLst>
              </p:cNvPr>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5" name="Freeform 1068">
                <a:extLst>
                  <a:ext uri="{FF2B5EF4-FFF2-40B4-BE49-F238E27FC236}">
                    <a16:creationId xmlns:a16="http://schemas.microsoft.com/office/drawing/2014/main" id="{380408C6-934F-4AD8-8D7E-2F6B0A4BC79B}"/>
                  </a:ext>
                </a:extLst>
              </p:cNvPr>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9">
                <a:extLst>
                  <a:ext uri="{FF2B5EF4-FFF2-40B4-BE49-F238E27FC236}">
                    <a16:creationId xmlns:a16="http://schemas.microsoft.com/office/drawing/2014/main" id="{260878CE-3F36-4819-BB34-FDCD80F4A294}"/>
                  </a:ext>
                </a:extLst>
              </p:cNvPr>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70">
                <a:extLst>
                  <a:ext uri="{FF2B5EF4-FFF2-40B4-BE49-F238E27FC236}">
                    <a16:creationId xmlns:a16="http://schemas.microsoft.com/office/drawing/2014/main" id="{B7434B3E-020B-407E-9D2E-640E3E6C55AE}"/>
                  </a:ext>
                </a:extLst>
              </p:cNvPr>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71">
                <a:extLst>
                  <a:ext uri="{FF2B5EF4-FFF2-40B4-BE49-F238E27FC236}">
                    <a16:creationId xmlns:a16="http://schemas.microsoft.com/office/drawing/2014/main" id="{C4577469-E9F7-4F0D-9F3C-16E23C090D46}"/>
                  </a:ext>
                </a:extLst>
              </p:cNvPr>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2">
                <a:extLst>
                  <a:ext uri="{FF2B5EF4-FFF2-40B4-BE49-F238E27FC236}">
                    <a16:creationId xmlns:a16="http://schemas.microsoft.com/office/drawing/2014/main" id="{CE80CCF7-BC6D-4A81-9E37-A170E9E89E3E}"/>
                  </a:ext>
                </a:extLst>
              </p:cNvPr>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3">
                <a:extLst>
                  <a:ext uri="{FF2B5EF4-FFF2-40B4-BE49-F238E27FC236}">
                    <a16:creationId xmlns:a16="http://schemas.microsoft.com/office/drawing/2014/main" id="{41F0E0D5-19C5-481A-9D02-B9F3E77DD413}"/>
                  </a:ext>
                </a:extLst>
              </p:cNvPr>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4">
                <a:extLst>
                  <a:ext uri="{FF2B5EF4-FFF2-40B4-BE49-F238E27FC236}">
                    <a16:creationId xmlns:a16="http://schemas.microsoft.com/office/drawing/2014/main" id="{B5F49FBC-F464-4F58-9AA0-5440F6B7BA85}"/>
                  </a:ext>
                </a:extLst>
              </p:cNvPr>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5">
                <a:extLst>
                  <a:ext uri="{FF2B5EF4-FFF2-40B4-BE49-F238E27FC236}">
                    <a16:creationId xmlns:a16="http://schemas.microsoft.com/office/drawing/2014/main" id="{9BBC5925-D9F1-4ED4-87DE-0AEEF90C6DF1}"/>
                  </a:ext>
                </a:extLst>
              </p:cNvPr>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6">
                <a:extLst>
                  <a:ext uri="{FF2B5EF4-FFF2-40B4-BE49-F238E27FC236}">
                    <a16:creationId xmlns:a16="http://schemas.microsoft.com/office/drawing/2014/main" id="{D742C8FA-1189-4CAA-BAF5-C4A8D9DF5DD1}"/>
                  </a:ext>
                </a:extLst>
              </p:cNvPr>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7">
                <a:extLst>
                  <a:ext uri="{FF2B5EF4-FFF2-40B4-BE49-F238E27FC236}">
                    <a16:creationId xmlns:a16="http://schemas.microsoft.com/office/drawing/2014/main" id="{8E4E71CF-0C76-4147-8CEC-3C9E010249EE}"/>
                  </a:ext>
                </a:extLst>
              </p:cNvPr>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8">
                <a:extLst>
                  <a:ext uri="{FF2B5EF4-FFF2-40B4-BE49-F238E27FC236}">
                    <a16:creationId xmlns:a16="http://schemas.microsoft.com/office/drawing/2014/main" id="{732B4449-5EFB-4E36-ADA8-DD38436E7F0E}"/>
                  </a:ext>
                </a:extLst>
              </p:cNvPr>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9">
                <a:extLst>
                  <a:ext uri="{FF2B5EF4-FFF2-40B4-BE49-F238E27FC236}">
                    <a16:creationId xmlns:a16="http://schemas.microsoft.com/office/drawing/2014/main" id="{5AD6816E-BB97-4592-97DC-277752350473}"/>
                  </a:ext>
                </a:extLst>
              </p:cNvPr>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80">
                <a:extLst>
                  <a:ext uri="{FF2B5EF4-FFF2-40B4-BE49-F238E27FC236}">
                    <a16:creationId xmlns:a16="http://schemas.microsoft.com/office/drawing/2014/main" id="{40ECE0B0-BE37-4283-BF29-3745342FFDF3}"/>
                  </a:ext>
                </a:extLst>
              </p:cNvPr>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Freeform 1081">
                <a:extLst>
                  <a:ext uri="{FF2B5EF4-FFF2-40B4-BE49-F238E27FC236}">
                    <a16:creationId xmlns:a16="http://schemas.microsoft.com/office/drawing/2014/main" id="{B6A785D7-E105-49D4-8861-2E50192F4C08}"/>
                  </a:ext>
                </a:extLst>
              </p:cNvPr>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9" name="Freeform 1082">
                <a:extLst>
                  <a:ext uri="{FF2B5EF4-FFF2-40B4-BE49-F238E27FC236}">
                    <a16:creationId xmlns:a16="http://schemas.microsoft.com/office/drawing/2014/main" id="{5212A06B-09EB-4230-AFD6-63454D3074E4}"/>
                  </a:ext>
                </a:extLst>
              </p:cNvPr>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3">
                <a:extLst>
                  <a:ext uri="{FF2B5EF4-FFF2-40B4-BE49-F238E27FC236}">
                    <a16:creationId xmlns:a16="http://schemas.microsoft.com/office/drawing/2014/main" id="{7B60B1E8-3D78-40BF-8DCE-11D7F95A63B9}"/>
                  </a:ext>
                </a:extLst>
              </p:cNvPr>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4">
                <a:extLst>
                  <a:ext uri="{FF2B5EF4-FFF2-40B4-BE49-F238E27FC236}">
                    <a16:creationId xmlns:a16="http://schemas.microsoft.com/office/drawing/2014/main" id="{14C8D5C1-D15F-4900-81CF-2F62A85C213E}"/>
                  </a:ext>
                </a:extLst>
              </p:cNvPr>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5">
                <a:extLst>
                  <a:ext uri="{FF2B5EF4-FFF2-40B4-BE49-F238E27FC236}">
                    <a16:creationId xmlns:a16="http://schemas.microsoft.com/office/drawing/2014/main" id="{C342D218-8512-42BE-8F5E-875B60772028}"/>
                  </a:ext>
                </a:extLst>
              </p:cNvPr>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6">
                <a:extLst>
                  <a:ext uri="{FF2B5EF4-FFF2-40B4-BE49-F238E27FC236}">
                    <a16:creationId xmlns:a16="http://schemas.microsoft.com/office/drawing/2014/main" id="{DED347FC-2850-420F-A63D-B6B99249293A}"/>
                  </a:ext>
                </a:extLst>
              </p:cNvPr>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7">
                <a:extLst>
                  <a:ext uri="{FF2B5EF4-FFF2-40B4-BE49-F238E27FC236}">
                    <a16:creationId xmlns:a16="http://schemas.microsoft.com/office/drawing/2014/main" id="{D5B900C7-49B6-43D9-B1D3-EE75E0A51CD0}"/>
                  </a:ext>
                </a:extLst>
              </p:cNvPr>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8">
                <a:extLst>
                  <a:ext uri="{FF2B5EF4-FFF2-40B4-BE49-F238E27FC236}">
                    <a16:creationId xmlns:a16="http://schemas.microsoft.com/office/drawing/2014/main" id="{8CEF8B33-9950-4386-96E6-132A27AD50C8}"/>
                  </a:ext>
                </a:extLst>
              </p:cNvPr>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9">
                <a:extLst>
                  <a:ext uri="{FF2B5EF4-FFF2-40B4-BE49-F238E27FC236}">
                    <a16:creationId xmlns:a16="http://schemas.microsoft.com/office/drawing/2014/main" id="{69DD2D92-0D72-485C-8079-1D1630505007}"/>
                  </a:ext>
                </a:extLst>
              </p:cNvPr>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90">
                <a:extLst>
                  <a:ext uri="{FF2B5EF4-FFF2-40B4-BE49-F238E27FC236}">
                    <a16:creationId xmlns:a16="http://schemas.microsoft.com/office/drawing/2014/main" id="{3EAE75D7-D07E-4832-B43E-801BE37154B6}"/>
                  </a:ext>
                </a:extLst>
              </p:cNvPr>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91">
                <a:extLst>
                  <a:ext uri="{FF2B5EF4-FFF2-40B4-BE49-F238E27FC236}">
                    <a16:creationId xmlns:a16="http://schemas.microsoft.com/office/drawing/2014/main" id="{8B8A5399-22CB-4019-962E-9A5EDF4EA93C}"/>
                  </a:ext>
                </a:extLst>
              </p:cNvPr>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2">
                <a:extLst>
                  <a:ext uri="{FF2B5EF4-FFF2-40B4-BE49-F238E27FC236}">
                    <a16:creationId xmlns:a16="http://schemas.microsoft.com/office/drawing/2014/main" id="{484B4E9D-43B4-4A72-9D4B-21B20C2CEC87}"/>
                  </a:ext>
                </a:extLst>
              </p:cNvPr>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3">
                <a:extLst>
                  <a:ext uri="{FF2B5EF4-FFF2-40B4-BE49-F238E27FC236}">
                    <a16:creationId xmlns:a16="http://schemas.microsoft.com/office/drawing/2014/main" id="{37E7D797-D58A-4E68-80CD-A73380CB85F1}"/>
                  </a:ext>
                </a:extLst>
              </p:cNvPr>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4">
                <a:extLst>
                  <a:ext uri="{FF2B5EF4-FFF2-40B4-BE49-F238E27FC236}">
                    <a16:creationId xmlns:a16="http://schemas.microsoft.com/office/drawing/2014/main" id="{24DD281C-5BC3-4F67-8575-3E24CAE20DDF}"/>
                  </a:ext>
                </a:extLst>
              </p:cNvPr>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5">
                <a:extLst>
                  <a:ext uri="{FF2B5EF4-FFF2-40B4-BE49-F238E27FC236}">
                    <a16:creationId xmlns:a16="http://schemas.microsoft.com/office/drawing/2014/main" id="{22B950AD-1790-41AB-98A3-7662547AB435}"/>
                  </a:ext>
                </a:extLst>
              </p:cNvPr>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6">
                <a:extLst>
                  <a:ext uri="{FF2B5EF4-FFF2-40B4-BE49-F238E27FC236}">
                    <a16:creationId xmlns:a16="http://schemas.microsoft.com/office/drawing/2014/main" id="{D2C0319A-9138-4864-AD7B-48C9E4C2F8BD}"/>
                  </a:ext>
                </a:extLst>
              </p:cNvPr>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7">
                <a:extLst>
                  <a:ext uri="{FF2B5EF4-FFF2-40B4-BE49-F238E27FC236}">
                    <a16:creationId xmlns:a16="http://schemas.microsoft.com/office/drawing/2014/main" id="{A27BFB60-44B0-459E-B801-C2D4E2E8DE7E}"/>
                  </a:ext>
                </a:extLst>
              </p:cNvPr>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8">
                <a:extLst>
                  <a:ext uri="{FF2B5EF4-FFF2-40B4-BE49-F238E27FC236}">
                    <a16:creationId xmlns:a16="http://schemas.microsoft.com/office/drawing/2014/main" id="{8E5EE497-FA24-4003-B8E9-D2855EA2A134}"/>
                  </a:ext>
                </a:extLst>
              </p:cNvPr>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9">
                <a:extLst>
                  <a:ext uri="{FF2B5EF4-FFF2-40B4-BE49-F238E27FC236}">
                    <a16:creationId xmlns:a16="http://schemas.microsoft.com/office/drawing/2014/main" id="{9979E7E3-8340-4CD8-BC31-23FBF13ACF58}"/>
                  </a:ext>
                </a:extLst>
              </p:cNvPr>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100">
                <a:extLst>
                  <a:ext uri="{FF2B5EF4-FFF2-40B4-BE49-F238E27FC236}">
                    <a16:creationId xmlns:a16="http://schemas.microsoft.com/office/drawing/2014/main" id="{B9677F2F-0AEF-4052-B4FE-C18C84EFB510}"/>
                  </a:ext>
                </a:extLst>
              </p:cNvPr>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101">
                <a:extLst>
                  <a:ext uri="{FF2B5EF4-FFF2-40B4-BE49-F238E27FC236}">
                    <a16:creationId xmlns:a16="http://schemas.microsoft.com/office/drawing/2014/main" id="{EB3233D7-4058-4ACE-BB36-CD1CAFF63D49}"/>
                  </a:ext>
                </a:extLst>
              </p:cNvPr>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Line 1102">
                <a:extLst>
                  <a:ext uri="{FF2B5EF4-FFF2-40B4-BE49-F238E27FC236}">
                    <a16:creationId xmlns:a16="http://schemas.microsoft.com/office/drawing/2014/main" id="{63030A13-9C58-4112-B7AC-6DD707618196}"/>
                  </a:ext>
                </a:extLst>
              </p:cNvPr>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0" name="Freeform 1103">
                <a:extLst>
                  <a:ext uri="{FF2B5EF4-FFF2-40B4-BE49-F238E27FC236}">
                    <a16:creationId xmlns:a16="http://schemas.microsoft.com/office/drawing/2014/main" id="{35AC8B1E-7A4C-482E-810C-B1CE7CE6601B}"/>
                  </a:ext>
                </a:extLst>
              </p:cNvPr>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Freeform 1104">
                <a:extLst>
                  <a:ext uri="{FF2B5EF4-FFF2-40B4-BE49-F238E27FC236}">
                    <a16:creationId xmlns:a16="http://schemas.microsoft.com/office/drawing/2014/main" id="{3BA6E6EA-2DB3-436B-BAE8-8FBF3E681FBE}"/>
                  </a:ext>
                </a:extLst>
              </p:cNvPr>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2" name="Line 1105">
                <a:extLst>
                  <a:ext uri="{FF2B5EF4-FFF2-40B4-BE49-F238E27FC236}">
                    <a16:creationId xmlns:a16="http://schemas.microsoft.com/office/drawing/2014/main" id="{F5CA4AE2-25FA-4FFA-B0AC-A470425AEBEA}"/>
                  </a:ext>
                </a:extLst>
              </p:cNvPr>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3" name="Line 1106">
                <a:extLst>
                  <a:ext uri="{FF2B5EF4-FFF2-40B4-BE49-F238E27FC236}">
                    <a16:creationId xmlns:a16="http://schemas.microsoft.com/office/drawing/2014/main" id="{067A5937-F17A-41E3-91BE-43BA21575BE1}"/>
                  </a:ext>
                </a:extLst>
              </p:cNvPr>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4" name="Freeform 1107">
                <a:extLst>
                  <a:ext uri="{FF2B5EF4-FFF2-40B4-BE49-F238E27FC236}">
                    <a16:creationId xmlns:a16="http://schemas.microsoft.com/office/drawing/2014/main" id="{5A19F091-6EDE-4FAF-8165-DDFE61410A30}"/>
                  </a:ext>
                </a:extLst>
              </p:cNvPr>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5" name="Freeform 1108">
                <a:extLst>
                  <a:ext uri="{FF2B5EF4-FFF2-40B4-BE49-F238E27FC236}">
                    <a16:creationId xmlns:a16="http://schemas.microsoft.com/office/drawing/2014/main" id="{2ABCF996-6570-46C5-A927-D4CC2821C77D}"/>
                  </a:ext>
                </a:extLst>
              </p:cNvPr>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6" name="Freeform 1109">
                <a:extLst>
                  <a:ext uri="{FF2B5EF4-FFF2-40B4-BE49-F238E27FC236}">
                    <a16:creationId xmlns:a16="http://schemas.microsoft.com/office/drawing/2014/main" id="{3CA0B8C0-959C-4951-B1CE-B0F4C18899CA}"/>
                  </a:ext>
                </a:extLst>
              </p:cNvPr>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7" name="Oval 1110">
                <a:extLst>
                  <a:ext uri="{FF2B5EF4-FFF2-40B4-BE49-F238E27FC236}">
                    <a16:creationId xmlns:a16="http://schemas.microsoft.com/office/drawing/2014/main" id="{03A735CF-2F5E-44D9-834D-DA2898604E95}"/>
                  </a:ext>
                </a:extLst>
              </p:cNvPr>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8" name="Rectangle 1111">
                <a:extLst>
                  <a:ext uri="{FF2B5EF4-FFF2-40B4-BE49-F238E27FC236}">
                    <a16:creationId xmlns:a16="http://schemas.microsoft.com/office/drawing/2014/main" id="{50A95501-7024-4E42-B966-D229D3FF7D17}"/>
                  </a:ext>
                </a:extLst>
              </p:cNvPr>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9" name="Freeform 1112">
                <a:extLst>
                  <a:ext uri="{FF2B5EF4-FFF2-40B4-BE49-F238E27FC236}">
                    <a16:creationId xmlns:a16="http://schemas.microsoft.com/office/drawing/2014/main" id="{5A5DCC0A-2A6B-4D3B-BA00-DE9F993C8ADE}"/>
                  </a:ext>
                </a:extLst>
              </p:cNvPr>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0" name="Rectangle 1113">
                <a:extLst>
                  <a:ext uri="{FF2B5EF4-FFF2-40B4-BE49-F238E27FC236}">
                    <a16:creationId xmlns:a16="http://schemas.microsoft.com/office/drawing/2014/main" id="{F9AF600B-1A61-46FD-B47F-89B80736FE70}"/>
                  </a:ext>
                </a:extLst>
              </p:cNvPr>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Rectangle 1114">
                <a:extLst>
                  <a:ext uri="{FF2B5EF4-FFF2-40B4-BE49-F238E27FC236}">
                    <a16:creationId xmlns:a16="http://schemas.microsoft.com/office/drawing/2014/main" id="{74C36FF8-240C-4261-A001-0F9CC4901CD5}"/>
                  </a:ext>
                </a:extLst>
              </p:cNvPr>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2" name="Rectangle 1115">
                <a:extLst>
                  <a:ext uri="{FF2B5EF4-FFF2-40B4-BE49-F238E27FC236}">
                    <a16:creationId xmlns:a16="http://schemas.microsoft.com/office/drawing/2014/main" id="{11F48662-FB50-49BB-9E5A-B2A97E99BC64}"/>
                  </a:ext>
                </a:extLst>
              </p:cNvPr>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Freeform 1116">
                <a:extLst>
                  <a:ext uri="{FF2B5EF4-FFF2-40B4-BE49-F238E27FC236}">
                    <a16:creationId xmlns:a16="http://schemas.microsoft.com/office/drawing/2014/main" id="{9C19E841-267B-4458-AF9C-43E1F6E41B0F}"/>
                  </a:ext>
                </a:extLst>
              </p:cNvPr>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4" name="Rectangle 1117">
                <a:extLst>
                  <a:ext uri="{FF2B5EF4-FFF2-40B4-BE49-F238E27FC236}">
                    <a16:creationId xmlns:a16="http://schemas.microsoft.com/office/drawing/2014/main" id="{17C55647-6B4C-4A54-B8E9-F77014AA3C8E}"/>
                  </a:ext>
                </a:extLst>
              </p:cNvPr>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8">
                <a:extLst>
                  <a:ext uri="{FF2B5EF4-FFF2-40B4-BE49-F238E27FC236}">
                    <a16:creationId xmlns:a16="http://schemas.microsoft.com/office/drawing/2014/main" id="{F7B09DB7-C58C-4E10-A695-C497FA0C1F6C}"/>
                  </a:ext>
                </a:extLst>
              </p:cNvPr>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6" name="Freeform 1119">
                <a:extLst>
                  <a:ext uri="{FF2B5EF4-FFF2-40B4-BE49-F238E27FC236}">
                    <a16:creationId xmlns:a16="http://schemas.microsoft.com/office/drawing/2014/main" id="{2549A51D-2C4B-4380-A02C-EFB463DCBF52}"/>
                  </a:ext>
                </a:extLst>
              </p:cNvPr>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7" name="Freeform 1120">
                <a:extLst>
                  <a:ext uri="{FF2B5EF4-FFF2-40B4-BE49-F238E27FC236}">
                    <a16:creationId xmlns:a16="http://schemas.microsoft.com/office/drawing/2014/main" id="{DCCAFE88-4BB1-4B27-A4CB-348A545F5830}"/>
                  </a:ext>
                </a:extLst>
              </p:cNvPr>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21">
                <a:extLst>
                  <a:ext uri="{FF2B5EF4-FFF2-40B4-BE49-F238E27FC236}">
                    <a16:creationId xmlns:a16="http://schemas.microsoft.com/office/drawing/2014/main" id="{774C51ED-7553-4011-BA26-923CB5EF3DFD}"/>
                  </a:ext>
                </a:extLst>
              </p:cNvPr>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2">
                <a:extLst>
                  <a:ext uri="{FF2B5EF4-FFF2-40B4-BE49-F238E27FC236}">
                    <a16:creationId xmlns:a16="http://schemas.microsoft.com/office/drawing/2014/main" id="{F78A9D41-BF08-495D-B926-2F04E3BBBC18}"/>
                  </a:ext>
                </a:extLst>
              </p:cNvPr>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3">
                <a:extLst>
                  <a:ext uri="{FF2B5EF4-FFF2-40B4-BE49-F238E27FC236}">
                    <a16:creationId xmlns:a16="http://schemas.microsoft.com/office/drawing/2014/main" id="{2C323A94-C0D0-4FF2-A499-35ED87ED46C7}"/>
                  </a:ext>
                </a:extLst>
              </p:cNvPr>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4">
                <a:extLst>
                  <a:ext uri="{FF2B5EF4-FFF2-40B4-BE49-F238E27FC236}">
                    <a16:creationId xmlns:a16="http://schemas.microsoft.com/office/drawing/2014/main" id="{D3CBCF18-5353-4B2F-ABEE-9602AE5A2EDA}"/>
                  </a:ext>
                </a:extLst>
              </p:cNvPr>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5">
                <a:extLst>
                  <a:ext uri="{FF2B5EF4-FFF2-40B4-BE49-F238E27FC236}">
                    <a16:creationId xmlns:a16="http://schemas.microsoft.com/office/drawing/2014/main" id="{811707C9-6F5A-4BD6-84C8-87BC84974E67}"/>
                  </a:ext>
                </a:extLst>
              </p:cNvPr>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6">
                <a:extLst>
                  <a:ext uri="{FF2B5EF4-FFF2-40B4-BE49-F238E27FC236}">
                    <a16:creationId xmlns:a16="http://schemas.microsoft.com/office/drawing/2014/main" id="{EFACFA55-D04A-44FB-88E2-B82A19DAF495}"/>
                  </a:ext>
                </a:extLst>
              </p:cNvPr>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7">
                <a:extLst>
                  <a:ext uri="{FF2B5EF4-FFF2-40B4-BE49-F238E27FC236}">
                    <a16:creationId xmlns:a16="http://schemas.microsoft.com/office/drawing/2014/main" id="{41F16D0A-D4B3-4A41-9335-48200C83F553}"/>
                  </a:ext>
                </a:extLst>
              </p:cNvPr>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8">
                <a:extLst>
                  <a:ext uri="{FF2B5EF4-FFF2-40B4-BE49-F238E27FC236}">
                    <a16:creationId xmlns:a16="http://schemas.microsoft.com/office/drawing/2014/main" id="{7B162086-05EF-45DC-B9FE-F047D26F131A}"/>
                  </a:ext>
                </a:extLst>
              </p:cNvPr>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9">
                <a:extLst>
                  <a:ext uri="{FF2B5EF4-FFF2-40B4-BE49-F238E27FC236}">
                    <a16:creationId xmlns:a16="http://schemas.microsoft.com/office/drawing/2014/main" id="{EE74E566-32C9-4CA4-B34D-16EBA49C2504}"/>
                  </a:ext>
                </a:extLst>
              </p:cNvPr>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30">
                <a:extLst>
                  <a:ext uri="{FF2B5EF4-FFF2-40B4-BE49-F238E27FC236}">
                    <a16:creationId xmlns:a16="http://schemas.microsoft.com/office/drawing/2014/main" id="{E537CF07-1392-445A-B8A7-C0F8A8197F17}"/>
                  </a:ext>
                </a:extLst>
              </p:cNvPr>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31">
                <a:extLst>
                  <a:ext uri="{FF2B5EF4-FFF2-40B4-BE49-F238E27FC236}">
                    <a16:creationId xmlns:a16="http://schemas.microsoft.com/office/drawing/2014/main" id="{1C241C1E-6D01-42CA-8DB4-FFC90571B8E0}"/>
                  </a:ext>
                </a:extLst>
              </p:cNvPr>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2">
                <a:extLst>
                  <a:ext uri="{FF2B5EF4-FFF2-40B4-BE49-F238E27FC236}">
                    <a16:creationId xmlns:a16="http://schemas.microsoft.com/office/drawing/2014/main" id="{61F7E534-5CDF-4B0E-A933-8678F0CA8CE9}"/>
                  </a:ext>
                </a:extLst>
              </p:cNvPr>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3">
                <a:extLst>
                  <a:ext uri="{FF2B5EF4-FFF2-40B4-BE49-F238E27FC236}">
                    <a16:creationId xmlns:a16="http://schemas.microsoft.com/office/drawing/2014/main" id="{8B2B1ECC-1314-423C-81FB-B33BAB714F01}"/>
                  </a:ext>
                </a:extLst>
              </p:cNvPr>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4">
                <a:extLst>
                  <a:ext uri="{FF2B5EF4-FFF2-40B4-BE49-F238E27FC236}">
                    <a16:creationId xmlns:a16="http://schemas.microsoft.com/office/drawing/2014/main" id="{E55656CC-AAB3-4C28-95B3-8C3A43E68B67}"/>
                  </a:ext>
                </a:extLst>
              </p:cNvPr>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5">
                <a:extLst>
                  <a:ext uri="{FF2B5EF4-FFF2-40B4-BE49-F238E27FC236}">
                    <a16:creationId xmlns:a16="http://schemas.microsoft.com/office/drawing/2014/main" id="{509496E7-D481-4055-852B-71417D0DD9E0}"/>
                  </a:ext>
                </a:extLst>
              </p:cNvPr>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6">
                <a:extLst>
                  <a:ext uri="{FF2B5EF4-FFF2-40B4-BE49-F238E27FC236}">
                    <a16:creationId xmlns:a16="http://schemas.microsoft.com/office/drawing/2014/main" id="{4857949C-6B8A-4C1C-9316-F26E0B35FE9A}"/>
                  </a:ext>
                </a:extLst>
              </p:cNvPr>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7">
                <a:extLst>
                  <a:ext uri="{FF2B5EF4-FFF2-40B4-BE49-F238E27FC236}">
                    <a16:creationId xmlns:a16="http://schemas.microsoft.com/office/drawing/2014/main" id="{7B784AE2-A24C-4899-9B1D-38E9E3B21CF0}"/>
                  </a:ext>
                </a:extLst>
              </p:cNvPr>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8">
                <a:extLst>
                  <a:ext uri="{FF2B5EF4-FFF2-40B4-BE49-F238E27FC236}">
                    <a16:creationId xmlns:a16="http://schemas.microsoft.com/office/drawing/2014/main" id="{1BBF0B4B-B7A9-489B-96BC-F95A2059192F}"/>
                  </a:ext>
                </a:extLst>
              </p:cNvPr>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9">
                <a:extLst>
                  <a:ext uri="{FF2B5EF4-FFF2-40B4-BE49-F238E27FC236}">
                    <a16:creationId xmlns:a16="http://schemas.microsoft.com/office/drawing/2014/main" id="{20DB6AAE-9EC1-4E7E-80E6-F9CA44282A19}"/>
                  </a:ext>
                </a:extLst>
              </p:cNvPr>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40">
                <a:extLst>
                  <a:ext uri="{FF2B5EF4-FFF2-40B4-BE49-F238E27FC236}">
                    <a16:creationId xmlns:a16="http://schemas.microsoft.com/office/drawing/2014/main" id="{A9DA1C58-F637-473E-BE26-82EB84538376}"/>
                  </a:ext>
                </a:extLst>
              </p:cNvPr>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41">
                <a:extLst>
                  <a:ext uri="{FF2B5EF4-FFF2-40B4-BE49-F238E27FC236}">
                    <a16:creationId xmlns:a16="http://schemas.microsoft.com/office/drawing/2014/main" id="{8DF0DF19-C929-4910-8AB5-DDA1FF79CC5B}"/>
                  </a:ext>
                </a:extLst>
              </p:cNvPr>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2">
                <a:extLst>
                  <a:ext uri="{FF2B5EF4-FFF2-40B4-BE49-F238E27FC236}">
                    <a16:creationId xmlns:a16="http://schemas.microsoft.com/office/drawing/2014/main" id="{A2A9A57D-5498-4323-AB0B-63FA770EC253}"/>
                  </a:ext>
                </a:extLst>
              </p:cNvPr>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3">
                <a:extLst>
                  <a:ext uri="{FF2B5EF4-FFF2-40B4-BE49-F238E27FC236}">
                    <a16:creationId xmlns:a16="http://schemas.microsoft.com/office/drawing/2014/main" id="{08C10AB5-CE35-47EC-8281-169ED0233399}"/>
                  </a:ext>
                </a:extLst>
              </p:cNvPr>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4">
                <a:extLst>
                  <a:ext uri="{FF2B5EF4-FFF2-40B4-BE49-F238E27FC236}">
                    <a16:creationId xmlns:a16="http://schemas.microsoft.com/office/drawing/2014/main" id="{38108379-A9EA-4049-9458-EE5D6C1165FB}"/>
                  </a:ext>
                </a:extLst>
              </p:cNvPr>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5">
                <a:extLst>
                  <a:ext uri="{FF2B5EF4-FFF2-40B4-BE49-F238E27FC236}">
                    <a16:creationId xmlns:a16="http://schemas.microsoft.com/office/drawing/2014/main" id="{B5841055-0D7F-4F0B-A212-1D1CF7C90CA3}"/>
                  </a:ext>
                </a:extLst>
              </p:cNvPr>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6">
                <a:extLst>
                  <a:ext uri="{FF2B5EF4-FFF2-40B4-BE49-F238E27FC236}">
                    <a16:creationId xmlns:a16="http://schemas.microsoft.com/office/drawing/2014/main" id="{02889E19-F76D-471E-A896-9053E3EBA163}"/>
                  </a:ext>
                </a:extLst>
              </p:cNvPr>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7">
                <a:extLst>
                  <a:ext uri="{FF2B5EF4-FFF2-40B4-BE49-F238E27FC236}">
                    <a16:creationId xmlns:a16="http://schemas.microsoft.com/office/drawing/2014/main" id="{4BE784DC-CC6C-47C0-B4AB-BB07525101CB}"/>
                  </a:ext>
                </a:extLst>
              </p:cNvPr>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8">
                <a:extLst>
                  <a:ext uri="{FF2B5EF4-FFF2-40B4-BE49-F238E27FC236}">
                    <a16:creationId xmlns:a16="http://schemas.microsoft.com/office/drawing/2014/main" id="{550FC366-B140-42CC-BB17-F6A91E2BB473}"/>
                  </a:ext>
                </a:extLst>
              </p:cNvPr>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9">
                <a:extLst>
                  <a:ext uri="{FF2B5EF4-FFF2-40B4-BE49-F238E27FC236}">
                    <a16:creationId xmlns:a16="http://schemas.microsoft.com/office/drawing/2014/main" id="{3FCC3FB5-7CD6-4B58-86AA-713430F876C6}"/>
                  </a:ext>
                </a:extLst>
              </p:cNvPr>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50">
                <a:extLst>
                  <a:ext uri="{FF2B5EF4-FFF2-40B4-BE49-F238E27FC236}">
                    <a16:creationId xmlns:a16="http://schemas.microsoft.com/office/drawing/2014/main" id="{AB9E5404-846B-47F3-9399-E4F3DE10BB93}"/>
                  </a:ext>
                </a:extLst>
              </p:cNvPr>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51">
                <a:extLst>
                  <a:ext uri="{FF2B5EF4-FFF2-40B4-BE49-F238E27FC236}">
                    <a16:creationId xmlns:a16="http://schemas.microsoft.com/office/drawing/2014/main" id="{8B39744D-B353-40F3-BBDA-070E113AB02D}"/>
                  </a:ext>
                </a:extLst>
              </p:cNvPr>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2">
                <a:extLst>
                  <a:ext uri="{FF2B5EF4-FFF2-40B4-BE49-F238E27FC236}">
                    <a16:creationId xmlns:a16="http://schemas.microsoft.com/office/drawing/2014/main" id="{94EE9F8A-161A-4956-A462-253A728F4702}"/>
                  </a:ext>
                </a:extLst>
              </p:cNvPr>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3">
                <a:extLst>
                  <a:ext uri="{FF2B5EF4-FFF2-40B4-BE49-F238E27FC236}">
                    <a16:creationId xmlns:a16="http://schemas.microsoft.com/office/drawing/2014/main" id="{EF1038F2-0F9E-44CF-A200-14A2E4E41648}"/>
                  </a:ext>
                </a:extLst>
              </p:cNvPr>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4">
                <a:extLst>
                  <a:ext uri="{FF2B5EF4-FFF2-40B4-BE49-F238E27FC236}">
                    <a16:creationId xmlns:a16="http://schemas.microsoft.com/office/drawing/2014/main" id="{752CDA5E-B11A-4795-BF2E-7C5E6A34AB03}"/>
                  </a:ext>
                </a:extLst>
              </p:cNvPr>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5">
                <a:extLst>
                  <a:ext uri="{FF2B5EF4-FFF2-40B4-BE49-F238E27FC236}">
                    <a16:creationId xmlns:a16="http://schemas.microsoft.com/office/drawing/2014/main" id="{55F2FA75-ECB5-4010-953F-0D7248A934FF}"/>
                  </a:ext>
                </a:extLst>
              </p:cNvPr>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6">
                <a:extLst>
                  <a:ext uri="{FF2B5EF4-FFF2-40B4-BE49-F238E27FC236}">
                    <a16:creationId xmlns:a16="http://schemas.microsoft.com/office/drawing/2014/main" id="{8CFEB7C7-DA81-44AB-B7B6-B4EA5E780885}"/>
                  </a:ext>
                </a:extLst>
              </p:cNvPr>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7">
                <a:extLst>
                  <a:ext uri="{FF2B5EF4-FFF2-40B4-BE49-F238E27FC236}">
                    <a16:creationId xmlns:a16="http://schemas.microsoft.com/office/drawing/2014/main" id="{0CCAA69D-DE7C-4481-9213-2205D18D8C1F}"/>
                  </a:ext>
                </a:extLst>
              </p:cNvPr>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8">
                <a:extLst>
                  <a:ext uri="{FF2B5EF4-FFF2-40B4-BE49-F238E27FC236}">
                    <a16:creationId xmlns:a16="http://schemas.microsoft.com/office/drawing/2014/main" id="{A481F18F-A723-43F7-A9C4-A70617D637F6}"/>
                  </a:ext>
                </a:extLst>
              </p:cNvPr>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9">
                <a:extLst>
                  <a:ext uri="{FF2B5EF4-FFF2-40B4-BE49-F238E27FC236}">
                    <a16:creationId xmlns:a16="http://schemas.microsoft.com/office/drawing/2014/main" id="{4887A12F-52FE-4790-BAC4-972BB6B3222D}"/>
                  </a:ext>
                </a:extLst>
              </p:cNvPr>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60">
                <a:extLst>
                  <a:ext uri="{FF2B5EF4-FFF2-40B4-BE49-F238E27FC236}">
                    <a16:creationId xmlns:a16="http://schemas.microsoft.com/office/drawing/2014/main" id="{B00A1839-F16B-4A4B-BEBB-DC87F3EEE9DE}"/>
                  </a:ext>
                </a:extLst>
              </p:cNvPr>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61">
                <a:extLst>
                  <a:ext uri="{FF2B5EF4-FFF2-40B4-BE49-F238E27FC236}">
                    <a16:creationId xmlns:a16="http://schemas.microsoft.com/office/drawing/2014/main" id="{4D6C4D52-3D97-432B-AE00-D232A7B78038}"/>
                  </a:ext>
                </a:extLst>
              </p:cNvPr>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2">
                <a:extLst>
                  <a:ext uri="{FF2B5EF4-FFF2-40B4-BE49-F238E27FC236}">
                    <a16:creationId xmlns:a16="http://schemas.microsoft.com/office/drawing/2014/main" id="{463D6B90-D014-4B31-92A9-3C5FA175B9ED}"/>
                  </a:ext>
                </a:extLst>
              </p:cNvPr>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3">
                <a:extLst>
                  <a:ext uri="{FF2B5EF4-FFF2-40B4-BE49-F238E27FC236}">
                    <a16:creationId xmlns:a16="http://schemas.microsoft.com/office/drawing/2014/main" id="{51EC896C-A62F-4CA5-A3BC-BEF5F2C72D09}"/>
                  </a:ext>
                </a:extLst>
              </p:cNvPr>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4">
                <a:extLst>
                  <a:ext uri="{FF2B5EF4-FFF2-40B4-BE49-F238E27FC236}">
                    <a16:creationId xmlns:a16="http://schemas.microsoft.com/office/drawing/2014/main" id="{1ED92966-0EE0-4956-B9A6-5FC22A251E29}"/>
                  </a:ext>
                </a:extLst>
              </p:cNvPr>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5">
                <a:extLst>
                  <a:ext uri="{FF2B5EF4-FFF2-40B4-BE49-F238E27FC236}">
                    <a16:creationId xmlns:a16="http://schemas.microsoft.com/office/drawing/2014/main" id="{DF9F244C-BFB5-4546-A6F7-FBBF6DFAA361}"/>
                  </a:ext>
                </a:extLst>
              </p:cNvPr>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6">
                <a:extLst>
                  <a:ext uri="{FF2B5EF4-FFF2-40B4-BE49-F238E27FC236}">
                    <a16:creationId xmlns:a16="http://schemas.microsoft.com/office/drawing/2014/main" id="{5C288CFA-BE62-4CE2-BA6C-BBFEE6C5B52C}"/>
                  </a:ext>
                </a:extLst>
              </p:cNvPr>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7">
                <a:extLst>
                  <a:ext uri="{FF2B5EF4-FFF2-40B4-BE49-F238E27FC236}">
                    <a16:creationId xmlns:a16="http://schemas.microsoft.com/office/drawing/2014/main" id="{F7C32D88-254A-4179-AE01-32A1DCE1966C}"/>
                  </a:ext>
                </a:extLst>
              </p:cNvPr>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8">
                <a:extLst>
                  <a:ext uri="{FF2B5EF4-FFF2-40B4-BE49-F238E27FC236}">
                    <a16:creationId xmlns:a16="http://schemas.microsoft.com/office/drawing/2014/main" id="{1BA308C5-92CD-4B5C-8A45-2EA4019E8F81}"/>
                  </a:ext>
                </a:extLst>
              </p:cNvPr>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9">
                <a:extLst>
                  <a:ext uri="{FF2B5EF4-FFF2-40B4-BE49-F238E27FC236}">
                    <a16:creationId xmlns:a16="http://schemas.microsoft.com/office/drawing/2014/main" id="{6FB82203-E6C7-42DD-AEBA-E6E628099FE7}"/>
                  </a:ext>
                </a:extLst>
              </p:cNvPr>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70">
                <a:extLst>
                  <a:ext uri="{FF2B5EF4-FFF2-40B4-BE49-F238E27FC236}">
                    <a16:creationId xmlns:a16="http://schemas.microsoft.com/office/drawing/2014/main" id="{B03A3B11-5D72-4943-AFD3-9F08661EB30A}"/>
                  </a:ext>
                </a:extLst>
              </p:cNvPr>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71">
                <a:extLst>
                  <a:ext uri="{FF2B5EF4-FFF2-40B4-BE49-F238E27FC236}">
                    <a16:creationId xmlns:a16="http://schemas.microsoft.com/office/drawing/2014/main" id="{3DE1143F-BB4C-40ED-954F-821C5342296F}"/>
                  </a:ext>
                </a:extLst>
              </p:cNvPr>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2">
                <a:extLst>
                  <a:ext uri="{FF2B5EF4-FFF2-40B4-BE49-F238E27FC236}">
                    <a16:creationId xmlns:a16="http://schemas.microsoft.com/office/drawing/2014/main" id="{944793B4-D84A-4959-B705-973BF0B6F345}"/>
                  </a:ext>
                </a:extLst>
              </p:cNvPr>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3">
                <a:extLst>
                  <a:ext uri="{FF2B5EF4-FFF2-40B4-BE49-F238E27FC236}">
                    <a16:creationId xmlns:a16="http://schemas.microsoft.com/office/drawing/2014/main" id="{B043E179-6C6A-46B3-8FDE-C2CA363964B9}"/>
                  </a:ext>
                </a:extLst>
              </p:cNvPr>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4">
                <a:extLst>
                  <a:ext uri="{FF2B5EF4-FFF2-40B4-BE49-F238E27FC236}">
                    <a16:creationId xmlns:a16="http://schemas.microsoft.com/office/drawing/2014/main" id="{FEDF9DA5-7F71-44BD-B86B-425419361D36}"/>
                  </a:ext>
                </a:extLst>
              </p:cNvPr>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5">
                <a:extLst>
                  <a:ext uri="{FF2B5EF4-FFF2-40B4-BE49-F238E27FC236}">
                    <a16:creationId xmlns:a16="http://schemas.microsoft.com/office/drawing/2014/main" id="{BC0F2851-F97B-4425-B4BF-750274DD0A3F}"/>
                  </a:ext>
                </a:extLst>
              </p:cNvPr>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6">
                <a:extLst>
                  <a:ext uri="{FF2B5EF4-FFF2-40B4-BE49-F238E27FC236}">
                    <a16:creationId xmlns:a16="http://schemas.microsoft.com/office/drawing/2014/main" id="{71B60CF0-4C7A-48C8-AF98-4CF93E51C631}"/>
                  </a:ext>
                </a:extLst>
              </p:cNvPr>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7">
                <a:extLst>
                  <a:ext uri="{FF2B5EF4-FFF2-40B4-BE49-F238E27FC236}">
                    <a16:creationId xmlns:a16="http://schemas.microsoft.com/office/drawing/2014/main" id="{85B6FB1F-2B0A-4ECC-A360-A7BA01DDD64A}"/>
                  </a:ext>
                </a:extLst>
              </p:cNvPr>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8">
                <a:extLst>
                  <a:ext uri="{FF2B5EF4-FFF2-40B4-BE49-F238E27FC236}">
                    <a16:creationId xmlns:a16="http://schemas.microsoft.com/office/drawing/2014/main" id="{A94A6058-541D-485F-AB58-DC3065209B74}"/>
                  </a:ext>
                </a:extLst>
              </p:cNvPr>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9">
                <a:extLst>
                  <a:ext uri="{FF2B5EF4-FFF2-40B4-BE49-F238E27FC236}">
                    <a16:creationId xmlns:a16="http://schemas.microsoft.com/office/drawing/2014/main" id="{405B4C81-79E1-46C5-A8E3-215AFB7F4F22}"/>
                  </a:ext>
                </a:extLst>
              </p:cNvPr>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80">
                <a:extLst>
                  <a:ext uri="{FF2B5EF4-FFF2-40B4-BE49-F238E27FC236}">
                    <a16:creationId xmlns:a16="http://schemas.microsoft.com/office/drawing/2014/main" id="{0D1C85A2-5D8C-4E21-A54A-2997EE433608}"/>
                  </a:ext>
                </a:extLst>
              </p:cNvPr>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81">
                <a:extLst>
                  <a:ext uri="{FF2B5EF4-FFF2-40B4-BE49-F238E27FC236}">
                    <a16:creationId xmlns:a16="http://schemas.microsoft.com/office/drawing/2014/main" id="{38187825-2164-40AC-9EAA-F0503595D30B}"/>
                  </a:ext>
                </a:extLst>
              </p:cNvPr>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2">
                <a:extLst>
                  <a:ext uri="{FF2B5EF4-FFF2-40B4-BE49-F238E27FC236}">
                    <a16:creationId xmlns:a16="http://schemas.microsoft.com/office/drawing/2014/main" id="{FEADA522-6DA3-4934-94D0-DDF90E66FA3B}"/>
                  </a:ext>
                </a:extLst>
              </p:cNvPr>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3">
                <a:extLst>
                  <a:ext uri="{FF2B5EF4-FFF2-40B4-BE49-F238E27FC236}">
                    <a16:creationId xmlns:a16="http://schemas.microsoft.com/office/drawing/2014/main" id="{E0379606-3472-4D8B-99F9-E7EE839AC365}"/>
                  </a:ext>
                </a:extLst>
              </p:cNvPr>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4">
                <a:extLst>
                  <a:ext uri="{FF2B5EF4-FFF2-40B4-BE49-F238E27FC236}">
                    <a16:creationId xmlns:a16="http://schemas.microsoft.com/office/drawing/2014/main" id="{08BBE0D7-32C3-43A0-8180-45CEE20B01AF}"/>
                  </a:ext>
                </a:extLst>
              </p:cNvPr>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5">
                <a:extLst>
                  <a:ext uri="{FF2B5EF4-FFF2-40B4-BE49-F238E27FC236}">
                    <a16:creationId xmlns:a16="http://schemas.microsoft.com/office/drawing/2014/main" id="{D3691E26-84AE-44CB-A19A-6D9761C63EFF}"/>
                  </a:ext>
                </a:extLst>
              </p:cNvPr>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6">
                <a:extLst>
                  <a:ext uri="{FF2B5EF4-FFF2-40B4-BE49-F238E27FC236}">
                    <a16:creationId xmlns:a16="http://schemas.microsoft.com/office/drawing/2014/main" id="{9D25CC4E-DD46-4CBE-82AE-AB472D7972F3}"/>
                  </a:ext>
                </a:extLst>
              </p:cNvPr>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7">
                <a:extLst>
                  <a:ext uri="{FF2B5EF4-FFF2-40B4-BE49-F238E27FC236}">
                    <a16:creationId xmlns:a16="http://schemas.microsoft.com/office/drawing/2014/main" id="{ECD0C0A8-D192-49A8-B5C1-FB2181AF5A7F}"/>
                  </a:ext>
                </a:extLst>
              </p:cNvPr>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8">
                <a:extLst>
                  <a:ext uri="{FF2B5EF4-FFF2-40B4-BE49-F238E27FC236}">
                    <a16:creationId xmlns:a16="http://schemas.microsoft.com/office/drawing/2014/main" id="{4EA48A60-DA2F-46D3-8FFC-E884B8FE74AE}"/>
                  </a:ext>
                </a:extLst>
              </p:cNvPr>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9">
                <a:extLst>
                  <a:ext uri="{FF2B5EF4-FFF2-40B4-BE49-F238E27FC236}">
                    <a16:creationId xmlns:a16="http://schemas.microsoft.com/office/drawing/2014/main" id="{0C44937A-97E4-437A-81BC-350682C2CC05}"/>
                  </a:ext>
                </a:extLst>
              </p:cNvPr>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90">
                <a:extLst>
                  <a:ext uri="{FF2B5EF4-FFF2-40B4-BE49-F238E27FC236}">
                    <a16:creationId xmlns:a16="http://schemas.microsoft.com/office/drawing/2014/main" id="{3CFC5065-BCC4-4F21-93B7-9411CB0B24D6}"/>
                  </a:ext>
                </a:extLst>
              </p:cNvPr>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91">
                <a:extLst>
                  <a:ext uri="{FF2B5EF4-FFF2-40B4-BE49-F238E27FC236}">
                    <a16:creationId xmlns:a16="http://schemas.microsoft.com/office/drawing/2014/main" id="{3509DD7F-41A9-4AE2-91FC-17E253E6B985}"/>
                  </a:ext>
                </a:extLst>
              </p:cNvPr>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2">
                <a:extLst>
                  <a:ext uri="{FF2B5EF4-FFF2-40B4-BE49-F238E27FC236}">
                    <a16:creationId xmlns:a16="http://schemas.microsoft.com/office/drawing/2014/main" id="{186FA1EB-4857-451C-84D4-820B6CA940B8}"/>
                  </a:ext>
                </a:extLst>
              </p:cNvPr>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3">
                <a:extLst>
                  <a:ext uri="{FF2B5EF4-FFF2-40B4-BE49-F238E27FC236}">
                    <a16:creationId xmlns:a16="http://schemas.microsoft.com/office/drawing/2014/main" id="{1B61C219-E04D-46DC-AC73-DA95DE518BF2}"/>
                  </a:ext>
                </a:extLst>
              </p:cNvPr>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4">
                <a:extLst>
                  <a:ext uri="{FF2B5EF4-FFF2-40B4-BE49-F238E27FC236}">
                    <a16:creationId xmlns:a16="http://schemas.microsoft.com/office/drawing/2014/main" id="{49AF2413-74FE-440F-8345-CEC17E38EDD9}"/>
                  </a:ext>
                </a:extLst>
              </p:cNvPr>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5">
                <a:extLst>
                  <a:ext uri="{FF2B5EF4-FFF2-40B4-BE49-F238E27FC236}">
                    <a16:creationId xmlns:a16="http://schemas.microsoft.com/office/drawing/2014/main" id="{1C463C11-0D58-4603-84D1-F0CED6565D81}"/>
                  </a:ext>
                </a:extLst>
              </p:cNvPr>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6">
                <a:extLst>
                  <a:ext uri="{FF2B5EF4-FFF2-40B4-BE49-F238E27FC236}">
                    <a16:creationId xmlns:a16="http://schemas.microsoft.com/office/drawing/2014/main" id="{16BBBC32-C8FE-402D-B57D-B995E50114DE}"/>
                  </a:ext>
                </a:extLst>
              </p:cNvPr>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7">
                <a:extLst>
                  <a:ext uri="{FF2B5EF4-FFF2-40B4-BE49-F238E27FC236}">
                    <a16:creationId xmlns:a16="http://schemas.microsoft.com/office/drawing/2014/main" id="{BB009F9D-E6EE-49F2-A61D-A6EAF70896F4}"/>
                  </a:ext>
                </a:extLst>
              </p:cNvPr>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8">
                <a:extLst>
                  <a:ext uri="{FF2B5EF4-FFF2-40B4-BE49-F238E27FC236}">
                    <a16:creationId xmlns:a16="http://schemas.microsoft.com/office/drawing/2014/main" id="{F9D8535D-DFFB-478E-B1CF-027B907EF43C}"/>
                  </a:ext>
                </a:extLst>
              </p:cNvPr>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9">
                <a:extLst>
                  <a:ext uri="{FF2B5EF4-FFF2-40B4-BE49-F238E27FC236}">
                    <a16:creationId xmlns:a16="http://schemas.microsoft.com/office/drawing/2014/main" id="{61BA9224-E18D-49D1-9B27-208C44F42EC4}"/>
                  </a:ext>
                </a:extLst>
              </p:cNvPr>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200">
                <a:extLst>
                  <a:ext uri="{FF2B5EF4-FFF2-40B4-BE49-F238E27FC236}">
                    <a16:creationId xmlns:a16="http://schemas.microsoft.com/office/drawing/2014/main" id="{4B10BF8B-D149-401F-8DD5-F1A0C9DF9FEA}"/>
                  </a:ext>
                </a:extLst>
              </p:cNvPr>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201">
                <a:extLst>
                  <a:ext uri="{FF2B5EF4-FFF2-40B4-BE49-F238E27FC236}">
                    <a16:creationId xmlns:a16="http://schemas.microsoft.com/office/drawing/2014/main" id="{51755D15-1CDA-4B52-A1C6-667570A461FA}"/>
                  </a:ext>
                </a:extLst>
              </p:cNvPr>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2">
                <a:extLst>
                  <a:ext uri="{FF2B5EF4-FFF2-40B4-BE49-F238E27FC236}">
                    <a16:creationId xmlns:a16="http://schemas.microsoft.com/office/drawing/2014/main" id="{D748F87F-1DA8-4D8D-9C05-6C644091ADD4}"/>
                  </a:ext>
                </a:extLst>
              </p:cNvPr>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3">
                <a:extLst>
                  <a:ext uri="{FF2B5EF4-FFF2-40B4-BE49-F238E27FC236}">
                    <a16:creationId xmlns:a16="http://schemas.microsoft.com/office/drawing/2014/main" id="{97C78C74-BFCC-48A7-A921-2B45E3C24599}"/>
                  </a:ext>
                </a:extLst>
              </p:cNvPr>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4">
                <a:extLst>
                  <a:ext uri="{FF2B5EF4-FFF2-40B4-BE49-F238E27FC236}">
                    <a16:creationId xmlns:a16="http://schemas.microsoft.com/office/drawing/2014/main" id="{BC0ECF58-3FF2-4B62-86C9-019F4D41E6BC}"/>
                  </a:ext>
                </a:extLst>
              </p:cNvPr>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5">
                <a:extLst>
                  <a:ext uri="{FF2B5EF4-FFF2-40B4-BE49-F238E27FC236}">
                    <a16:creationId xmlns:a16="http://schemas.microsoft.com/office/drawing/2014/main" id="{E6001563-7222-4781-A408-584578E5EB7D}"/>
                  </a:ext>
                </a:extLst>
              </p:cNvPr>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6">
                <a:extLst>
                  <a:ext uri="{FF2B5EF4-FFF2-40B4-BE49-F238E27FC236}">
                    <a16:creationId xmlns:a16="http://schemas.microsoft.com/office/drawing/2014/main" id="{A077F808-7A6C-4E72-AED9-CF807ACCF3EE}"/>
                  </a:ext>
                </a:extLst>
              </p:cNvPr>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7">
                <a:extLst>
                  <a:ext uri="{FF2B5EF4-FFF2-40B4-BE49-F238E27FC236}">
                    <a16:creationId xmlns:a16="http://schemas.microsoft.com/office/drawing/2014/main" id="{773C00B5-FF5D-4C05-882D-33E0791A2C67}"/>
                  </a:ext>
                </a:extLst>
              </p:cNvPr>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8">
                <a:extLst>
                  <a:ext uri="{FF2B5EF4-FFF2-40B4-BE49-F238E27FC236}">
                    <a16:creationId xmlns:a16="http://schemas.microsoft.com/office/drawing/2014/main" id="{61D8630F-FDEF-44CC-8E02-6699870FC432}"/>
                  </a:ext>
                </a:extLst>
              </p:cNvPr>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9">
                <a:extLst>
                  <a:ext uri="{FF2B5EF4-FFF2-40B4-BE49-F238E27FC236}">
                    <a16:creationId xmlns:a16="http://schemas.microsoft.com/office/drawing/2014/main" id="{20628D6D-031D-4925-86D2-EBCDB56ACCA3}"/>
                  </a:ext>
                </a:extLst>
              </p:cNvPr>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10">
                <a:extLst>
                  <a:ext uri="{FF2B5EF4-FFF2-40B4-BE49-F238E27FC236}">
                    <a16:creationId xmlns:a16="http://schemas.microsoft.com/office/drawing/2014/main" id="{23559186-2FFB-43CC-836A-02FA24E82F71}"/>
                  </a:ext>
                </a:extLst>
              </p:cNvPr>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11">
                <a:extLst>
                  <a:ext uri="{FF2B5EF4-FFF2-40B4-BE49-F238E27FC236}">
                    <a16:creationId xmlns:a16="http://schemas.microsoft.com/office/drawing/2014/main" id="{F82F617D-A62F-4300-966F-FEB78506389C}"/>
                  </a:ext>
                </a:extLst>
              </p:cNvPr>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2">
                <a:extLst>
                  <a:ext uri="{FF2B5EF4-FFF2-40B4-BE49-F238E27FC236}">
                    <a16:creationId xmlns:a16="http://schemas.microsoft.com/office/drawing/2014/main" id="{C1A3A828-691A-4E3D-9160-5DC14E365524}"/>
                  </a:ext>
                </a:extLst>
              </p:cNvPr>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3">
                <a:extLst>
                  <a:ext uri="{FF2B5EF4-FFF2-40B4-BE49-F238E27FC236}">
                    <a16:creationId xmlns:a16="http://schemas.microsoft.com/office/drawing/2014/main" id="{B37B658E-8AA9-4846-BF33-9FBEC4FA9EBD}"/>
                  </a:ext>
                </a:extLst>
              </p:cNvPr>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4">
                <a:extLst>
                  <a:ext uri="{FF2B5EF4-FFF2-40B4-BE49-F238E27FC236}">
                    <a16:creationId xmlns:a16="http://schemas.microsoft.com/office/drawing/2014/main" id="{E4E16DD2-A429-477A-BFBA-2839264DF464}"/>
                  </a:ext>
                </a:extLst>
              </p:cNvPr>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5">
                <a:extLst>
                  <a:ext uri="{FF2B5EF4-FFF2-40B4-BE49-F238E27FC236}">
                    <a16:creationId xmlns:a16="http://schemas.microsoft.com/office/drawing/2014/main" id="{FF1D1637-3430-41BD-911C-7F7041D4B341}"/>
                  </a:ext>
                </a:extLst>
              </p:cNvPr>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6">
                <a:extLst>
                  <a:ext uri="{FF2B5EF4-FFF2-40B4-BE49-F238E27FC236}">
                    <a16:creationId xmlns:a16="http://schemas.microsoft.com/office/drawing/2014/main" id="{51CA1E32-0467-4B4E-8CB7-39AF2C4A2CE0}"/>
                  </a:ext>
                </a:extLst>
              </p:cNvPr>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7">
                <a:extLst>
                  <a:ext uri="{FF2B5EF4-FFF2-40B4-BE49-F238E27FC236}">
                    <a16:creationId xmlns:a16="http://schemas.microsoft.com/office/drawing/2014/main" id="{80A68B24-E023-45C8-BE1D-3726A119CD3C}"/>
                  </a:ext>
                </a:extLst>
              </p:cNvPr>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8">
                <a:extLst>
                  <a:ext uri="{FF2B5EF4-FFF2-40B4-BE49-F238E27FC236}">
                    <a16:creationId xmlns:a16="http://schemas.microsoft.com/office/drawing/2014/main" id="{94E8B44C-72AE-4B41-933E-B8037969CF6B}"/>
                  </a:ext>
                </a:extLst>
              </p:cNvPr>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9">
                <a:extLst>
                  <a:ext uri="{FF2B5EF4-FFF2-40B4-BE49-F238E27FC236}">
                    <a16:creationId xmlns:a16="http://schemas.microsoft.com/office/drawing/2014/main" id="{610432A2-1BC7-43E5-A872-89FA77EAD836}"/>
                  </a:ext>
                </a:extLst>
              </p:cNvPr>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20">
                <a:extLst>
                  <a:ext uri="{FF2B5EF4-FFF2-40B4-BE49-F238E27FC236}">
                    <a16:creationId xmlns:a16="http://schemas.microsoft.com/office/drawing/2014/main" id="{87563EEF-A71D-4271-8B16-1B0B037A9DA6}"/>
                  </a:ext>
                </a:extLst>
              </p:cNvPr>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21">
                <a:extLst>
                  <a:ext uri="{FF2B5EF4-FFF2-40B4-BE49-F238E27FC236}">
                    <a16:creationId xmlns:a16="http://schemas.microsoft.com/office/drawing/2014/main" id="{47729B33-86F7-42DE-9A38-A6472907B9AF}"/>
                  </a:ext>
                </a:extLst>
              </p:cNvPr>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2">
                <a:extLst>
                  <a:ext uri="{FF2B5EF4-FFF2-40B4-BE49-F238E27FC236}">
                    <a16:creationId xmlns:a16="http://schemas.microsoft.com/office/drawing/2014/main" id="{6A521D64-A403-472F-A8FD-872B81B09498}"/>
                  </a:ext>
                </a:extLst>
              </p:cNvPr>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3">
                <a:extLst>
                  <a:ext uri="{FF2B5EF4-FFF2-40B4-BE49-F238E27FC236}">
                    <a16:creationId xmlns:a16="http://schemas.microsoft.com/office/drawing/2014/main" id="{E440DC8F-0DB3-4053-94B1-A0F6A6FF7BD2}"/>
                  </a:ext>
                </a:extLst>
              </p:cNvPr>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4">
                <a:extLst>
                  <a:ext uri="{FF2B5EF4-FFF2-40B4-BE49-F238E27FC236}">
                    <a16:creationId xmlns:a16="http://schemas.microsoft.com/office/drawing/2014/main" id="{F6460B31-B7A4-4580-9A1D-9F0278826EE9}"/>
                  </a:ext>
                </a:extLst>
              </p:cNvPr>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5">
                <a:extLst>
                  <a:ext uri="{FF2B5EF4-FFF2-40B4-BE49-F238E27FC236}">
                    <a16:creationId xmlns:a16="http://schemas.microsoft.com/office/drawing/2014/main" id="{0A5C35B1-CF7B-42D3-B369-BB66E420750D}"/>
                  </a:ext>
                </a:extLst>
              </p:cNvPr>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6">
                <a:extLst>
                  <a:ext uri="{FF2B5EF4-FFF2-40B4-BE49-F238E27FC236}">
                    <a16:creationId xmlns:a16="http://schemas.microsoft.com/office/drawing/2014/main" id="{6DA44929-E8F5-4588-BC17-FC1324C4D086}"/>
                  </a:ext>
                </a:extLst>
              </p:cNvPr>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7">
                <a:extLst>
                  <a:ext uri="{FF2B5EF4-FFF2-40B4-BE49-F238E27FC236}">
                    <a16:creationId xmlns:a16="http://schemas.microsoft.com/office/drawing/2014/main" id="{10EC0906-0101-4386-A9F7-67DD76555AE4}"/>
                  </a:ext>
                </a:extLst>
              </p:cNvPr>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8">
                <a:extLst>
                  <a:ext uri="{FF2B5EF4-FFF2-40B4-BE49-F238E27FC236}">
                    <a16:creationId xmlns:a16="http://schemas.microsoft.com/office/drawing/2014/main" id="{59232CB9-DC2A-4C4D-B509-0CFA29DEDF09}"/>
                  </a:ext>
                </a:extLst>
              </p:cNvPr>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9">
                <a:extLst>
                  <a:ext uri="{FF2B5EF4-FFF2-40B4-BE49-F238E27FC236}">
                    <a16:creationId xmlns:a16="http://schemas.microsoft.com/office/drawing/2014/main" id="{60CA8DE7-7016-4029-82D7-598B94546FD1}"/>
                  </a:ext>
                </a:extLst>
              </p:cNvPr>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30">
                <a:extLst>
                  <a:ext uri="{FF2B5EF4-FFF2-40B4-BE49-F238E27FC236}">
                    <a16:creationId xmlns:a16="http://schemas.microsoft.com/office/drawing/2014/main" id="{0F1D4C08-C08B-41DF-B5F7-5C87D2603762}"/>
                  </a:ext>
                </a:extLst>
              </p:cNvPr>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31">
                <a:extLst>
                  <a:ext uri="{FF2B5EF4-FFF2-40B4-BE49-F238E27FC236}">
                    <a16:creationId xmlns:a16="http://schemas.microsoft.com/office/drawing/2014/main" id="{9BD2F2F3-D0B2-49A7-B6E1-3DC66E20D610}"/>
                  </a:ext>
                </a:extLst>
              </p:cNvPr>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2">
                <a:extLst>
                  <a:ext uri="{FF2B5EF4-FFF2-40B4-BE49-F238E27FC236}">
                    <a16:creationId xmlns:a16="http://schemas.microsoft.com/office/drawing/2014/main" id="{9566C513-AE6F-4472-99D4-3EB96BF7A8CB}"/>
                  </a:ext>
                </a:extLst>
              </p:cNvPr>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3">
                <a:extLst>
                  <a:ext uri="{FF2B5EF4-FFF2-40B4-BE49-F238E27FC236}">
                    <a16:creationId xmlns:a16="http://schemas.microsoft.com/office/drawing/2014/main" id="{0405F029-A228-4BA9-9573-BA7AEB40828E}"/>
                  </a:ext>
                </a:extLst>
              </p:cNvPr>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4">
                <a:extLst>
                  <a:ext uri="{FF2B5EF4-FFF2-40B4-BE49-F238E27FC236}">
                    <a16:creationId xmlns:a16="http://schemas.microsoft.com/office/drawing/2014/main" id="{1992E280-D046-496C-8687-1F01A0B0DEC5}"/>
                  </a:ext>
                </a:extLst>
              </p:cNvPr>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5">
                <a:extLst>
                  <a:ext uri="{FF2B5EF4-FFF2-40B4-BE49-F238E27FC236}">
                    <a16:creationId xmlns:a16="http://schemas.microsoft.com/office/drawing/2014/main" id="{10E5A446-DA18-44D8-9ED9-73B12FBEE8A0}"/>
                  </a:ext>
                </a:extLst>
              </p:cNvPr>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6">
                <a:extLst>
                  <a:ext uri="{FF2B5EF4-FFF2-40B4-BE49-F238E27FC236}">
                    <a16:creationId xmlns:a16="http://schemas.microsoft.com/office/drawing/2014/main" id="{3F27B3F1-52BC-47F1-87DA-20A4D27D4968}"/>
                  </a:ext>
                </a:extLst>
              </p:cNvPr>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7">
                <a:extLst>
                  <a:ext uri="{FF2B5EF4-FFF2-40B4-BE49-F238E27FC236}">
                    <a16:creationId xmlns:a16="http://schemas.microsoft.com/office/drawing/2014/main" id="{E7371E9B-4E3C-497A-AEE5-56A48BF51C53}"/>
                  </a:ext>
                </a:extLst>
              </p:cNvPr>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8">
                <a:extLst>
                  <a:ext uri="{FF2B5EF4-FFF2-40B4-BE49-F238E27FC236}">
                    <a16:creationId xmlns:a16="http://schemas.microsoft.com/office/drawing/2014/main" id="{47ED3075-2660-44F9-8FEE-DCABC9508DE4}"/>
                  </a:ext>
                </a:extLst>
              </p:cNvPr>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9">
                <a:extLst>
                  <a:ext uri="{FF2B5EF4-FFF2-40B4-BE49-F238E27FC236}">
                    <a16:creationId xmlns:a16="http://schemas.microsoft.com/office/drawing/2014/main" id="{FD5030C4-B26E-4BCF-B6ED-2E90063A062B}"/>
                  </a:ext>
                </a:extLst>
              </p:cNvPr>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40">
                <a:extLst>
                  <a:ext uri="{FF2B5EF4-FFF2-40B4-BE49-F238E27FC236}">
                    <a16:creationId xmlns:a16="http://schemas.microsoft.com/office/drawing/2014/main" id="{080A6691-D096-4CC7-8322-D681F94F2C47}"/>
                  </a:ext>
                </a:extLst>
              </p:cNvPr>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41">
                <a:extLst>
                  <a:ext uri="{FF2B5EF4-FFF2-40B4-BE49-F238E27FC236}">
                    <a16:creationId xmlns:a16="http://schemas.microsoft.com/office/drawing/2014/main" id="{545B81F6-79A2-459A-B15D-57AB1C82E615}"/>
                  </a:ext>
                </a:extLst>
              </p:cNvPr>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2">
                <a:extLst>
                  <a:ext uri="{FF2B5EF4-FFF2-40B4-BE49-F238E27FC236}">
                    <a16:creationId xmlns:a16="http://schemas.microsoft.com/office/drawing/2014/main" id="{6392259F-0661-4292-A163-8B6435FC7195}"/>
                  </a:ext>
                </a:extLst>
              </p:cNvPr>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3">
                <a:extLst>
                  <a:ext uri="{FF2B5EF4-FFF2-40B4-BE49-F238E27FC236}">
                    <a16:creationId xmlns:a16="http://schemas.microsoft.com/office/drawing/2014/main" id="{32C74755-8E79-4E53-A5AF-EF36BF3E3EE7}"/>
                  </a:ext>
                </a:extLst>
              </p:cNvPr>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4">
                <a:extLst>
                  <a:ext uri="{FF2B5EF4-FFF2-40B4-BE49-F238E27FC236}">
                    <a16:creationId xmlns:a16="http://schemas.microsoft.com/office/drawing/2014/main" id="{79262342-8D9D-48F8-9DEB-228D7A22A13B}"/>
                  </a:ext>
                </a:extLst>
              </p:cNvPr>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5">
                <a:extLst>
                  <a:ext uri="{FF2B5EF4-FFF2-40B4-BE49-F238E27FC236}">
                    <a16:creationId xmlns:a16="http://schemas.microsoft.com/office/drawing/2014/main" id="{6B50FAA5-1C87-46D7-AD85-944C3E4EA223}"/>
                  </a:ext>
                </a:extLst>
              </p:cNvPr>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6">
                <a:extLst>
                  <a:ext uri="{FF2B5EF4-FFF2-40B4-BE49-F238E27FC236}">
                    <a16:creationId xmlns:a16="http://schemas.microsoft.com/office/drawing/2014/main" id="{CED6A7DD-5F95-4EF2-9000-F92860C24374}"/>
                  </a:ext>
                </a:extLst>
              </p:cNvPr>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7">
                <a:extLst>
                  <a:ext uri="{FF2B5EF4-FFF2-40B4-BE49-F238E27FC236}">
                    <a16:creationId xmlns:a16="http://schemas.microsoft.com/office/drawing/2014/main" id="{D18200E7-6849-4B7A-BF73-BA672C73DBCA}"/>
                  </a:ext>
                </a:extLst>
              </p:cNvPr>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8">
                <a:extLst>
                  <a:ext uri="{FF2B5EF4-FFF2-40B4-BE49-F238E27FC236}">
                    <a16:creationId xmlns:a16="http://schemas.microsoft.com/office/drawing/2014/main" id="{6ECC553F-D971-4A5E-B0B6-4C388D31AF59}"/>
                  </a:ext>
                </a:extLst>
              </p:cNvPr>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9">
                <a:extLst>
                  <a:ext uri="{FF2B5EF4-FFF2-40B4-BE49-F238E27FC236}">
                    <a16:creationId xmlns:a16="http://schemas.microsoft.com/office/drawing/2014/main" id="{137D58E0-492D-4542-8515-9B2B5DCFD9F4}"/>
                  </a:ext>
                </a:extLst>
              </p:cNvPr>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50">
                <a:extLst>
                  <a:ext uri="{FF2B5EF4-FFF2-40B4-BE49-F238E27FC236}">
                    <a16:creationId xmlns:a16="http://schemas.microsoft.com/office/drawing/2014/main" id="{E06A1363-CD1F-45F5-89E5-034AC24AE56C}"/>
                  </a:ext>
                </a:extLst>
              </p:cNvPr>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51">
                <a:extLst>
                  <a:ext uri="{FF2B5EF4-FFF2-40B4-BE49-F238E27FC236}">
                    <a16:creationId xmlns:a16="http://schemas.microsoft.com/office/drawing/2014/main" id="{624D4FEC-DA32-4974-B786-DE18C49DC57A}"/>
                  </a:ext>
                </a:extLst>
              </p:cNvPr>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2">
                <a:extLst>
                  <a:ext uri="{FF2B5EF4-FFF2-40B4-BE49-F238E27FC236}">
                    <a16:creationId xmlns:a16="http://schemas.microsoft.com/office/drawing/2014/main" id="{2D814439-AD29-4D2A-881A-2F2C2976B7AC}"/>
                  </a:ext>
                </a:extLst>
              </p:cNvPr>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3">
                <a:extLst>
                  <a:ext uri="{FF2B5EF4-FFF2-40B4-BE49-F238E27FC236}">
                    <a16:creationId xmlns:a16="http://schemas.microsoft.com/office/drawing/2014/main" id="{D6582CCB-A8C1-4A57-86B6-91C6CFB14377}"/>
                  </a:ext>
                </a:extLst>
              </p:cNvPr>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4">
                <a:extLst>
                  <a:ext uri="{FF2B5EF4-FFF2-40B4-BE49-F238E27FC236}">
                    <a16:creationId xmlns:a16="http://schemas.microsoft.com/office/drawing/2014/main" id="{C2F6BE28-70D4-4843-A45A-94772A4E509D}"/>
                  </a:ext>
                </a:extLst>
              </p:cNvPr>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5">
                <a:extLst>
                  <a:ext uri="{FF2B5EF4-FFF2-40B4-BE49-F238E27FC236}">
                    <a16:creationId xmlns:a16="http://schemas.microsoft.com/office/drawing/2014/main" id="{7754A973-36B2-4C04-B447-708C0FD4AC12}"/>
                  </a:ext>
                </a:extLst>
              </p:cNvPr>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6">
                <a:extLst>
                  <a:ext uri="{FF2B5EF4-FFF2-40B4-BE49-F238E27FC236}">
                    <a16:creationId xmlns:a16="http://schemas.microsoft.com/office/drawing/2014/main" id="{17C50775-72F8-4991-85EC-50090D0A240D}"/>
                  </a:ext>
                </a:extLst>
              </p:cNvPr>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7">
                <a:extLst>
                  <a:ext uri="{FF2B5EF4-FFF2-40B4-BE49-F238E27FC236}">
                    <a16:creationId xmlns:a16="http://schemas.microsoft.com/office/drawing/2014/main" id="{A34E47B2-5C96-4A84-9556-6737BEE037CB}"/>
                  </a:ext>
                </a:extLst>
              </p:cNvPr>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8">
                <a:extLst>
                  <a:ext uri="{FF2B5EF4-FFF2-40B4-BE49-F238E27FC236}">
                    <a16:creationId xmlns:a16="http://schemas.microsoft.com/office/drawing/2014/main" id="{63CB42E5-D807-42AA-B1A1-86EFBCAF01B8}"/>
                  </a:ext>
                </a:extLst>
              </p:cNvPr>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9">
                <a:extLst>
                  <a:ext uri="{FF2B5EF4-FFF2-40B4-BE49-F238E27FC236}">
                    <a16:creationId xmlns:a16="http://schemas.microsoft.com/office/drawing/2014/main" id="{F38E73E9-A5FD-4568-992B-4CBB0D64466B}"/>
                  </a:ext>
                </a:extLst>
              </p:cNvPr>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60">
                <a:extLst>
                  <a:ext uri="{FF2B5EF4-FFF2-40B4-BE49-F238E27FC236}">
                    <a16:creationId xmlns:a16="http://schemas.microsoft.com/office/drawing/2014/main" id="{906CF7FC-8D24-4F71-B473-5DF66E123B29}"/>
                  </a:ext>
                </a:extLst>
              </p:cNvPr>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61">
                <a:extLst>
                  <a:ext uri="{FF2B5EF4-FFF2-40B4-BE49-F238E27FC236}">
                    <a16:creationId xmlns:a16="http://schemas.microsoft.com/office/drawing/2014/main" id="{A6EC4299-A1ED-4B4D-85F3-F5EC9E9F1A54}"/>
                  </a:ext>
                </a:extLst>
              </p:cNvPr>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2">
                <a:extLst>
                  <a:ext uri="{FF2B5EF4-FFF2-40B4-BE49-F238E27FC236}">
                    <a16:creationId xmlns:a16="http://schemas.microsoft.com/office/drawing/2014/main" id="{AA96B68D-E820-4B32-A3D6-71A71F6B04D4}"/>
                  </a:ext>
                </a:extLst>
              </p:cNvPr>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3">
                <a:extLst>
                  <a:ext uri="{FF2B5EF4-FFF2-40B4-BE49-F238E27FC236}">
                    <a16:creationId xmlns:a16="http://schemas.microsoft.com/office/drawing/2014/main" id="{FA521249-5B5D-4B6F-8571-63AD49326965}"/>
                  </a:ext>
                </a:extLst>
              </p:cNvPr>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4">
                <a:extLst>
                  <a:ext uri="{FF2B5EF4-FFF2-40B4-BE49-F238E27FC236}">
                    <a16:creationId xmlns:a16="http://schemas.microsoft.com/office/drawing/2014/main" id="{7371281A-912D-461E-B2A9-25E16670A699}"/>
                  </a:ext>
                </a:extLst>
              </p:cNvPr>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5">
                <a:extLst>
                  <a:ext uri="{FF2B5EF4-FFF2-40B4-BE49-F238E27FC236}">
                    <a16:creationId xmlns:a16="http://schemas.microsoft.com/office/drawing/2014/main" id="{205932F2-6297-4C2C-A843-B779AB156D37}"/>
                  </a:ext>
                </a:extLst>
              </p:cNvPr>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6">
                <a:extLst>
                  <a:ext uri="{FF2B5EF4-FFF2-40B4-BE49-F238E27FC236}">
                    <a16:creationId xmlns:a16="http://schemas.microsoft.com/office/drawing/2014/main" id="{747B1C1B-B9D4-4F39-B938-FD7E28A5D6FD}"/>
                  </a:ext>
                </a:extLst>
              </p:cNvPr>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7">
                <a:extLst>
                  <a:ext uri="{FF2B5EF4-FFF2-40B4-BE49-F238E27FC236}">
                    <a16:creationId xmlns:a16="http://schemas.microsoft.com/office/drawing/2014/main" id="{F3834184-4BDC-4664-A497-3A2299D66246}"/>
                  </a:ext>
                </a:extLst>
              </p:cNvPr>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8">
                <a:extLst>
                  <a:ext uri="{FF2B5EF4-FFF2-40B4-BE49-F238E27FC236}">
                    <a16:creationId xmlns:a16="http://schemas.microsoft.com/office/drawing/2014/main" id="{B01929CE-66EB-4B2E-9A50-80AD240752A9}"/>
                  </a:ext>
                </a:extLst>
              </p:cNvPr>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9">
                <a:extLst>
                  <a:ext uri="{FF2B5EF4-FFF2-40B4-BE49-F238E27FC236}">
                    <a16:creationId xmlns:a16="http://schemas.microsoft.com/office/drawing/2014/main" id="{F65C9176-8BC9-4CE8-A561-8FE98E5F6DC6}"/>
                  </a:ext>
                </a:extLst>
              </p:cNvPr>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70">
                <a:extLst>
                  <a:ext uri="{FF2B5EF4-FFF2-40B4-BE49-F238E27FC236}">
                    <a16:creationId xmlns:a16="http://schemas.microsoft.com/office/drawing/2014/main" id="{79A1C5FC-6B4B-49CF-A702-0327A7C3C776}"/>
                  </a:ext>
                </a:extLst>
              </p:cNvPr>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71">
                <a:extLst>
                  <a:ext uri="{FF2B5EF4-FFF2-40B4-BE49-F238E27FC236}">
                    <a16:creationId xmlns:a16="http://schemas.microsoft.com/office/drawing/2014/main" id="{9C0FB3F5-EE90-4314-878E-3D55AE3B4A3B}"/>
                  </a:ext>
                </a:extLst>
              </p:cNvPr>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2">
                <a:extLst>
                  <a:ext uri="{FF2B5EF4-FFF2-40B4-BE49-F238E27FC236}">
                    <a16:creationId xmlns:a16="http://schemas.microsoft.com/office/drawing/2014/main" id="{22373F0D-C4DB-435E-8F90-C9D8FB169800}"/>
                  </a:ext>
                </a:extLst>
              </p:cNvPr>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3">
                <a:extLst>
                  <a:ext uri="{FF2B5EF4-FFF2-40B4-BE49-F238E27FC236}">
                    <a16:creationId xmlns:a16="http://schemas.microsoft.com/office/drawing/2014/main" id="{1913E406-64C4-4605-85D7-4ED97FC0388D}"/>
                  </a:ext>
                </a:extLst>
              </p:cNvPr>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4">
                <a:extLst>
                  <a:ext uri="{FF2B5EF4-FFF2-40B4-BE49-F238E27FC236}">
                    <a16:creationId xmlns:a16="http://schemas.microsoft.com/office/drawing/2014/main" id="{0625C826-E497-4A17-AF33-742291BB8E0D}"/>
                  </a:ext>
                </a:extLst>
              </p:cNvPr>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Oval 1275">
                <a:extLst>
                  <a:ext uri="{FF2B5EF4-FFF2-40B4-BE49-F238E27FC236}">
                    <a16:creationId xmlns:a16="http://schemas.microsoft.com/office/drawing/2014/main" id="{40302573-6E64-4007-A349-B2B09C74CF02}"/>
                  </a:ext>
                </a:extLst>
              </p:cNvPr>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3" name="Oval 1276">
                <a:extLst>
                  <a:ext uri="{FF2B5EF4-FFF2-40B4-BE49-F238E27FC236}">
                    <a16:creationId xmlns:a16="http://schemas.microsoft.com/office/drawing/2014/main" id="{6D0142E3-4D0D-4FC5-A6E7-6ACC19501F3E}"/>
                  </a:ext>
                </a:extLst>
              </p:cNvPr>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4" name="Oval 1277">
                <a:extLst>
                  <a:ext uri="{FF2B5EF4-FFF2-40B4-BE49-F238E27FC236}">
                    <a16:creationId xmlns:a16="http://schemas.microsoft.com/office/drawing/2014/main" id="{3B96C6E3-2271-4727-ABF3-28C23CD40107}"/>
                  </a:ext>
                </a:extLst>
              </p:cNvPr>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8">
                <a:extLst>
                  <a:ext uri="{FF2B5EF4-FFF2-40B4-BE49-F238E27FC236}">
                    <a16:creationId xmlns:a16="http://schemas.microsoft.com/office/drawing/2014/main" id="{786B47F4-ACB5-4072-946F-7E56E789DF61}"/>
                  </a:ext>
                </a:extLst>
              </p:cNvPr>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9">
                <a:extLst>
                  <a:ext uri="{FF2B5EF4-FFF2-40B4-BE49-F238E27FC236}">
                    <a16:creationId xmlns:a16="http://schemas.microsoft.com/office/drawing/2014/main" id="{277B5F39-A99F-40B6-9C97-37AA379B0E7F}"/>
                  </a:ext>
                </a:extLst>
              </p:cNvPr>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80">
                <a:extLst>
                  <a:ext uri="{FF2B5EF4-FFF2-40B4-BE49-F238E27FC236}">
                    <a16:creationId xmlns:a16="http://schemas.microsoft.com/office/drawing/2014/main" id="{B7A3F9C0-A3A3-4FE7-A294-3DBA60BC13CF}"/>
                  </a:ext>
                </a:extLst>
              </p:cNvPr>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81">
                <a:extLst>
                  <a:ext uri="{FF2B5EF4-FFF2-40B4-BE49-F238E27FC236}">
                    <a16:creationId xmlns:a16="http://schemas.microsoft.com/office/drawing/2014/main" id="{43F7E206-BD7F-4BF3-AEBD-A13109D4DAEE}"/>
                  </a:ext>
                </a:extLst>
              </p:cNvPr>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2">
                <a:extLst>
                  <a:ext uri="{FF2B5EF4-FFF2-40B4-BE49-F238E27FC236}">
                    <a16:creationId xmlns:a16="http://schemas.microsoft.com/office/drawing/2014/main" id="{7E62BB1A-423F-43CE-AADA-8C4F1DBB9185}"/>
                  </a:ext>
                </a:extLst>
              </p:cNvPr>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3">
                <a:extLst>
                  <a:ext uri="{FF2B5EF4-FFF2-40B4-BE49-F238E27FC236}">
                    <a16:creationId xmlns:a16="http://schemas.microsoft.com/office/drawing/2014/main" id="{D2653E00-16BD-42E3-8935-852FCDCDAA91}"/>
                  </a:ext>
                </a:extLst>
              </p:cNvPr>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4">
                <a:extLst>
                  <a:ext uri="{FF2B5EF4-FFF2-40B4-BE49-F238E27FC236}">
                    <a16:creationId xmlns:a16="http://schemas.microsoft.com/office/drawing/2014/main" id="{93365507-A339-4647-A5D4-B3EECE28263A}"/>
                  </a:ext>
                </a:extLst>
              </p:cNvPr>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5">
                <a:extLst>
                  <a:ext uri="{FF2B5EF4-FFF2-40B4-BE49-F238E27FC236}">
                    <a16:creationId xmlns:a16="http://schemas.microsoft.com/office/drawing/2014/main" id="{6F14971C-464F-4D76-B626-B19DF91DBBC9}"/>
                  </a:ext>
                </a:extLst>
              </p:cNvPr>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6">
                <a:extLst>
                  <a:ext uri="{FF2B5EF4-FFF2-40B4-BE49-F238E27FC236}">
                    <a16:creationId xmlns:a16="http://schemas.microsoft.com/office/drawing/2014/main" id="{51EADD34-708C-4D9A-86A6-C52AE6E51F27}"/>
                  </a:ext>
                </a:extLst>
              </p:cNvPr>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Freeform 1287">
                <a:extLst>
                  <a:ext uri="{FF2B5EF4-FFF2-40B4-BE49-F238E27FC236}">
                    <a16:creationId xmlns:a16="http://schemas.microsoft.com/office/drawing/2014/main" id="{E6A346EE-22A2-46C8-BBF7-C3321C62EB6A}"/>
                  </a:ext>
                </a:extLst>
              </p:cNvPr>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5" name="Freeform 1288">
                <a:extLst>
                  <a:ext uri="{FF2B5EF4-FFF2-40B4-BE49-F238E27FC236}">
                    <a16:creationId xmlns:a16="http://schemas.microsoft.com/office/drawing/2014/main" id="{FD076465-F314-47B6-91E2-DB7353EE633D}"/>
                  </a:ext>
                </a:extLst>
              </p:cNvPr>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6" name="Freeform 1289">
                <a:extLst>
                  <a:ext uri="{FF2B5EF4-FFF2-40B4-BE49-F238E27FC236}">
                    <a16:creationId xmlns:a16="http://schemas.microsoft.com/office/drawing/2014/main" id="{8A3692BC-C73E-448B-9AF2-384E1F142141}"/>
                  </a:ext>
                </a:extLst>
              </p:cNvPr>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90">
                <a:extLst>
                  <a:ext uri="{FF2B5EF4-FFF2-40B4-BE49-F238E27FC236}">
                    <a16:creationId xmlns:a16="http://schemas.microsoft.com/office/drawing/2014/main" id="{131AFFE1-273C-4491-BFE7-D3BA0F105565}"/>
                  </a:ext>
                </a:extLst>
              </p:cNvPr>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91">
                <a:extLst>
                  <a:ext uri="{FF2B5EF4-FFF2-40B4-BE49-F238E27FC236}">
                    <a16:creationId xmlns:a16="http://schemas.microsoft.com/office/drawing/2014/main" id="{0E36A842-3FBB-4D0C-92B2-7AAA03805FFC}"/>
                  </a:ext>
                </a:extLst>
              </p:cNvPr>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2">
                <a:extLst>
                  <a:ext uri="{FF2B5EF4-FFF2-40B4-BE49-F238E27FC236}">
                    <a16:creationId xmlns:a16="http://schemas.microsoft.com/office/drawing/2014/main" id="{B647B1D3-E84D-46A2-8232-DD6F5E139F69}"/>
                  </a:ext>
                </a:extLst>
              </p:cNvPr>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Oval 1293">
                <a:extLst>
                  <a:ext uri="{FF2B5EF4-FFF2-40B4-BE49-F238E27FC236}">
                    <a16:creationId xmlns:a16="http://schemas.microsoft.com/office/drawing/2014/main" id="{5CE96CA4-5A08-456C-8A8F-30F5F4443A56}"/>
                  </a:ext>
                </a:extLst>
              </p:cNvPr>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1" name="Oval 1294">
                <a:extLst>
                  <a:ext uri="{FF2B5EF4-FFF2-40B4-BE49-F238E27FC236}">
                    <a16:creationId xmlns:a16="http://schemas.microsoft.com/office/drawing/2014/main" id="{2FD11F84-A919-4DF8-A58A-B0A2B5FF8A10}"/>
                  </a:ext>
                </a:extLst>
              </p:cNvPr>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2" name="Oval 1295">
                <a:extLst>
                  <a:ext uri="{FF2B5EF4-FFF2-40B4-BE49-F238E27FC236}">
                    <a16:creationId xmlns:a16="http://schemas.microsoft.com/office/drawing/2014/main" id="{A8234FF1-0042-4AB4-9074-069B1FAE02C7}"/>
                  </a:ext>
                </a:extLst>
              </p:cNvPr>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6">
                <a:extLst>
                  <a:ext uri="{FF2B5EF4-FFF2-40B4-BE49-F238E27FC236}">
                    <a16:creationId xmlns:a16="http://schemas.microsoft.com/office/drawing/2014/main" id="{6C3DA03D-7768-4E06-888F-930F27994996}"/>
                  </a:ext>
                </a:extLst>
              </p:cNvPr>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7">
                <a:extLst>
                  <a:ext uri="{FF2B5EF4-FFF2-40B4-BE49-F238E27FC236}">
                    <a16:creationId xmlns:a16="http://schemas.microsoft.com/office/drawing/2014/main" id="{D0A16A05-B3B7-4FBD-9805-7AFF9681CC89}"/>
                  </a:ext>
                </a:extLst>
              </p:cNvPr>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8">
                <a:extLst>
                  <a:ext uri="{FF2B5EF4-FFF2-40B4-BE49-F238E27FC236}">
                    <a16:creationId xmlns:a16="http://schemas.microsoft.com/office/drawing/2014/main" id="{2244B67B-E3A3-4891-AC2A-F9F653C83D69}"/>
                  </a:ext>
                </a:extLst>
              </p:cNvPr>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9">
                <a:extLst>
                  <a:ext uri="{FF2B5EF4-FFF2-40B4-BE49-F238E27FC236}">
                    <a16:creationId xmlns:a16="http://schemas.microsoft.com/office/drawing/2014/main" id="{CC7AC2AC-FFAF-4DFE-8C8C-E48E5FA844BB}"/>
                  </a:ext>
                </a:extLst>
              </p:cNvPr>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300">
                <a:extLst>
                  <a:ext uri="{FF2B5EF4-FFF2-40B4-BE49-F238E27FC236}">
                    <a16:creationId xmlns:a16="http://schemas.microsoft.com/office/drawing/2014/main" id="{226F5D47-DF56-4383-8B86-FA9AC1E4FCFE}"/>
                  </a:ext>
                </a:extLst>
              </p:cNvPr>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301">
                <a:extLst>
                  <a:ext uri="{FF2B5EF4-FFF2-40B4-BE49-F238E27FC236}">
                    <a16:creationId xmlns:a16="http://schemas.microsoft.com/office/drawing/2014/main" id="{754B99DF-211D-4B9E-8733-3CF64ABBAE5C}"/>
                  </a:ext>
                </a:extLst>
              </p:cNvPr>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2">
                <a:extLst>
                  <a:ext uri="{FF2B5EF4-FFF2-40B4-BE49-F238E27FC236}">
                    <a16:creationId xmlns:a16="http://schemas.microsoft.com/office/drawing/2014/main" id="{9402F908-DFA8-4C42-87EC-777A29DE6206}"/>
                  </a:ext>
                </a:extLst>
              </p:cNvPr>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3">
                <a:extLst>
                  <a:ext uri="{FF2B5EF4-FFF2-40B4-BE49-F238E27FC236}">
                    <a16:creationId xmlns:a16="http://schemas.microsoft.com/office/drawing/2014/main" id="{7A7C662E-48A2-4ABB-BDAF-BE804BAFD2D1}"/>
                  </a:ext>
                </a:extLst>
              </p:cNvPr>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Rectangle 1304">
                <a:extLst>
                  <a:ext uri="{FF2B5EF4-FFF2-40B4-BE49-F238E27FC236}">
                    <a16:creationId xmlns:a16="http://schemas.microsoft.com/office/drawing/2014/main" id="{EFDEB7A1-C920-40CB-8A72-D87007A129DA}"/>
                  </a:ext>
                </a:extLst>
              </p:cNvPr>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Rectangle 1305">
                <a:extLst>
                  <a:ext uri="{FF2B5EF4-FFF2-40B4-BE49-F238E27FC236}">
                    <a16:creationId xmlns:a16="http://schemas.microsoft.com/office/drawing/2014/main" id="{98D72484-14B3-4376-B95E-7ABFE1D53B43}"/>
                  </a:ext>
                </a:extLst>
              </p:cNvPr>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6">
                <a:extLst>
                  <a:ext uri="{FF2B5EF4-FFF2-40B4-BE49-F238E27FC236}">
                    <a16:creationId xmlns:a16="http://schemas.microsoft.com/office/drawing/2014/main" id="{723A5F66-A6E0-4860-AE90-BC931C2E188A}"/>
                  </a:ext>
                </a:extLst>
              </p:cNvPr>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7">
                <a:extLst>
                  <a:ext uri="{FF2B5EF4-FFF2-40B4-BE49-F238E27FC236}">
                    <a16:creationId xmlns:a16="http://schemas.microsoft.com/office/drawing/2014/main" id="{E54ED371-AB27-4299-8187-781D55CF5DCD}"/>
                  </a:ext>
                </a:extLst>
              </p:cNvPr>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Freeform 1308">
                <a:extLst>
                  <a:ext uri="{FF2B5EF4-FFF2-40B4-BE49-F238E27FC236}">
                    <a16:creationId xmlns:a16="http://schemas.microsoft.com/office/drawing/2014/main" id="{01974C4F-890E-426D-9E99-E51D6148A92E}"/>
                  </a:ext>
                </a:extLst>
              </p:cNvPr>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6" name="Freeform 1309">
                <a:extLst>
                  <a:ext uri="{FF2B5EF4-FFF2-40B4-BE49-F238E27FC236}">
                    <a16:creationId xmlns:a16="http://schemas.microsoft.com/office/drawing/2014/main" id="{AA74974D-9A12-40D0-849A-5EB491601789}"/>
                  </a:ext>
                </a:extLst>
              </p:cNvPr>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7" name="Freeform 1310">
                <a:extLst>
                  <a:ext uri="{FF2B5EF4-FFF2-40B4-BE49-F238E27FC236}">
                    <a16:creationId xmlns:a16="http://schemas.microsoft.com/office/drawing/2014/main" id="{D9EBF70E-E4D5-4694-A619-83762A1E72DB}"/>
                  </a:ext>
                </a:extLst>
              </p:cNvPr>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11">
                <a:extLst>
                  <a:ext uri="{FF2B5EF4-FFF2-40B4-BE49-F238E27FC236}">
                    <a16:creationId xmlns:a16="http://schemas.microsoft.com/office/drawing/2014/main" id="{B708BCE4-EFF2-4B36-932A-8E0646963EBD}"/>
                  </a:ext>
                </a:extLst>
              </p:cNvPr>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2">
                <a:extLst>
                  <a:ext uri="{FF2B5EF4-FFF2-40B4-BE49-F238E27FC236}">
                    <a16:creationId xmlns:a16="http://schemas.microsoft.com/office/drawing/2014/main" id="{B643B4CC-9F49-40E7-8EF9-70924F424C24}"/>
                  </a:ext>
                </a:extLst>
              </p:cNvPr>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3">
                <a:extLst>
                  <a:ext uri="{FF2B5EF4-FFF2-40B4-BE49-F238E27FC236}">
                    <a16:creationId xmlns:a16="http://schemas.microsoft.com/office/drawing/2014/main" id="{A95423AF-8A47-4706-AF1E-BBC528556688}"/>
                  </a:ext>
                </a:extLst>
              </p:cNvPr>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4">
                <a:extLst>
                  <a:ext uri="{FF2B5EF4-FFF2-40B4-BE49-F238E27FC236}">
                    <a16:creationId xmlns:a16="http://schemas.microsoft.com/office/drawing/2014/main" id="{7778EAD6-328D-4A55-966E-682DB30E53EA}"/>
                  </a:ext>
                </a:extLst>
              </p:cNvPr>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5">
                <a:extLst>
                  <a:ext uri="{FF2B5EF4-FFF2-40B4-BE49-F238E27FC236}">
                    <a16:creationId xmlns:a16="http://schemas.microsoft.com/office/drawing/2014/main" id="{0AFFBCA0-BCFC-40A7-B3B6-279041DF619F}"/>
                  </a:ext>
                </a:extLst>
              </p:cNvPr>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6">
                <a:extLst>
                  <a:ext uri="{FF2B5EF4-FFF2-40B4-BE49-F238E27FC236}">
                    <a16:creationId xmlns:a16="http://schemas.microsoft.com/office/drawing/2014/main" id="{F65E292C-A713-4067-9900-EA7629C42474}"/>
                  </a:ext>
                </a:extLst>
              </p:cNvPr>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7">
                <a:extLst>
                  <a:ext uri="{FF2B5EF4-FFF2-40B4-BE49-F238E27FC236}">
                    <a16:creationId xmlns:a16="http://schemas.microsoft.com/office/drawing/2014/main" id="{5AE77CDA-D72A-4D3B-9A10-ACF90C48EE02}"/>
                  </a:ext>
                </a:extLst>
              </p:cNvPr>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8">
                <a:extLst>
                  <a:ext uri="{FF2B5EF4-FFF2-40B4-BE49-F238E27FC236}">
                    <a16:creationId xmlns:a16="http://schemas.microsoft.com/office/drawing/2014/main" id="{623FFFC5-36A5-4A3C-8D4C-1F910A2B445E}"/>
                  </a:ext>
                </a:extLst>
              </p:cNvPr>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9">
                <a:extLst>
                  <a:ext uri="{FF2B5EF4-FFF2-40B4-BE49-F238E27FC236}">
                    <a16:creationId xmlns:a16="http://schemas.microsoft.com/office/drawing/2014/main" id="{682B3EBF-2680-4381-A662-8E835CB98C15}"/>
                  </a:ext>
                </a:extLst>
              </p:cNvPr>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20">
                <a:extLst>
                  <a:ext uri="{FF2B5EF4-FFF2-40B4-BE49-F238E27FC236}">
                    <a16:creationId xmlns:a16="http://schemas.microsoft.com/office/drawing/2014/main" id="{167AA827-D0B9-4E10-9EE5-BE6D8D8F4F98}"/>
                  </a:ext>
                </a:extLst>
              </p:cNvPr>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21">
                <a:extLst>
                  <a:ext uri="{FF2B5EF4-FFF2-40B4-BE49-F238E27FC236}">
                    <a16:creationId xmlns:a16="http://schemas.microsoft.com/office/drawing/2014/main" id="{23FF95EC-269D-4CCD-AE0E-C7E46172DE6B}"/>
                  </a:ext>
                </a:extLst>
              </p:cNvPr>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2">
                <a:extLst>
                  <a:ext uri="{FF2B5EF4-FFF2-40B4-BE49-F238E27FC236}">
                    <a16:creationId xmlns:a16="http://schemas.microsoft.com/office/drawing/2014/main" id="{6CA8039D-7F8C-4F3B-816E-01B780556A5E}"/>
                  </a:ext>
                </a:extLst>
              </p:cNvPr>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3">
                <a:extLst>
                  <a:ext uri="{FF2B5EF4-FFF2-40B4-BE49-F238E27FC236}">
                    <a16:creationId xmlns:a16="http://schemas.microsoft.com/office/drawing/2014/main" id="{9D1546D7-61A2-4D33-BF3E-730E3D43B371}"/>
                  </a:ext>
                </a:extLst>
              </p:cNvPr>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4">
                <a:extLst>
                  <a:ext uri="{FF2B5EF4-FFF2-40B4-BE49-F238E27FC236}">
                    <a16:creationId xmlns:a16="http://schemas.microsoft.com/office/drawing/2014/main" id="{33A0FEA6-A161-48DB-9AB6-D45D6CA69797}"/>
                  </a:ext>
                </a:extLst>
              </p:cNvPr>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5">
                <a:extLst>
                  <a:ext uri="{FF2B5EF4-FFF2-40B4-BE49-F238E27FC236}">
                    <a16:creationId xmlns:a16="http://schemas.microsoft.com/office/drawing/2014/main" id="{37A06C66-C8E5-4966-939D-79EA96FFF550}"/>
                  </a:ext>
                </a:extLst>
              </p:cNvPr>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6">
                <a:extLst>
                  <a:ext uri="{FF2B5EF4-FFF2-40B4-BE49-F238E27FC236}">
                    <a16:creationId xmlns:a16="http://schemas.microsoft.com/office/drawing/2014/main" id="{B33A68A7-AEE0-4D48-B3E1-CCADE64C4E09}"/>
                  </a:ext>
                </a:extLst>
              </p:cNvPr>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7">
                <a:extLst>
                  <a:ext uri="{FF2B5EF4-FFF2-40B4-BE49-F238E27FC236}">
                    <a16:creationId xmlns:a16="http://schemas.microsoft.com/office/drawing/2014/main" id="{BACBCE10-D82E-4B82-A3FF-7DBBAA69A07B}"/>
                  </a:ext>
                </a:extLst>
              </p:cNvPr>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8">
                <a:extLst>
                  <a:ext uri="{FF2B5EF4-FFF2-40B4-BE49-F238E27FC236}">
                    <a16:creationId xmlns:a16="http://schemas.microsoft.com/office/drawing/2014/main" id="{897C57E0-9106-4A87-AEAF-EDE1AD6398DD}"/>
                  </a:ext>
                </a:extLst>
              </p:cNvPr>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9">
                <a:extLst>
                  <a:ext uri="{FF2B5EF4-FFF2-40B4-BE49-F238E27FC236}">
                    <a16:creationId xmlns:a16="http://schemas.microsoft.com/office/drawing/2014/main" id="{7E6E89D3-7081-4564-A2CA-A60D2D878730}"/>
                  </a:ext>
                </a:extLst>
              </p:cNvPr>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30">
                <a:extLst>
                  <a:ext uri="{FF2B5EF4-FFF2-40B4-BE49-F238E27FC236}">
                    <a16:creationId xmlns:a16="http://schemas.microsoft.com/office/drawing/2014/main" id="{934AA6C0-9A3E-4D71-83CE-0D6A7FA680C1}"/>
                  </a:ext>
                </a:extLst>
              </p:cNvPr>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31">
                <a:extLst>
                  <a:ext uri="{FF2B5EF4-FFF2-40B4-BE49-F238E27FC236}">
                    <a16:creationId xmlns:a16="http://schemas.microsoft.com/office/drawing/2014/main" id="{915247CC-55C2-4179-833B-6DA087A0DED7}"/>
                  </a:ext>
                </a:extLst>
              </p:cNvPr>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2">
                <a:extLst>
                  <a:ext uri="{FF2B5EF4-FFF2-40B4-BE49-F238E27FC236}">
                    <a16:creationId xmlns:a16="http://schemas.microsoft.com/office/drawing/2014/main" id="{460E4AC8-97C9-4B77-8020-74875DC47326}"/>
                  </a:ext>
                </a:extLst>
              </p:cNvPr>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3">
                <a:extLst>
                  <a:ext uri="{FF2B5EF4-FFF2-40B4-BE49-F238E27FC236}">
                    <a16:creationId xmlns:a16="http://schemas.microsoft.com/office/drawing/2014/main" id="{38B87326-55F6-4425-9992-023735271DA1}"/>
                  </a:ext>
                </a:extLst>
              </p:cNvPr>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4">
                <a:extLst>
                  <a:ext uri="{FF2B5EF4-FFF2-40B4-BE49-F238E27FC236}">
                    <a16:creationId xmlns:a16="http://schemas.microsoft.com/office/drawing/2014/main" id="{4C3D6C17-9CB0-4CAD-9300-B55880942E3A}"/>
                  </a:ext>
                </a:extLst>
              </p:cNvPr>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5">
                <a:extLst>
                  <a:ext uri="{FF2B5EF4-FFF2-40B4-BE49-F238E27FC236}">
                    <a16:creationId xmlns:a16="http://schemas.microsoft.com/office/drawing/2014/main" id="{AD49592C-0F6E-438E-B19C-9970B65A3DCD}"/>
                  </a:ext>
                </a:extLst>
              </p:cNvPr>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Oval 1336">
                <a:extLst>
                  <a:ext uri="{FF2B5EF4-FFF2-40B4-BE49-F238E27FC236}">
                    <a16:creationId xmlns:a16="http://schemas.microsoft.com/office/drawing/2014/main" id="{417F7DE9-78A7-48FE-BC3D-E69677118ACC}"/>
                  </a:ext>
                </a:extLst>
              </p:cNvPr>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4" name="Oval 1337">
                <a:extLst>
                  <a:ext uri="{FF2B5EF4-FFF2-40B4-BE49-F238E27FC236}">
                    <a16:creationId xmlns:a16="http://schemas.microsoft.com/office/drawing/2014/main" id="{E43D1E84-E6F5-4E6A-A2C4-A5D44762588C}"/>
                  </a:ext>
                </a:extLst>
              </p:cNvPr>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5" name="Oval 1338">
                <a:extLst>
                  <a:ext uri="{FF2B5EF4-FFF2-40B4-BE49-F238E27FC236}">
                    <a16:creationId xmlns:a16="http://schemas.microsoft.com/office/drawing/2014/main" id="{78B332FE-F365-4C74-B849-A6FB1FD2B888}"/>
                  </a:ext>
                </a:extLst>
              </p:cNvPr>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9">
                <a:extLst>
                  <a:ext uri="{FF2B5EF4-FFF2-40B4-BE49-F238E27FC236}">
                    <a16:creationId xmlns:a16="http://schemas.microsoft.com/office/drawing/2014/main" id="{C6669599-4A2C-40BE-8F4C-D81DC75D2FBD}"/>
                  </a:ext>
                </a:extLst>
              </p:cNvPr>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40">
                <a:extLst>
                  <a:ext uri="{FF2B5EF4-FFF2-40B4-BE49-F238E27FC236}">
                    <a16:creationId xmlns:a16="http://schemas.microsoft.com/office/drawing/2014/main" id="{6CD92146-E132-4457-AF85-CA874044EA6A}"/>
                  </a:ext>
                </a:extLst>
              </p:cNvPr>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41">
                <a:extLst>
                  <a:ext uri="{FF2B5EF4-FFF2-40B4-BE49-F238E27FC236}">
                    <a16:creationId xmlns:a16="http://schemas.microsoft.com/office/drawing/2014/main" id="{34D92F15-B4A4-4C5B-867A-B99C6B410FF7}"/>
                  </a:ext>
                </a:extLst>
              </p:cNvPr>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2">
                <a:extLst>
                  <a:ext uri="{FF2B5EF4-FFF2-40B4-BE49-F238E27FC236}">
                    <a16:creationId xmlns:a16="http://schemas.microsoft.com/office/drawing/2014/main" id="{B83B03CA-B10A-4BAD-9865-420EE140C8F4}"/>
                  </a:ext>
                </a:extLst>
              </p:cNvPr>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3">
                <a:extLst>
                  <a:ext uri="{FF2B5EF4-FFF2-40B4-BE49-F238E27FC236}">
                    <a16:creationId xmlns:a16="http://schemas.microsoft.com/office/drawing/2014/main" id="{A9363FA6-2353-4155-B098-8BD19695767D}"/>
                  </a:ext>
                </a:extLst>
              </p:cNvPr>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4">
                <a:extLst>
                  <a:ext uri="{FF2B5EF4-FFF2-40B4-BE49-F238E27FC236}">
                    <a16:creationId xmlns:a16="http://schemas.microsoft.com/office/drawing/2014/main" id="{4373A49B-D222-40E2-9534-69B59C40F0CD}"/>
                  </a:ext>
                </a:extLst>
              </p:cNvPr>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5">
                <a:extLst>
                  <a:ext uri="{FF2B5EF4-FFF2-40B4-BE49-F238E27FC236}">
                    <a16:creationId xmlns:a16="http://schemas.microsoft.com/office/drawing/2014/main" id="{66844179-97F3-4C69-AE8E-216DFD678B51}"/>
                  </a:ext>
                </a:extLst>
              </p:cNvPr>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6">
                <a:extLst>
                  <a:ext uri="{FF2B5EF4-FFF2-40B4-BE49-F238E27FC236}">
                    <a16:creationId xmlns:a16="http://schemas.microsoft.com/office/drawing/2014/main" id="{317AC8DA-BAB8-4AF5-8DC4-5F40B6BFCF43}"/>
                  </a:ext>
                </a:extLst>
              </p:cNvPr>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7">
                <a:extLst>
                  <a:ext uri="{FF2B5EF4-FFF2-40B4-BE49-F238E27FC236}">
                    <a16:creationId xmlns:a16="http://schemas.microsoft.com/office/drawing/2014/main" id="{4A4F9F84-942E-4F09-9FCC-991DA676E1F3}"/>
                  </a:ext>
                </a:extLst>
              </p:cNvPr>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8">
                <a:extLst>
                  <a:ext uri="{FF2B5EF4-FFF2-40B4-BE49-F238E27FC236}">
                    <a16:creationId xmlns:a16="http://schemas.microsoft.com/office/drawing/2014/main" id="{6357CAA1-967C-4B10-B0A3-5CD251EB8149}"/>
                  </a:ext>
                </a:extLst>
              </p:cNvPr>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9">
                <a:extLst>
                  <a:ext uri="{FF2B5EF4-FFF2-40B4-BE49-F238E27FC236}">
                    <a16:creationId xmlns:a16="http://schemas.microsoft.com/office/drawing/2014/main" id="{3BD82B1B-981C-4F0F-88D9-22749470D49E}"/>
                  </a:ext>
                </a:extLst>
              </p:cNvPr>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50">
                <a:extLst>
                  <a:ext uri="{FF2B5EF4-FFF2-40B4-BE49-F238E27FC236}">
                    <a16:creationId xmlns:a16="http://schemas.microsoft.com/office/drawing/2014/main" id="{D02D6DEB-71F0-46BB-BCE1-D240968B585F}"/>
                  </a:ext>
                </a:extLst>
              </p:cNvPr>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51">
                <a:extLst>
                  <a:ext uri="{FF2B5EF4-FFF2-40B4-BE49-F238E27FC236}">
                    <a16:creationId xmlns:a16="http://schemas.microsoft.com/office/drawing/2014/main" id="{E4BDA145-4B3F-46A2-96FE-96B5234B0868}"/>
                  </a:ext>
                </a:extLst>
              </p:cNvPr>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2">
                <a:extLst>
                  <a:ext uri="{FF2B5EF4-FFF2-40B4-BE49-F238E27FC236}">
                    <a16:creationId xmlns:a16="http://schemas.microsoft.com/office/drawing/2014/main" id="{EC374FE3-DA3E-4F80-85A0-9F475BCF4036}"/>
                  </a:ext>
                </a:extLst>
              </p:cNvPr>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Freeform 1353">
                <a:extLst>
                  <a:ext uri="{FF2B5EF4-FFF2-40B4-BE49-F238E27FC236}">
                    <a16:creationId xmlns:a16="http://schemas.microsoft.com/office/drawing/2014/main" id="{4EFE4312-A262-4771-900E-F992B11993A7}"/>
                  </a:ext>
                </a:extLst>
              </p:cNvPr>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1" name="Freeform 1354">
                <a:extLst>
                  <a:ext uri="{FF2B5EF4-FFF2-40B4-BE49-F238E27FC236}">
                    <a16:creationId xmlns:a16="http://schemas.microsoft.com/office/drawing/2014/main" id="{F1E3C8FE-87C9-4A91-8F50-AD30CB3550D4}"/>
                  </a:ext>
                </a:extLst>
              </p:cNvPr>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2" name="Freeform 1355">
                <a:extLst>
                  <a:ext uri="{FF2B5EF4-FFF2-40B4-BE49-F238E27FC236}">
                    <a16:creationId xmlns:a16="http://schemas.microsoft.com/office/drawing/2014/main" id="{8DEC6DDF-C679-441C-AF79-C62E775786F4}"/>
                  </a:ext>
                </a:extLst>
              </p:cNvPr>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6">
                <a:extLst>
                  <a:ext uri="{FF2B5EF4-FFF2-40B4-BE49-F238E27FC236}">
                    <a16:creationId xmlns:a16="http://schemas.microsoft.com/office/drawing/2014/main" id="{8DF731C4-36CC-4EB4-AD58-060ED242571B}"/>
                  </a:ext>
                </a:extLst>
              </p:cNvPr>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7">
                <a:extLst>
                  <a:ext uri="{FF2B5EF4-FFF2-40B4-BE49-F238E27FC236}">
                    <a16:creationId xmlns:a16="http://schemas.microsoft.com/office/drawing/2014/main" id="{1627F6FE-9EF3-41B4-B532-E7A59DAD2807}"/>
                  </a:ext>
                </a:extLst>
              </p:cNvPr>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8">
                <a:extLst>
                  <a:ext uri="{FF2B5EF4-FFF2-40B4-BE49-F238E27FC236}">
                    <a16:creationId xmlns:a16="http://schemas.microsoft.com/office/drawing/2014/main" id="{F02D46F9-585B-4558-BA0E-D6B8C5D0B7F7}"/>
                  </a:ext>
                </a:extLst>
              </p:cNvPr>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9">
                <a:extLst>
                  <a:ext uri="{FF2B5EF4-FFF2-40B4-BE49-F238E27FC236}">
                    <a16:creationId xmlns:a16="http://schemas.microsoft.com/office/drawing/2014/main" id="{14A64D43-4BC0-486A-9004-6AF3DF50469D}"/>
                  </a:ext>
                </a:extLst>
              </p:cNvPr>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60">
                <a:extLst>
                  <a:ext uri="{FF2B5EF4-FFF2-40B4-BE49-F238E27FC236}">
                    <a16:creationId xmlns:a16="http://schemas.microsoft.com/office/drawing/2014/main" id="{BDA777B5-78B9-48FE-A2A3-555CD2FEB701}"/>
                  </a:ext>
                </a:extLst>
              </p:cNvPr>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61">
                <a:extLst>
                  <a:ext uri="{FF2B5EF4-FFF2-40B4-BE49-F238E27FC236}">
                    <a16:creationId xmlns:a16="http://schemas.microsoft.com/office/drawing/2014/main" id="{0C811F30-ED2F-4139-8D6B-D5195DD21321}"/>
                  </a:ext>
                </a:extLst>
              </p:cNvPr>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2">
                <a:extLst>
                  <a:ext uri="{FF2B5EF4-FFF2-40B4-BE49-F238E27FC236}">
                    <a16:creationId xmlns:a16="http://schemas.microsoft.com/office/drawing/2014/main" id="{1D13308F-8E82-437C-B1CE-B451EF9E589B}"/>
                  </a:ext>
                </a:extLst>
              </p:cNvPr>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3">
                <a:extLst>
                  <a:ext uri="{FF2B5EF4-FFF2-40B4-BE49-F238E27FC236}">
                    <a16:creationId xmlns:a16="http://schemas.microsoft.com/office/drawing/2014/main" id="{6C14162F-4F49-466B-B865-FE1C55BC32F1}"/>
                  </a:ext>
                </a:extLst>
              </p:cNvPr>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4">
                <a:extLst>
                  <a:ext uri="{FF2B5EF4-FFF2-40B4-BE49-F238E27FC236}">
                    <a16:creationId xmlns:a16="http://schemas.microsoft.com/office/drawing/2014/main" id="{F792D925-7A56-41AD-8081-3CBF995B3431}"/>
                  </a:ext>
                </a:extLst>
              </p:cNvPr>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2" name="Freeform 1365">
                <a:extLst>
                  <a:ext uri="{FF2B5EF4-FFF2-40B4-BE49-F238E27FC236}">
                    <a16:creationId xmlns:a16="http://schemas.microsoft.com/office/drawing/2014/main" id="{39DE76FE-3506-479B-A915-7154B28EDE2A}"/>
                  </a:ext>
                </a:extLst>
              </p:cNvPr>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3" name="Freeform 1366">
                <a:extLst>
                  <a:ext uri="{FF2B5EF4-FFF2-40B4-BE49-F238E27FC236}">
                    <a16:creationId xmlns:a16="http://schemas.microsoft.com/office/drawing/2014/main" id="{8BA4B8F1-0BBA-4A90-8782-2B613CDFF7F5}"/>
                  </a:ext>
                </a:extLst>
              </p:cNvPr>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7">
                <a:extLst>
                  <a:ext uri="{FF2B5EF4-FFF2-40B4-BE49-F238E27FC236}">
                    <a16:creationId xmlns:a16="http://schemas.microsoft.com/office/drawing/2014/main" id="{F767D93E-FC0A-4BD6-9614-64BBA7C850DE}"/>
                  </a:ext>
                </a:extLst>
              </p:cNvPr>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8">
                <a:extLst>
                  <a:ext uri="{FF2B5EF4-FFF2-40B4-BE49-F238E27FC236}">
                    <a16:creationId xmlns:a16="http://schemas.microsoft.com/office/drawing/2014/main" id="{307931BC-0ACA-4784-B783-CFF3DEB604FA}"/>
                  </a:ext>
                </a:extLst>
              </p:cNvPr>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9">
                <a:extLst>
                  <a:ext uri="{FF2B5EF4-FFF2-40B4-BE49-F238E27FC236}">
                    <a16:creationId xmlns:a16="http://schemas.microsoft.com/office/drawing/2014/main" id="{A38ED48E-66AF-459E-9BFA-D3B6E6D6753B}"/>
                  </a:ext>
                </a:extLst>
              </p:cNvPr>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70">
                <a:extLst>
                  <a:ext uri="{FF2B5EF4-FFF2-40B4-BE49-F238E27FC236}">
                    <a16:creationId xmlns:a16="http://schemas.microsoft.com/office/drawing/2014/main" id="{821E382C-E714-4505-893D-6ABB1065AA8E}"/>
                  </a:ext>
                </a:extLst>
              </p:cNvPr>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71">
                <a:extLst>
                  <a:ext uri="{FF2B5EF4-FFF2-40B4-BE49-F238E27FC236}">
                    <a16:creationId xmlns:a16="http://schemas.microsoft.com/office/drawing/2014/main" id="{DBEB56D9-9927-4080-A758-813A48D30748}"/>
                  </a:ext>
                </a:extLst>
              </p:cNvPr>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2">
                <a:extLst>
                  <a:ext uri="{FF2B5EF4-FFF2-40B4-BE49-F238E27FC236}">
                    <a16:creationId xmlns:a16="http://schemas.microsoft.com/office/drawing/2014/main" id="{27B7AD21-96FA-4DB0-A2D2-83E570A61196}"/>
                  </a:ext>
                </a:extLst>
              </p:cNvPr>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3">
                <a:extLst>
                  <a:ext uri="{FF2B5EF4-FFF2-40B4-BE49-F238E27FC236}">
                    <a16:creationId xmlns:a16="http://schemas.microsoft.com/office/drawing/2014/main" id="{B9157B41-A72E-437A-84C2-31283C6D3FF1}"/>
                  </a:ext>
                </a:extLst>
              </p:cNvPr>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4">
                <a:extLst>
                  <a:ext uri="{FF2B5EF4-FFF2-40B4-BE49-F238E27FC236}">
                    <a16:creationId xmlns:a16="http://schemas.microsoft.com/office/drawing/2014/main" id="{FFA81EB2-EBD4-48FC-BE14-0BF6B5F3FA3F}"/>
                  </a:ext>
                </a:extLst>
              </p:cNvPr>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5">
                <a:extLst>
                  <a:ext uri="{FF2B5EF4-FFF2-40B4-BE49-F238E27FC236}">
                    <a16:creationId xmlns:a16="http://schemas.microsoft.com/office/drawing/2014/main" id="{F187276E-3744-40ED-AB46-E41FE0187690}"/>
                  </a:ext>
                </a:extLst>
              </p:cNvPr>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6">
                <a:extLst>
                  <a:ext uri="{FF2B5EF4-FFF2-40B4-BE49-F238E27FC236}">
                    <a16:creationId xmlns:a16="http://schemas.microsoft.com/office/drawing/2014/main" id="{43417B8E-7830-4091-8A22-3E2ADC5A3D89}"/>
                  </a:ext>
                </a:extLst>
              </p:cNvPr>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7">
                <a:extLst>
                  <a:ext uri="{FF2B5EF4-FFF2-40B4-BE49-F238E27FC236}">
                    <a16:creationId xmlns:a16="http://schemas.microsoft.com/office/drawing/2014/main" id="{05F6045A-8F1E-4F5F-86F8-0C92AA227D9C}"/>
                  </a:ext>
                </a:extLst>
              </p:cNvPr>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8">
                <a:extLst>
                  <a:ext uri="{FF2B5EF4-FFF2-40B4-BE49-F238E27FC236}">
                    <a16:creationId xmlns:a16="http://schemas.microsoft.com/office/drawing/2014/main" id="{56EFAB47-F679-44C0-9517-06C602CC705B}"/>
                  </a:ext>
                </a:extLst>
              </p:cNvPr>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9">
                <a:extLst>
                  <a:ext uri="{FF2B5EF4-FFF2-40B4-BE49-F238E27FC236}">
                    <a16:creationId xmlns:a16="http://schemas.microsoft.com/office/drawing/2014/main" id="{040DAE45-8B0E-4146-8A29-086130A17988}"/>
                  </a:ext>
                </a:extLst>
              </p:cNvPr>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80">
                <a:extLst>
                  <a:ext uri="{FF2B5EF4-FFF2-40B4-BE49-F238E27FC236}">
                    <a16:creationId xmlns:a16="http://schemas.microsoft.com/office/drawing/2014/main" id="{144D80BE-822E-49D8-8D23-91BB7B983DCC}"/>
                  </a:ext>
                </a:extLst>
              </p:cNvPr>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81">
                <a:extLst>
                  <a:ext uri="{FF2B5EF4-FFF2-40B4-BE49-F238E27FC236}">
                    <a16:creationId xmlns:a16="http://schemas.microsoft.com/office/drawing/2014/main" id="{2AA79C1A-F130-4D24-9C54-0EEE498B88C7}"/>
                  </a:ext>
                </a:extLst>
              </p:cNvPr>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Line 1382">
                <a:extLst>
                  <a:ext uri="{FF2B5EF4-FFF2-40B4-BE49-F238E27FC236}">
                    <a16:creationId xmlns:a16="http://schemas.microsoft.com/office/drawing/2014/main" id="{9D8243D1-B965-4EED-966E-4DA15CEBC9CD}"/>
                  </a:ext>
                </a:extLst>
              </p:cNvPr>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0" name="Freeform 1383">
                <a:extLst>
                  <a:ext uri="{FF2B5EF4-FFF2-40B4-BE49-F238E27FC236}">
                    <a16:creationId xmlns:a16="http://schemas.microsoft.com/office/drawing/2014/main" id="{A27AD45F-82F6-4451-BB0D-18A1D7A5C4D8}"/>
                  </a:ext>
                </a:extLst>
              </p:cNvPr>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1" name="Freeform 1384">
                <a:extLst>
                  <a:ext uri="{FF2B5EF4-FFF2-40B4-BE49-F238E27FC236}">
                    <a16:creationId xmlns:a16="http://schemas.microsoft.com/office/drawing/2014/main" id="{57F74953-B39D-49F7-B111-8A8BD692AEDE}"/>
                  </a:ext>
                </a:extLst>
              </p:cNvPr>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2" name="Freeform 1385">
                <a:extLst>
                  <a:ext uri="{FF2B5EF4-FFF2-40B4-BE49-F238E27FC236}">
                    <a16:creationId xmlns:a16="http://schemas.microsoft.com/office/drawing/2014/main" id="{5EE409A2-1A69-499D-AE7D-902581900EDF}"/>
                  </a:ext>
                </a:extLst>
              </p:cNvPr>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6">
                <a:extLst>
                  <a:ext uri="{FF2B5EF4-FFF2-40B4-BE49-F238E27FC236}">
                    <a16:creationId xmlns:a16="http://schemas.microsoft.com/office/drawing/2014/main" id="{B661C5F7-E14F-43C3-8223-D58538AACD6B}"/>
                  </a:ext>
                </a:extLst>
              </p:cNvPr>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7">
                <a:extLst>
                  <a:ext uri="{FF2B5EF4-FFF2-40B4-BE49-F238E27FC236}">
                    <a16:creationId xmlns:a16="http://schemas.microsoft.com/office/drawing/2014/main" id="{DE1BACE4-1B83-4D12-9A72-089EFFFB78C5}"/>
                  </a:ext>
                </a:extLst>
              </p:cNvPr>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8">
                <a:extLst>
                  <a:ext uri="{FF2B5EF4-FFF2-40B4-BE49-F238E27FC236}">
                    <a16:creationId xmlns:a16="http://schemas.microsoft.com/office/drawing/2014/main" id="{A83B1DDC-588A-43EF-8232-CC62ADC498E2}"/>
                  </a:ext>
                </a:extLst>
              </p:cNvPr>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9">
                <a:extLst>
                  <a:ext uri="{FF2B5EF4-FFF2-40B4-BE49-F238E27FC236}">
                    <a16:creationId xmlns:a16="http://schemas.microsoft.com/office/drawing/2014/main" id="{C9CED119-3105-451D-A74F-3CA9991B5717}"/>
                  </a:ext>
                </a:extLst>
              </p:cNvPr>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90">
                <a:extLst>
                  <a:ext uri="{FF2B5EF4-FFF2-40B4-BE49-F238E27FC236}">
                    <a16:creationId xmlns:a16="http://schemas.microsoft.com/office/drawing/2014/main" id="{86FBA09E-E787-4528-BEE1-AACA4AF170F1}"/>
                  </a:ext>
                </a:extLst>
              </p:cNvPr>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91">
                <a:extLst>
                  <a:ext uri="{FF2B5EF4-FFF2-40B4-BE49-F238E27FC236}">
                    <a16:creationId xmlns:a16="http://schemas.microsoft.com/office/drawing/2014/main" id="{B68D98FD-C402-476E-86FD-6E5F6CACEB9E}"/>
                  </a:ext>
                </a:extLst>
              </p:cNvPr>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2">
                <a:extLst>
                  <a:ext uri="{FF2B5EF4-FFF2-40B4-BE49-F238E27FC236}">
                    <a16:creationId xmlns:a16="http://schemas.microsoft.com/office/drawing/2014/main" id="{BEDE22A9-F97D-4732-9B2E-0EFBDFF797BD}"/>
                  </a:ext>
                </a:extLst>
              </p:cNvPr>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3">
                <a:extLst>
                  <a:ext uri="{FF2B5EF4-FFF2-40B4-BE49-F238E27FC236}">
                    <a16:creationId xmlns:a16="http://schemas.microsoft.com/office/drawing/2014/main" id="{012C2004-5C95-4347-A65B-230C1907BD64}"/>
                  </a:ext>
                </a:extLst>
              </p:cNvPr>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4">
                <a:extLst>
                  <a:ext uri="{FF2B5EF4-FFF2-40B4-BE49-F238E27FC236}">
                    <a16:creationId xmlns:a16="http://schemas.microsoft.com/office/drawing/2014/main" id="{650B1F0F-69AE-4556-B223-17A1E217C24D}"/>
                  </a:ext>
                </a:extLst>
              </p:cNvPr>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5">
                <a:extLst>
                  <a:ext uri="{FF2B5EF4-FFF2-40B4-BE49-F238E27FC236}">
                    <a16:creationId xmlns:a16="http://schemas.microsoft.com/office/drawing/2014/main" id="{891CE0CB-C120-4A58-B4C2-D7B3A9271B19}"/>
                  </a:ext>
                </a:extLst>
              </p:cNvPr>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6">
                <a:extLst>
                  <a:ext uri="{FF2B5EF4-FFF2-40B4-BE49-F238E27FC236}">
                    <a16:creationId xmlns:a16="http://schemas.microsoft.com/office/drawing/2014/main" id="{C044FA18-6B9E-4136-958F-F71A9382C611}"/>
                  </a:ext>
                </a:extLst>
              </p:cNvPr>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7">
                <a:extLst>
                  <a:ext uri="{FF2B5EF4-FFF2-40B4-BE49-F238E27FC236}">
                    <a16:creationId xmlns:a16="http://schemas.microsoft.com/office/drawing/2014/main" id="{0F28AD41-BFB1-43E0-83FE-0BF1C5C9F573}"/>
                  </a:ext>
                </a:extLst>
              </p:cNvPr>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8">
                <a:extLst>
                  <a:ext uri="{FF2B5EF4-FFF2-40B4-BE49-F238E27FC236}">
                    <a16:creationId xmlns:a16="http://schemas.microsoft.com/office/drawing/2014/main" id="{D926302C-A41B-45D1-B1D9-26DCD16F63A6}"/>
                  </a:ext>
                </a:extLst>
              </p:cNvPr>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9">
                <a:extLst>
                  <a:ext uri="{FF2B5EF4-FFF2-40B4-BE49-F238E27FC236}">
                    <a16:creationId xmlns:a16="http://schemas.microsoft.com/office/drawing/2014/main" id="{B0F69A50-B016-40CD-92F2-752590544B72}"/>
                  </a:ext>
                </a:extLst>
              </p:cNvPr>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400">
                <a:extLst>
                  <a:ext uri="{FF2B5EF4-FFF2-40B4-BE49-F238E27FC236}">
                    <a16:creationId xmlns:a16="http://schemas.microsoft.com/office/drawing/2014/main" id="{FBD539CA-386F-4F34-8E41-EA6EAF172E0C}"/>
                  </a:ext>
                </a:extLst>
              </p:cNvPr>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Line 1401">
                <a:extLst>
                  <a:ext uri="{FF2B5EF4-FFF2-40B4-BE49-F238E27FC236}">
                    <a16:creationId xmlns:a16="http://schemas.microsoft.com/office/drawing/2014/main" id="{4906B30B-8606-4E30-97BA-D50085855388}"/>
                  </a:ext>
                </a:extLst>
              </p:cNvPr>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09" name="Line 1402">
                <a:extLst>
                  <a:ext uri="{FF2B5EF4-FFF2-40B4-BE49-F238E27FC236}">
                    <a16:creationId xmlns:a16="http://schemas.microsoft.com/office/drawing/2014/main" id="{004326B5-BE61-471F-A2AA-9FA02DA44FD5}"/>
                  </a:ext>
                </a:extLst>
              </p:cNvPr>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0" name="Freeform 1403">
                <a:extLst>
                  <a:ext uri="{FF2B5EF4-FFF2-40B4-BE49-F238E27FC236}">
                    <a16:creationId xmlns:a16="http://schemas.microsoft.com/office/drawing/2014/main" id="{5FEA430F-6DDC-4AE6-B976-583A68721170}"/>
                  </a:ext>
                </a:extLst>
              </p:cNvPr>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1" name="Freeform 1404">
                <a:extLst>
                  <a:ext uri="{FF2B5EF4-FFF2-40B4-BE49-F238E27FC236}">
                    <a16:creationId xmlns:a16="http://schemas.microsoft.com/office/drawing/2014/main" id="{9798B424-9B9B-44AB-9078-50DAE653DCDC}"/>
                  </a:ext>
                </a:extLst>
              </p:cNvPr>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2" name="Freeform 1405">
                <a:extLst>
                  <a:ext uri="{FF2B5EF4-FFF2-40B4-BE49-F238E27FC236}">
                    <a16:creationId xmlns:a16="http://schemas.microsoft.com/office/drawing/2014/main" id="{CF882278-0607-48A0-87EA-12EB99CACE46}"/>
                  </a:ext>
                </a:extLst>
              </p:cNvPr>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6">
                <a:extLst>
                  <a:ext uri="{FF2B5EF4-FFF2-40B4-BE49-F238E27FC236}">
                    <a16:creationId xmlns:a16="http://schemas.microsoft.com/office/drawing/2014/main" id="{B8B9DB4E-5F61-4AF4-A3EB-4E202B88DAED}"/>
                  </a:ext>
                </a:extLst>
              </p:cNvPr>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7">
                <a:extLst>
                  <a:ext uri="{FF2B5EF4-FFF2-40B4-BE49-F238E27FC236}">
                    <a16:creationId xmlns:a16="http://schemas.microsoft.com/office/drawing/2014/main" id="{95F5971B-7F0B-45EF-8BCC-7EEA86C28490}"/>
                  </a:ext>
                </a:extLst>
              </p:cNvPr>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8">
                <a:extLst>
                  <a:ext uri="{FF2B5EF4-FFF2-40B4-BE49-F238E27FC236}">
                    <a16:creationId xmlns:a16="http://schemas.microsoft.com/office/drawing/2014/main" id="{D4BAD667-3033-4F5B-ADC6-B89A270FD358}"/>
                  </a:ext>
                </a:extLst>
              </p:cNvPr>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9">
                <a:extLst>
                  <a:ext uri="{FF2B5EF4-FFF2-40B4-BE49-F238E27FC236}">
                    <a16:creationId xmlns:a16="http://schemas.microsoft.com/office/drawing/2014/main" id="{949F663B-7DA7-41A8-BFDB-E2F6717F8B70}"/>
                  </a:ext>
                </a:extLst>
              </p:cNvPr>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10">
                <a:extLst>
                  <a:ext uri="{FF2B5EF4-FFF2-40B4-BE49-F238E27FC236}">
                    <a16:creationId xmlns:a16="http://schemas.microsoft.com/office/drawing/2014/main" id="{205DC7A3-0AEE-44AA-816E-107D204711D4}"/>
                  </a:ext>
                </a:extLst>
              </p:cNvPr>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11">
                <a:extLst>
                  <a:ext uri="{FF2B5EF4-FFF2-40B4-BE49-F238E27FC236}">
                    <a16:creationId xmlns:a16="http://schemas.microsoft.com/office/drawing/2014/main" id="{F6CE9BC1-041E-4455-8E4F-D4A2E8B559EF}"/>
                  </a:ext>
                </a:extLst>
              </p:cNvPr>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Rectangle 1412">
                <a:extLst>
                  <a:ext uri="{FF2B5EF4-FFF2-40B4-BE49-F238E27FC236}">
                    <a16:creationId xmlns:a16="http://schemas.microsoft.com/office/drawing/2014/main" id="{880D1758-6904-4C6B-BBCD-E084774F03C8}"/>
                  </a:ext>
                </a:extLst>
              </p:cNvPr>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0" name="Freeform 1413">
                <a:extLst>
                  <a:ext uri="{FF2B5EF4-FFF2-40B4-BE49-F238E27FC236}">
                    <a16:creationId xmlns:a16="http://schemas.microsoft.com/office/drawing/2014/main" id="{51441B47-D184-447F-B3C7-695D58F4DA6D}"/>
                  </a:ext>
                </a:extLst>
              </p:cNvPr>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Freeform 1414">
                <a:extLst>
                  <a:ext uri="{FF2B5EF4-FFF2-40B4-BE49-F238E27FC236}">
                    <a16:creationId xmlns:a16="http://schemas.microsoft.com/office/drawing/2014/main" id="{95B1A80B-EB9E-4DCE-B86D-053A50B8ED2A}"/>
                  </a:ext>
                </a:extLst>
              </p:cNvPr>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2" name="Oval 1415">
                <a:extLst>
                  <a:ext uri="{FF2B5EF4-FFF2-40B4-BE49-F238E27FC236}">
                    <a16:creationId xmlns:a16="http://schemas.microsoft.com/office/drawing/2014/main" id="{5A5A189A-89DE-4314-9B12-CCE142F876F6}"/>
                  </a:ext>
                </a:extLst>
              </p:cNvPr>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3" name="Freeform 1416">
                <a:extLst>
                  <a:ext uri="{FF2B5EF4-FFF2-40B4-BE49-F238E27FC236}">
                    <a16:creationId xmlns:a16="http://schemas.microsoft.com/office/drawing/2014/main" id="{242EE0DC-0F23-459A-980D-A737F0FB4F6F}"/>
                  </a:ext>
                </a:extLst>
              </p:cNvPr>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7">
                <a:extLst>
                  <a:ext uri="{FF2B5EF4-FFF2-40B4-BE49-F238E27FC236}">
                    <a16:creationId xmlns:a16="http://schemas.microsoft.com/office/drawing/2014/main" id="{CC88E040-C69C-487E-80C1-3B2E370CD12B}"/>
                  </a:ext>
                </a:extLst>
              </p:cNvPr>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8">
                <a:extLst>
                  <a:ext uri="{FF2B5EF4-FFF2-40B4-BE49-F238E27FC236}">
                    <a16:creationId xmlns:a16="http://schemas.microsoft.com/office/drawing/2014/main" id="{502CC076-9FEA-4A53-8819-9996D9845A2E}"/>
                  </a:ext>
                </a:extLst>
              </p:cNvPr>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9">
                <a:extLst>
                  <a:ext uri="{FF2B5EF4-FFF2-40B4-BE49-F238E27FC236}">
                    <a16:creationId xmlns:a16="http://schemas.microsoft.com/office/drawing/2014/main" id="{F91E8CC0-ACA2-4DFB-AC7B-87B46F12B9B6}"/>
                  </a:ext>
                </a:extLst>
              </p:cNvPr>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20">
                <a:extLst>
                  <a:ext uri="{FF2B5EF4-FFF2-40B4-BE49-F238E27FC236}">
                    <a16:creationId xmlns:a16="http://schemas.microsoft.com/office/drawing/2014/main" id="{B143E8A4-4E1A-4159-AEA3-464CA344566B}"/>
                  </a:ext>
                </a:extLst>
              </p:cNvPr>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21">
                <a:extLst>
                  <a:ext uri="{FF2B5EF4-FFF2-40B4-BE49-F238E27FC236}">
                    <a16:creationId xmlns:a16="http://schemas.microsoft.com/office/drawing/2014/main" id="{A18B63C0-7BB1-49B2-AD56-76BF729D407D}"/>
                  </a:ext>
                </a:extLst>
              </p:cNvPr>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2">
                <a:extLst>
                  <a:ext uri="{FF2B5EF4-FFF2-40B4-BE49-F238E27FC236}">
                    <a16:creationId xmlns:a16="http://schemas.microsoft.com/office/drawing/2014/main" id="{B7E63770-577B-4F6C-9FC1-D94829793B1C}"/>
                  </a:ext>
                </a:extLst>
              </p:cNvPr>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3">
                <a:extLst>
                  <a:ext uri="{FF2B5EF4-FFF2-40B4-BE49-F238E27FC236}">
                    <a16:creationId xmlns:a16="http://schemas.microsoft.com/office/drawing/2014/main" id="{6A7B8EB9-B1FB-453E-9BF8-A18912B26878}"/>
                  </a:ext>
                </a:extLst>
              </p:cNvPr>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4">
                <a:extLst>
                  <a:ext uri="{FF2B5EF4-FFF2-40B4-BE49-F238E27FC236}">
                    <a16:creationId xmlns:a16="http://schemas.microsoft.com/office/drawing/2014/main" id="{C5FEEE0C-7AF5-471D-820E-C5AD185C27F9}"/>
                  </a:ext>
                </a:extLst>
              </p:cNvPr>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5">
                <a:extLst>
                  <a:ext uri="{FF2B5EF4-FFF2-40B4-BE49-F238E27FC236}">
                    <a16:creationId xmlns:a16="http://schemas.microsoft.com/office/drawing/2014/main" id="{2517A8A6-3E1F-485C-81E2-8117132E2071}"/>
                  </a:ext>
                </a:extLst>
              </p:cNvPr>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6">
                <a:extLst>
                  <a:ext uri="{FF2B5EF4-FFF2-40B4-BE49-F238E27FC236}">
                    <a16:creationId xmlns:a16="http://schemas.microsoft.com/office/drawing/2014/main" id="{2D1304D5-9C3B-4928-AA14-B33EE7314ED7}"/>
                  </a:ext>
                </a:extLst>
              </p:cNvPr>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7">
                <a:extLst>
                  <a:ext uri="{FF2B5EF4-FFF2-40B4-BE49-F238E27FC236}">
                    <a16:creationId xmlns:a16="http://schemas.microsoft.com/office/drawing/2014/main" id="{A306ED72-AD39-407E-AFE4-106754E323D5}"/>
                  </a:ext>
                </a:extLst>
              </p:cNvPr>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8">
                <a:extLst>
                  <a:ext uri="{FF2B5EF4-FFF2-40B4-BE49-F238E27FC236}">
                    <a16:creationId xmlns:a16="http://schemas.microsoft.com/office/drawing/2014/main" id="{B0DC8EF5-3E06-4049-991C-735465EDB2A0}"/>
                  </a:ext>
                </a:extLst>
              </p:cNvPr>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Freeform 1429">
                <a:extLst>
                  <a:ext uri="{FF2B5EF4-FFF2-40B4-BE49-F238E27FC236}">
                    <a16:creationId xmlns:a16="http://schemas.microsoft.com/office/drawing/2014/main" id="{1A79F128-6606-4D3A-92FC-849E0B6AD966}"/>
                  </a:ext>
                </a:extLst>
              </p:cNvPr>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7" name="Freeform 1430">
                <a:extLst>
                  <a:ext uri="{FF2B5EF4-FFF2-40B4-BE49-F238E27FC236}">
                    <a16:creationId xmlns:a16="http://schemas.microsoft.com/office/drawing/2014/main" id="{1EBDEC14-C3C2-4679-B4D8-9CEBC0EB92FA}"/>
                  </a:ext>
                </a:extLst>
              </p:cNvPr>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31">
                <a:extLst>
                  <a:ext uri="{FF2B5EF4-FFF2-40B4-BE49-F238E27FC236}">
                    <a16:creationId xmlns:a16="http://schemas.microsoft.com/office/drawing/2014/main" id="{03283F7F-03FD-42FA-85E9-A6592DADB9F9}"/>
                  </a:ext>
                </a:extLst>
              </p:cNvPr>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2">
                <a:extLst>
                  <a:ext uri="{FF2B5EF4-FFF2-40B4-BE49-F238E27FC236}">
                    <a16:creationId xmlns:a16="http://schemas.microsoft.com/office/drawing/2014/main" id="{768DA4E9-4B8B-4740-A0B7-02CC042A2615}"/>
                  </a:ext>
                </a:extLst>
              </p:cNvPr>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3">
                <a:extLst>
                  <a:ext uri="{FF2B5EF4-FFF2-40B4-BE49-F238E27FC236}">
                    <a16:creationId xmlns:a16="http://schemas.microsoft.com/office/drawing/2014/main" id="{598A88F4-7894-4D49-8A05-25D5E5B95473}"/>
                  </a:ext>
                </a:extLst>
              </p:cNvPr>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4">
                <a:extLst>
                  <a:ext uri="{FF2B5EF4-FFF2-40B4-BE49-F238E27FC236}">
                    <a16:creationId xmlns:a16="http://schemas.microsoft.com/office/drawing/2014/main" id="{3E35347F-78AE-451A-A72E-3E84688CC3EF}"/>
                  </a:ext>
                </a:extLst>
              </p:cNvPr>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5">
                <a:extLst>
                  <a:ext uri="{FF2B5EF4-FFF2-40B4-BE49-F238E27FC236}">
                    <a16:creationId xmlns:a16="http://schemas.microsoft.com/office/drawing/2014/main" id="{89199CA9-6F19-4A76-B153-8953B11540EA}"/>
                  </a:ext>
                </a:extLst>
              </p:cNvPr>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6">
                <a:extLst>
                  <a:ext uri="{FF2B5EF4-FFF2-40B4-BE49-F238E27FC236}">
                    <a16:creationId xmlns:a16="http://schemas.microsoft.com/office/drawing/2014/main" id="{E3EB0D7F-D583-45C5-A051-A9DDE975F299}"/>
                  </a:ext>
                </a:extLst>
              </p:cNvPr>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7">
                <a:extLst>
                  <a:ext uri="{FF2B5EF4-FFF2-40B4-BE49-F238E27FC236}">
                    <a16:creationId xmlns:a16="http://schemas.microsoft.com/office/drawing/2014/main" id="{F5299387-851D-4484-B35F-AEE378DB4B17}"/>
                  </a:ext>
                </a:extLst>
              </p:cNvPr>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8">
                <a:extLst>
                  <a:ext uri="{FF2B5EF4-FFF2-40B4-BE49-F238E27FC236}">
                    <a16:creationId xmlns:a16="http://schemas.microsoft.com/office/drawing/2014/main" id="{6F1A7676-4A6A-4768-AE50-ECE58C49E98B}"/>
                  </a:ext>
                </a:extLst>
              </p:cNvPr>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9">
                <a:extLst>
                  <a:ext uri="{FF2B5EF4-FFF2-40B4-BE49-F238E27FC236}">
                    <a16:creationId xmlns:a16="http://schemas.microsoft.com/office/drawing/2014/main" id="{C67F76B5-51C6-4413-8116-69CAA2809F6F}"/>
                  </a:ext>
                </a:extLst>
              </p:cNvPr>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40">
                <a:extLst>
                  <a:ext uri="{FF2B5EF4-FFF2-40B4-BE49-F238E27FC236}">
                    <a16:creationId xmlns:a16="http://schemas.microsoft.com/office/drawing/2014/main" id="{5904265A-E6D3-40A6-80DE-77306C6CD5B4}"/>
                  </a:ext>
                </a:extLst>
              </p:cNvPr>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41">
                <a:extLst>
                  <a:ext uri="{FF2B5EF4-FFF2-40B4-BE49-F238E27FC236}">
                    <a16:creationId xmlns:a16="http://schemas.microsoft.com/office/drawing/2014/main" id="{5E1951DF-2014-4FFC-A241-94A5DA5A7CE0}"/>
                  </a:ext>
                </a:extLst>
              </p:cNvPr>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2">
                <a:extLst>
                  <a:ext uri="{FF2B5EF4-FFF2-40B4-BE49-F238E27FC236}">
                    <a16:creationId xmlns:a16="http://schemas.microsoft.com/office/drawing/2014/main" id="{FED2E594-4443-4BC1-9C08-44F020057E04}"/>
                  </a:ext>
                </a:extLst>
              </p:cNvPr>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3">
                <a:extLst>
                  <a:ext uri="{FF2B5EF4-FFF2-40B4-BE49-F238E27FC236}">
                    <a16:creationId xmlns:a16="http://schemas.microsoft.com/office/drawing/2014/main" id="{06727ADE-CE3C-4E28-9AE7-F3653222271E}"/>
                  </a:ext>
                </a:extLst>
              </p:cNvPr>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4">
                <a:extLst>
                  <a:ext uri="{FF2B5EF4-FFF2-40B4-BE49-F238E27FC236}">
                    <a16:creationId xmlns:a16="http://schemas.microsoft.com/office/drawing/2014/main" id="{9F006869-C0CF-4BE3-BA9A-9AEDC07C9014}"/>
                  </a:ext>
                </a:extLst>
              </p:cNvPr>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5">
                <a:extLst>
                  <a:ext uri="{FF2B5EF4-FFF2-40B4-BE49-F238E27FC236}">
                    <a16:creationId xmlns:a16="http://schemas.microsoft.com/office/drawing/2014/main" id="{77258F89-6159-4C8F-86DB-9C275F77CD4B}"/>
                  </a:ext>
                </a:extLst>
              </p:cNvPr>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Line 1446">
                <a:extLst>
                  <a:ext uri="{FF2B5EF4-FFF2-40B4-BE49-F238E27FC236}">
                    <a16:creationId xmlns:a16="http://schemas.microsoft.com/office/drawing/2014/main" id="{73DA97F0-6347-4A28-9888-1A4143D9CAFD}"/>
                  </a:ext>
                </a:extLst>
              </p:cNvPr>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4" name="Freeform 1447">
                <a:extLst>
                  <a:ext uri="{FF2B5EF4-FFF2-40B4-BE49-F238E27FC236}">
                    <a16:creationId xmlns:a16="http://schemas.microsoft.com/office/drawing/2014/main" id="{11C9D627-8024-485A-BD5D-D79DD73340C0}"/>
                  </a:ext>
                </a:extLst>
              </p:cNvPr>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Freeform 1448">
                <a:extLst>
                  <a:ext uri="{FF2B5EF4-FFF2-40B4-BE49-F238E27FC236}">
                    <a16:creationId xmlns:a16="http://schemas.microsoft.com/office/drawing/2014/main" id="{17CB4E92-E689-4EBA-8C47-157E40F23A97}"/>
                  </a:ext>
                </a:extLst>
              </p:cNvPr>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6" name="Line 1449">
                <a:extLst>
                  <a:ext uri="{FF2B5EF4-FFF2-40B4-BE49-F238E27FC236}">
                    <a16:creationId xmlns:a16="http://schemas.microsoft.com/office/drawing/2014/main" id="{154BD49A-BD25-4C44-9C06-97CCB27EA45B}"/>
                  </a:ext>
                </a:extLst>
              </p:cNvPr>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7" name="Line 1450">
                <a:extLst>
                  <a:ext uri="{FF2B5EF4-FFF2-40B4-BE49-F238E27FC236}">
                    <a16:creationId xmlns:a16="http://schemas.microsoft.com/office/drawing/2014/main" id="{19116E39-B5DC-49BA-B694-0B42223FEA4D}"/>
                  </a:ext>
                </a:extLst>
              </p:cNvPr>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8" name="Freeform 1451">
                <a:extLst>
                  <a:ext uri="{FF2B5EF4-FFF2-40B4-BE49-F238E27FC236}">
                    <a16:creationId xmlns:a16="http://schemas.microsoft.com/office/drawing/2014/main" id="{8AA661F1-7F58-4AB5-9698-CBC0497DED98}"/>
                  </a:ext>
                </a:extLst>
              </p:cNvPr>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9" name="Freeform 1452">
                <a:extLst>
                  <a:ext uri="{FF2B5EF4-FFF2-40B4-BE49-F238E27FC236}">
                    <a16:creationId xmlns:a16="http://schemas.microsoft.com/office/drawing/2014/main" id="{9D4829CA-2766-4DB2-8C59-10D7E1820A1C}"/>
                  </a:ext>
                </a:extLst>
              </p:cNvPr>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0" name="Freeform 1453">
                <a:extLst>
                  <a:ext uri="{FF2B5EF4-FFF2-40B4-BE49-F238E27FC236}">
                    <a16:creationId xmlns:a16="http://schemas.microsoft.com/office/drawing/2014/main" id="{DC91690C-4575-48CB-9FA7-F970FDA8A95A}"/>
                  </a:ext>
                </a:extLst>
              </p:cNvPr>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1" name="Freeform 1454">
                <a:extLst>
                  <a:ext uri="{FF2B5EF4-FFF2-40B4-BE49-F238E27FC236}">
                    <a16:creationId xmlns:a16="http://schemas.microsoft.com/office/drawing/2014/main" id="{F2E02341-AD5D-4B85-BE32-0082525C8434}"/>
                  </a:ext>
                </a:extLst>
              </p:cNvPr>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5">
                <a:extLst>
                  <a:ext uri="{FF2B5EF4-FFF2-40B4-BE49-F238E27FC236}">
                    <a16:creationId xmlns:a16="http://schemas.microsoft.com/office/drawing/2014/main" id="{291FB7D5-498D-4E8B-926D-3820A313F410}"/>
                  </a:ext>
                </a:extLst>
              </p:cNvPr>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3" name="Oval 1456">
                <a:extLst>
                  <a:ext uri="{FF2B5EF4-FFF2-40B4-BE49-F238E27FC236}">
                    <a16:creationId xmlns:a16="http://schemas.microsoft.com/office/drawing/2014/main" id="{F52B7DEA-42A5-4C9C-BE12-A496F652C3A7}"/>
                  </a:ext>
                </a:extLst>
              </p:cNvPr>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4" name="Rectangle 1457">
                <a:extLst>
                  <a:ext uri="{FF2B5EF4-FFF2-40B4-BE49-F238E27FC236}">
                    <a16:creationId xmlns:a16="http://schemas.microsoft.com/office/drawing/2014/main" id="{92C3718A-1EA1-4E0D-B26E-24F9C6A323C7}"/>
                  </a:ext>
                </a:extLst>
              </p:cNvPr>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5" name="Freeform 1458">
                <a:extLst>
                  <a:ext uri="{FF2B5EF4-FFF2-40B4-BE49-F238E27FC236}">
                    <a16:creationId xmlns:a16="http://schemas.microsoft.com/office/drawing/2014/main" id="{FB0BF5FD-11E4-4A4C-A1BC-EC4A80BE3269}"/>
                  </a:ext>
                </a:extLst>
              </p:cNvPr>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6" name="Rectangle 1459">
                <a:extLst>
                  <a:ext uri="{FF2B5EF4-FFF2-40B4-BE49-F238E27FC236}">
                    <a16:creationId xmlns:a16="http://schemas.microsoft.com/office/drawing/2014/main" id="{2E538B58-B30F-423F-B722-EFF84EE8178D}"/>
                  </a:ext>
                </a:extLst>
              </p:cNvPr>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Rectangle 1460">
                <a:extLst>
                  <a:ext uri="{FF2B5EF4-FFF2-40B4-BE49-F238E27FC236}">
                    <a16:creationId xmlns:a16="http://schemas.microsoft.com/office/drawing/2014/main" id="{CEDF2DBD-51F5-441A-A848-24476E1DDA5E}"/>
                  </a:ext>
                </a:extLst>
              </p:cNvPr>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8" name="Rectangle 1461">
                <a:extLst>
                  <a:ext uri="{FF2B5EF4-FFF2-40B4-BE49-F238E27FC236}">
                    <a16:creationId xmlns:a16="http://schemas.microsoft.com/office/drawing/2014/main" id="{B846D03D-A39E-4D13-8674-62C4BF825A5C}"/>
                  </a:ext>
                </a:extLst>
              </p:cNvPr>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Freeform 1462">
                <a:extLst>
                  <a:ext uri="{FF2B5EF4-FFF2-40B4-BE49-F238E27FC236}">
                    <a16:creationId xmlns:a16="http://schemas.microsoft.com/office/drawing/2014/main" id="{96679D9B-92F6-4270-B2FA-1A450C64BE24}"/>
                  </a:ext>
                </a:extLst>
              </p:cNvPr>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0" name="Rectangle 1463">
                <a:extLst>
                  <a:ext uri="{FF2B5EF4-FFF2-40B4-BE49-F238E27FC236}">
                    <a16:creationId xmlns:a16="http://schemas.microsoft.com/office/drawing/2014/main" id="{F5FEF1F5-B1F6-43A5-8522-8A9034E32AC6}"/>
                  </a:ext>
                </a:extLst>
              </p:cNvPr>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4">
                <a:extLst>
                  <a:ext uri="{FF2B5EF4-FFF2-40B4-BE49-F238E27FC236}">
                    <a16:creationId xmlns:a16="http://schemas.microsoft.com/office/drawing/2014/main" id="{FF93043E-D5DD-44C7-A2E8-E052F15A2A23}"/>
                  </a:ext>
                </a:extLst>
              </p:cNvPr>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2" name="Freeform 1465">
                <a:extLst>
                  <a:ext uri="{FF2B5EF4-FFF2-40B4-BE49-F238E27FC236}">
                    <a16:creationId xmlns:a16="http://schemas.microsoft.com/office/drawing/2014/main" id="{ECAFE7C9-DC6A-4DC4-9CD8-CABDDBA11245}"/>
                  </a:ext>
                </a:extLst>
              </p:cNvPr>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3" name="Freeform 1466">
                <a:extLst>
                  <a:ext uri="{FF2B5EF4-FFF2-40B4-BE49-F238E27FC236}">
                    <a16:creationId xmlns:a16="http://schemas.microsoft.com/office/drawing/2014/main" id="{27E5476A-DB4A-4D85-8797-6A8F0FEC6D3F}"/>
                  </a:ext>
                </a:extLst>
              </p:cNvPr>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7">
                <a:extLst>
                  <a:ext uri="{FF2B5EF4-FFF2-40B4-BE49-F238E27FC236}">
                    <a16:creationId xmlns:a16="http://schemas.microsoft.com/office/drawing/2014/main" id="{B8D1C9CE-0FCC-4FFF-BDCE-4699099A1143}"/>
                  </a:ext>
                </a:extLst>
              </p:cNvPr>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8">
                <a:extLst>
                  <a:ext uri="{FF2B5EF4-FFF2-40B4-BE49-F238E27FC236}">
                    <a16:creationId xmlns:a16="http://schemas.microsoft.com/office/drawing/2014/main" id="{78F42409-5C15-4980-8707-6F0B68E41381}"/>
                  </a:ext>
                </a:extLst>
              </p:cNvPr>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9">
                <a:extLst>
                  <a:ext uri="{FF2B5EF4-FFF2-40B4-BE49-F238E27FC236}">
                    <a16:creationId xmlns:a16="http://schemas.microsoft.com/office/drawing/2014/main" id="{F41B681C-B3A2-4FC1-A372-8152EEFB0FC7}"/>
                  </a:ext>
                </a:extLst>
              </p:cNvPr>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70">
                <a:extLst>
                  <a:ext uri="{FF2B5EF4-FFF2-40B4-BE49-F238E27FC236}">
                    <a16:creationId xmlns:a16="http://schemas.microsoft.com/office/drawing/2014/main" id="{290D37A2-DC22-48B4-BA19-6704F21854A0}"/>
                  </a:ext>
                </a:extLst>
              </p:cNvPr>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71">
                <a:extLst>
                  <a:ext uri="{FF2B5EF4-FFF2-40B4-BE49-F238E27FC236}">
                    <a16:creationId xmlns:a16="http://schemas.microsoft.com/office/drawing/2014/main" id="{D7E5C59A-1339-47E8-A24F-CB0B6E447E53}"/>
                  </a:ext>
                </a:extLst>
              </p:cNvPr>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2">
                <a:extLst>
                  <a:ext uri="{FF2B5EF4-FFF2-40B4-BE49-F238E27FC236}">
                    <a16:creationId xmlns:a16="http://schemas.microsoft.com/office/drawing/2014/main" id="{8D905F4D-D3B9-4572-B100-2D65E7BBF1C8}"/>
                  </a:ext>
                </a:extLst>
              </p:cNvPr>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3">
                <a:extLst>
                  <a:ext uri="{FF2B5EF4-FFF2-40B4-BE49-F238E27FC236}">
                    <a16:creationId xmlns:a16="http://schemas.microsoft.com/office/drawing/2014/main" id="{58A0B493-F90C-4CDC-A054-736F0EAC5EBF}"/>
                  </a:ext>
                </a:extLst>
              </p:cNvPr>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4">
                <a:extLst>
                  <a:ext uri="{FF2B5EF4-FFF2-40B4-BE49-F238E27FC236}">
                    <a16:creationId xmlns:a16="http://schemas.microsoft.com/office/drawing/2014/main" id="{F7576A46-2111-42C4-ABBC-F35AD6949D4A}"/>
                  </a:ext>
                </a:extLst>
              </p:cNvPr>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5">
                <a:extLst>
                  <a:ext uri="{FF2B5EF4-FFF2-40B4-BE49-F238E27FC236}">
                    <a16:creationId xmlns:a16="http://schemas.microsoft.com/office/drawing/2014/main" id="{820C07A4-2F8B-4BB9-B6D3-C761DF932B85}"/>
                  </a:ext>
                </a:extLst>
              </p:cNvPr>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6">
                <a:extLst>
                  <a:ext uri="{FF2B5EF4-FFF2-40B4-BE49-F238E27FC236}">
                    <a16:creationId xmlns:a16="http://schemas.microsoft.com/office/drawing/2014/main" id="{29829849-25CD-47F9-98F0-B7DA2F4E36DC}"/>
                  </a:ext>
                </a:extLst>
              </p:cNvPr>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7">
                <a:extLst>
                  <a:ext uri="{FF2B5EF4-FFF2-40B4-BE49-F238E27FC236}">
                    <a16:creationId xmlns:a16="http://schemas.microsoft.com/office/drawing/2014/main" id="{5C11476C-99DF-497B-8F63-FB22E4A2DE84}"/>
                  </a:ext>
                </a:extLst>
              </p:cNvPr>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8">
                <a:extLst>
                  <a:ext uri="{FF2B5EF4-FFF2-40B4-BE49-F238E27FC236}">
                    <a16:creationId xmlns:a16="http://schemas.microsoft.com/office/drawing/2014/main" id="{B6DE6D2D-1F94-4C44-B44D-6CD2440DD377}"/>
                  </a:ext>
                </a:extLst>
              </p:cNvPr>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9">
                <a:extLst>
                  <a:ext uri="{FF2B5EF4-FFF2-40B4-BE49-F238E27FC236}">
                    <a16:creationId xmlns:a16="http://schemas.microsoft.com/office/drawing/2014/main" id="{A9E49E0B-E9D3-4A1B-97FD-0CD0DA75EACA}"/>
                  </a:ext>
                </a:extLst>
              </p:cNvPr>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80">
                <a:extLst>
                  <a:ext uri="{FF2B5EF4-FFF2-40B4-BE49-F238E27FC236}">
                    <a16:creationId xmlns:a16="http://schemas.microsoft.com/office/drawing/2014/main" id="{673A3469-8671-42BE-A3BC-CC04E981A3EC}"/>
                  </a:ext>
                </a:extLst>
              </p:cNvPr>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81">
                <a:extLst>
                  <a:ext uri="{FF2B5EF4-FFF2-40B4-BE49-F238E27FC236}">
                    <a16:creationId xmlns:a16="http://schemas.microsoft.com/office/drawing/2014/main" id="{D180BA0A-6C85-408F-B904-8C9DE5D0CCCA}"/>
                  </a:ext>
                </a:extLst>
              </p:cNvPr>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2">
                <a:extLst>
                  <a:ext uri="{FF2B5EF4-FFF2-40B4-BE49-F238E27FC236}">
                    <a16:creationId xmlns:a16="http://schemas.microsoft.com/office/drawing/2014/main" id="{541703AD-C510-4557-A885-ADBD1093D76C}"/>
                  </a:ext>
                </a:extLst>
              </p:cNvPr>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3">
                <a:extLst>
                  <a:ext uri="{FF2B5EF4-FFF2-40B4-BE49-F238E27FC236}">
                    <a16:creationId xmlns:a16="http://schemas.microsoft.com/office/drawing/2014/main" id="{E55A5F19-822E-4F29-A60E-B55210193BDF}"/>
                  </a:ext>
                </a:extLst>
              </p:cNvPr>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4">
                <a:extLst>
                  <a:ext uri="{FF2B5EF4-FFF2-40B4-BE49-F238E27FC236}">
                    <a16:creationId xmlns:a16="http://schemas.microsoft.com/office/drawing/2014/main" id="{2B2628CD-33CE-4762-BEE4-11E2DA4D1004}"/>
                  </a:ext>
                </a:extLst>
              </p:cNvPr>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5">
                <a:extLst>
                  <a:ext uri="{FF2B5EF4-FFF2-40B4-BE49-F238E27FC236}">
                    <a16:creationId xmlns:a16="http://schemas.microsoft.com/office/drawing/2014/main" id="{28B12B42-25C4-4243-A0A9-FB799DE0621E}"/>
                  </a:ext>
                </a:extLst>
              </p:cNvPr>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6">
                <a:extLst>
                  <a:ext uri="{FF2B5EF4-FFF2-40B4-BE49-F238E27FC236}">
                    <a16:creationId xmlns:a16="http://schemas.microsoft.com/office/drawing/2014/main" id="{DF83C2B3-25FA-4A85-BB4B-F472718499B8}"/>
                  </a:ext>
                </a:extLst>
              </p:cNvPr>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7">
                <a:extLst>
                  <a:ext uri="{FF2B5EF4-FFF2-40B4-BE49-F238E27FC236}">
                    <a16:creationId xmlns:a16="http://schemas.microsoft.com/office/drawing/2014/main" id="{3161CB8B-67B5-450D-A452-6753B62C86A4}"/>
                  </a:ext>
                </a:extLst>
              </p:cNvPr>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8">
                <a:extLst>
                  <a:ext uri="{FF2B5EF4-FFF2-40B4-BE49-F238E27FC236}">
                    <a16:creationId xmlns:a16="http://schemas.microsoft.com/office/drawing/2014/main" id="{0D67993C-72AA-457F-A67B-D04F912AE81A}"/>
                  </a:ext>
                </a:extLst>
              </p:cNvPr>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9">
                <a:extLst>
                  <a:ext uri="{FF2B5EF4-FFF2-40B4-BE49-F238E27FC236}">
                    <a16:creationId xmlns:a16="http://schemas.microsoft.com/office/drawing/2014/main" id="{F6123185-7E0C-45CE-91E7-68550D343001}"/>
                  </a:ext>
                </a:extLst>
              </p:cNvPr>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90">
                <a:extLst>
                  <a:ext uri="{FF2B5EF4-FFF2-40B4-BE49-F238E27FC236}">
                    <a16:creationId xmlns:a16="http://schemas.microsoft.com/office/drawing/2014/main" id="{34E9D68A-7068-4515-BFDE-617A00034AE4}"/>
                  </a:ext>
                </a:extLst>
              </p:cNvPr>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91">
                <a:extLst>
                  <a:ext uri="{FF2B5EF4-FFF2-40B4-BE49-F238E27FC236}">
                    <a16:creationId xmlns:a16="http://schemas.microsoft.com/office/drawing/2014/main" id="{6408CC94-D12C-4082-B037-4FEADEACA8EB}"/>
                  </a:ext>
                </a:extLst>
              </p:cNvPr>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2">
                <a:extLst>
                  <a:ext uri="{FF2B5EF4-FFF2-40B4-BE49-F238E27FC236}">
                    <a16:creationId xmlns:a16="http://schemas.microsoft.com/office/drawing/2014/main" id="{7840CAEE-1590-4938-B80E-E956C2E7AA90}"/>
                  </a:ext>
                </a:extLst>
              </p:cNvPr>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3">
                <a:extLst>
                  <a:ext uri="{FF2B5EF4-FFF2-40B4-BE49-F238E27FC236}">
                    <a16:creationId xmlns:a16="http://schemas.microsoft.com/office/drawing/2014/main" id="{8C0DD0D5-350A-46D7-B566-254D16433500}"/>
                  </a:ext>
                </a:extLst>
              </p:cNvPr>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4">
                <a:extLst>
                  <a:ext uri="{FF2B5EF4-FFF2-40B4-BE49-F238E27FC236}">
                    <a16:creationId xmlns:a16="http://schemas.microsoft.com/office/drawing/2014/main" id="{45AF0B4C-67F0-4FC4-9E9D-12840F7D80A5}"/>
                  </a:ext>
                </a:extLst>
              </p:cNvPr>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5">
                <a:extLst>
                  <a:ext uri="{FF2B5EF4-FFF2-40B4-BE49-F238E27FC236}">
                    <a16:creationId xmlns:a16="http://schemas.microsoft.com/office/drawing/2014/main" id="{959821FD-934C-45C0-AFE5-888460CB6A80}"/>
                  </a:ext>
                </a:extLst>
              </p:cNvPr>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6">
                <a:extLst>
                  <a:ext uri="{FF2B5EF4-FFF2-40B4-BE49-F238E27FC236}">
                    <a16:creationId xmlns:a16="http://schemas.microsoft.com/office/drawing/2014/main" id="{0961A016-42EF-4877-9DD9-03A5442F7B38}"/>
                  </a:ext>
                </a:extLst>
              </p:cNvPr>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7">
                <a:extLst>
                  <a:ext uri="{FF2B5EF4-FFF2-40B4-BE49-F238E27FC236}">
                    <a16:creationId xmlns:a16="http://schemas.microsoft.com/office/drawing/2014/main" id="{4FEE7731-B740-4A60-8908-C5728D2C3AE8}"/>
                  </a:ext>
                </a:extLst>
              </p:cNvPr>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8">
                <a:extLst>
                  <a:ext uri="{FF2B5EF4-FFF2-40B4-BE49-F238E27FC236}">
                    <a16:creationId xmlns:a16="http://schemas.microsoft.com/office/drawing/2014/main" id="{91746FF3-0E6F-4A6B-9BB0-C8A31A73A1D9}"/>
                  </a:ext>
                </a:extLst>
              </p:cNvPr>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9">
                <a:extLst>
                  <a:ext uri="{FF2B5EF4-FFF2-40B4-BE49-F238E27FC236}">
                    <a16:creationId xmlns:a16="http://schemas.microsoft.com/office/drawing/2014/main" id="{1EBEA177-2E00-4043-8DCD-72AA8E7C30FE}"/>
                  </a:ext>
                </a:extLst>
              </p:cNvPr>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500">
                <a:extLst>
                  <a:ext uri="{FF2B5EF4-FFF2-40B4-BE49-F238E27FC236}">
                    <a16:creationId xmlns:a16="http://schemas.microsoft.com/office/drawing/2014/main" id="{B6F23AE4-292E-40F6-AA50-05D9157BB7F4}"/>
                  </a:ext>
                </a:extLst>
              </p:cNvPr>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501">
                <a:extLst>
                  <a:ext uri="{FF2B5EF4-FFF2-40B4-BE49-F238E27FC236}">
                    <a16:creationId xmlns:a16="http://schemas.microsoft.com/office/drawing/2014/main" id="{A0DFC330-0D42-4F04-9829-1DCA7704655C}"/>
                  </a:ext>
                </a:extLst>
              </p:cNvPr>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2">
                <a:extLst>
                  <a:ext uri="{FF2B5EF4-FFF2-40B4-BE49-F238E27FC236}">
                    <a16:creationId xmlns:a16="http://schemas.microsoft.com/office/drawing/2014/main" id="{6D639933-51AE-496B-A4BA-91C2C06DC1B9}"/>
                  </a:ext>
                </a:extLst>
              </p:cNvPr>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3">
                <a:extLst>
                  <a:ext uri="{FF2B5EF4-FFF2-40B4-BE49-F238E27FC236}">
                    <a16:creationId xmlns:a16="http://schemas.microsoft.com/office/drawing/2014/main" id="{664B7786-A706-4F99-A2F9-425D1EDD76F9}"/>
                  </a:ext>
                </a:extLst>
              </p:cNvPr>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4">
                <a:extLst>
                  <a:ext uri="{FF2B5EF4-FFF2-40B4-BE49-F238E27FC236}">
                    <a16:creationId xmlns:a16="http://schemas.microsoft.com/office/drawing/2014/main" id="{66BCF04D-1B0E-42E4-9CA1-66DB995ABB3A}"/>
                  </a:ext>
                </a:extLst>
              </p:cNvPr>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5">
                <a:extLst>
                  <a:ext uri="{FF2B5EF4-FFF2-40B4-BE49-F238E27FC236}">
                    <a16:creationId xmlns:a16="http://schemas.microsoft.com/office/drawing/2014/main" id="{911EFCD4-D4B0-446B-89FC-08982508F1F9}"/>
                  </a:ext>
                </a:extLst>
              </p:cNvPr>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6">
                <a:extLst>
                  <a:ext uri="{FF2B5EF4-FFF2-40B4-BE49-F238E27FC236}">
                    <a16:creationId xmlns:a16="http://schemas.microsoft.com/office/drawing/2014/main" id="{086DE41C-AF6A-4BAA-BA88-A725F766F7CC}"/>
                  </a:ext>
                </a:extLst>
              </p:cNvPr>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7">
                <a:extLst>
                  <a:ext uri="{FF2B5EF4-FFF2-40B4-BE49-F238E27FC236}">
                    <a16:creationId xmlns:a16="http://schemas.microsoft.com/office/drawing/2014/main" id="{9185892D-BA5D-4835-ACE3-259D2BA83CD3}"/>
                  </a:ext>
                </a:extLst>
              </p:cNvPr>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8">
                <a:extLst>
                  <a:ext uri="{FF2B5EF4-FFF2-40B4-BE49-F238E27FC236}">
                    <a16:creationId xmlns:a16="http://schemas.microsoft.com/office/drawing/2014/main" id="{BA6CA2C2-04F5-4E4D-89B7-C1420C8D30D6}"/>
                  </a:ext>
                </a:extLst>
              </p:cNvPr>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9">
                <a:extLst>
                  <a:ext uri="{FF2B5EF4-FFF2-40B4-BE49-F238E27FC236}">
                    <a16:creationId xmlns:a16="http://schemas.microsoft.com/office/drawing/2014/main" id="{F96B47AE-43DC-4562-B39F-9D8F1E7BE91C}"/>
                  </a:ext>
                </a:extLst>
              </p:cNvPr>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10">
                <a:extLst>
                  <a:ext uri="{FF2B5EF4-FFF2-40B4-BE49-F238E27FC236}">
                    <a16:creationId xmlns:a16="http://schemas.microsoft.com/office/drawing/2014/main" id="{B217FB07-DE26-4E0F-94B8-D27683410CD3}"/>
                  </a:ext>
                </a:extLst>
              </p:cNvPr>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11">
                <a:extLst>
                  <a:ext uri="{FF2B5EF4-FFF2-40B4-BE49-F238E27FC236}">
                    <a16:creationId xmlns:a16="http://schemas.microsoft.com/office/drawing/2014/main" id="{2C725DA6-CCF8-4FC3-947D-98EEB3240F4E}"/>
                  </a:ext>
                </a:extLst>
              </p:cNvPr>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2">
                <a:extLst>
                  <a:ext uri="{FF2B5EF4-FFF2-40B4-BE49-F238E27FC236}">
                    <a16:creationId xmlns:a16="http://schemas.microsoft.com/office/drawing/2014/main" id="{1CE3F493-66FD-4AA7-9DB4-5F3C38E4A168}"/>
                  </a:ext>
                </a:extLst>
              </p:cNvPr>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3">
                <a:extLst>
                  <a:ext uri="{FF2B5EF4-FFF2-40B4-BE49-F238E27FC236}">
                    <a16:creationId xmlns:a16="http://schemas.microsoft.com/office/drawing/2014/main" id="{907D9145-B995-4856-8CED-BAA5BCEBAD3C}"/>
                  </a:ext>
                </a:extLst>
              </p:cNvPr>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4">
                <a:extLst>
                  <a:ext uri="{FF2B5EF4-FFF2-40B4-BE49-F238E27FC236}">
                    <a16:creationId xmlns:a16="http://schemas.microsoft.com/office/drawing/2014/main" id="{3A7FD535-B4AB-4C01-B88B-554BA63B28FA}"/>
                  </a:ext>
                </a:extLst>
              </p:cNvPr>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5">
                <a:extLst>
                  <a:ext uri="{FF2B5EF4-FFF2-40B4-BE49-F238E27FC236}">
                    <a16:creationId xmlns:a16="http://schemas.microsoft.com/office/drawing/2014/main" id="{F014EF2C-14A9-4077-9748-AE747A840418}"/>
                  </a:ext>
                </a:extLst>
              </p:cNvPr>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6">
                <a:extLst>
                  <a:ext uri="{FF2B5EF4-FFF2-40B4-BE49-F238E27FC236}">
                    <a16:creationId xmlns:a16="http://schemas.microsoft.com/office/drawing/2014/main" id="{6D8C1DA2-D16F-48EA-A631-2C699F9645FE}"/>
                  </a:ext>
                </a:extLst>
              </p:cNvPr>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7">
                <a:extLst>
                  <a:ext uri="{FF2B5EF4-FFF2-40B4-BE49-F238E27FC236}">
                    <a16:creationId xmlns:a16="http://schemas.microsoft.com/office/drawing/2014/main" id="{68E1D47F-6312-484F-AE1D-2EA237AE7D69}"/>
                  </a:ext>
                </a:extLst>
              </p:cNvPr>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8">
                <a:extLst>
                  <a:ext uri="{FF2B5EF4-FFF2-40B4-BE49-F238E27FC236}">
                    <a16:creationId xmlns:a16="http://schemas.microsoft.com/office/drawing/2014/main" id="{ADE8A7D3-7582-486C-8262-FF47166D4CB6}"/>
                  </a:ext>
                </a:extLst>
              </p:cNvPr>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9">
                <a:extLst>
                  <a:ext uri="{FF2B5EF4-FFF2-40B4-BE49-F238E27FC236}">
                    <a16:creationId xmlns:a16="http://schemas.microsoft.com/office/drawing/2014/main" id="{8B4771D0-C861-4141-9C72-4CD7F260AFCC}"/>
                  </a:ext>
                </a:extLst>
              </p:cNvPr>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20">
                <a:extLst>
                  <a:ext uri="{FF2B5EF4-FFF2-40B4-BE49-F238E27FC236}">
                    <a16:creationId xmlns:a16="http://schemas.microsoft.com/office/drawing/2014/main" id="{E00A0FEA-9F56-4A5E-9620-AF6AC876C1B6}"/>
                  </a:ext>
                </a:extLst>
              </p:cNvPr>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21">
                <a:extLst>
                  <a:ext uri="{FF2B5EF4-FFF2-40B4-BE49-F238E27FC236}">
                    <a16:creationId xmlns:a16="http://schemas.microsoft.com/office/drawing/2014/main" id="{ABD3DF4C-2F18-4D7E-82F0-74B839664ED6}"/>
                  </a:ext>
                </a:extLst>
              </p:cNvPr>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2">
                <a:extLst>
                  <a:ext uri="{FF2B5EF4-FFF2-40B4-BE49-F238E27FC236}">
                    <a16:creationId xmlns:a16="http://schemas.microsoft.com/office/drawing/2014/main" id="{673F7E58-CF35-4657-80F9-CBDA9D4795BE}"/>
                  </a:ext>
                </a:extLst>
              </p:cNvPr>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3">
                <a:extLst>
                  <a:ext uri="{FF2B5EF4-FFF2-40B4-BE49-F238E27FC236}">
                    <a16:creationId xmlns:a16="http://schemas.microsoft.com/office/drawing/2014/main" id="{6B4F8A83-BF61-40BF-8DF0-EDEECB1AAA99}"/>
                  </a:ext>
                </a:extLst>
              </p:cNvPr>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4">
                <a:extLst>
                  <a:ext uri="{FF2B5EF4-FFF2-40B4-BE49-F238E27FC236}">
                    <a16:creationId xmlns:a16="http://schemas.microsoft.com/office/drawing/2014/main" id="{1715B161-62D2-41B2-9EC6-D35BA95B920E}"/>
                  </a:ext>
                </a:extLst>
              </p:cNvPr>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5">
                <a:extLst>
                  <a:ext uri="{FF2B5EF4-FFF2-40B4-BE49-F238E27FC236}">
                    <a16:creationId xmlns:a16="http://schemas.microsoft.com/office/drawing/2014/main" id="{5CA0CB57-81B0-4F9A-8E97-6730982DF770}"/>
                  </a:ext>
                </a:extLst>
              </p:cNvPr>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6">
                <a:extLst>
                  <a:ext uri="{FF2B5EF4-FFF2-40B4-BE49-F238E27FC236}">
                    <a16:creationId xmlns:a16="http://schemas.microsoft.com/office/drawing/2014/main" id="{552F5B6F-E66E-4118-9E27-8D6C76735F05}"/>
                  </a:ext>
                </a:extLst>
              </p:cNvPr>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7">
                <a:extLst>
                  <a:ext uri="{FF2B5EF4-FFF2-40B4-BE49-F238E27FC236}">
                    <a16:creationId xmlns:a16="http://schemas.microsoft.com/office/drawing/2014/main" id="{AF7F15C6-48D3-4CAD-98F6-1F6D13456068}"/>
                  </a:ext>
                </a:extLst>
              </p:cNvPr>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8">
                <a:extLst>
                  <a:ext uri="{FF2B5EF4-FFF2-40B4-BE49-F238E27FC236}">
                    <a16:creationId xmlns:a16="http://schemas.microsoft.com/office/drawing/2014/main" id="{8E4CCFB1-321C-4F75-A96B-037C435262B8}"/>
                  </a:ext>
                </a:extLst>
              </p:cNvPr>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9">
                <a:extLst>
                  <a:ext uri="{FF2B5EF4-FFF2-40B4-BE49-F238E27FC236}">
                    <a16:creationId xmlns:a16="http://schemas.microsoft.com/office/drawing/2014/main" id="{F5387998-624B-4BD0-AD44-53D251EE2380}"/>
                  </a:ext>
                </a:extLst>
              </p:cNvPr>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30">
                <a:extLst>
                  <a:ext uri="{FF2B5EF4-FFF2-40B4-BE49-F238E27FC236}">
                    <a16:creationId xmlns:a16="http://schemas.microsoft.com/office/drawing/2014/main" id="{C54FE470-015A-4E29-92F9-4BD31318758C}"/>
                  </a:ext>
                </a:extLst>
              </p:cNvPr>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31">
                <a:extLst>
                  <a:ext uri="{FF2B5EF4-FFF2-40B4-BE49-F238E27FC236}">
                    <a16:creationId xmlns:a16="http://schemas.microsoft.com/office/drawing/2014/main" id="{C2A590CA-7831-4EAF-A5E8-7266E23D1389}"/>
                  </a:ext>
                </a:extLst>
              </p:cNvPr>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2">
                <a:extLst>
                  <a:ext uri="{FF2B5EF4-FFF2-40B4-BE49-F238E27FC236}">
                    <a16:creationId xmlns:a16="http://schemas.microsoft.com/office/drawing/2014/main" id="{A8D337D0-6A93-4833-A9DA-434BAA806479}"/>
                  </a:ext>
                </a:extLst>
              </p:cNvPr>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3">
                <a:extLst>
                  <a:ext uri="{FF2B5EF4-FFF2-40B4-BE49-F238E27FC236}">
                    <a16:creationId xmlns:a16="http://schemas.microsoft.com/office/drawing/2014/main" id="{F7CB9015-BF8D-475F-8893-1F76EF2295A7}"/>
                  </a:ext>
                </a:extLst>
              </p:cNvPr>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4">
                <a:extLst>
                  <a:ext uri="{FF2B5EF4-FFF2-40B4-BE49-F238E27FC236}">
                    <a16:creationId xmlns:a16="http://schemas.microsoft.com/office/drawing/2014/main" id="{67E92733-3D2E-49DE-A3B5-75524F0DD595}"/>
                  </a:ext>
                </a:extLst>
              </p:cNvPr>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5">
                <a:extLst>
                  <a:ext uri="{FF2B5EF4-FFF2-40B4-BE49-F238E27FC236}">
                    <a16:creationId xmlns:a16="http://schemas.microsoft.com/office/drawing/2014/main" id="{5A41EF5E-4248-4C3C-8860-CF0D631F0194}"/>
                  </a:ext>
                </a:extLst>
              </p:cNvPr>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6">
                <a:extLst>
                  <a:ext uri="{FF2B5EF4-FFF2-40B4-BE49-F238E27FC236}">
                    <a16:creationId xmlns:a16="http://schemas.microsoft.com/office/drawing/2014/main" id="{DCB85739-DF9A-4449-9179-BDDC0CF6336F}"/>
                  </a:ext>
                </a:extLst>
              </p:cNvPr>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7">
                <a:extLst>
                  <a:ext uri="{FF2B5EF4-FFF2-40B4-BE49-F238E27FC236}">
                    <a16:creationId xmlns:a16="http://schemas.microsoft.com/office/drawing/2014/main" id="{15160C8F-62FD-4225-823D-4B7CA298059C}"/>
                  </a:ext>
                </a:extLst>
              </p:cNvPr>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8">
                <a:extLst>
                  <a:ext uri="{FF2B5EF4-FFF2-40B4-BE49-F238E27FC236}">
                    <a16:creationId xmlns:a16="http://schemas.microsoft.com/office/drawing/2014/main" id="{561895FC-A890-4A3F-ADCB-E9C793DED6C4}"/>
                  </a:ext>
                </a:extLst>
              </p:cNvPr>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9">
                <a:extLst>
                  <a:ext uri="{FF2B5EF4-FFF2-40B4-BE49-F238E27FC236}">
                    <a16:creationId xmlns:a16="http://schemas.microsoft.com/office/drawing/2014/main" id="{3B392220-202B-4CC6-A206-C88CC9D0A542}"/>
                  </a:ext>
                </a:extLst>
              </p:cNvPr>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40">
                <a:extLst>
                  <a:ext uri="{FF2B5EF4-FFF2-40B4-BE49-F238E27FC236}">
                    <a16:creationId xmlns:a16="http://schemas.microsoft.com/office/drawing/2014/main" id="{0B758D83-02FF-4343-ACA0-F248C5329480}"/>
                  </a:ext>
                </a:extLst>
              </p:cNvPr>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41">
                <a:extLst>
                  <a:ext uri="{FF2B5EF4-FFF2-40B4-BE49-F238E27FC236}">
                    <a16:creationId xmlns:a16="http://schemas.microsoft.com/office/drawing/2014/main" id="{A139C1C9-077E-4387-845C-ABD1AE59C45E}"/>
                  </a:ext>
                </a:extLst>
              </p:cNvPr>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2">
                <a:extLst>
                  <a:ext uri="{FF2B5EF4-FFF2-40B4-BE49-F238E27FC236}">
                    <a16:creationId xmlns:a16="http://schemas.microsoft.com/office/drawing/2014/main" id="{6BC0A489-CE1C-4A64-9541-390B47325836}"/>
                  </a:ext>
                </a:extLst>
              </p:cNvPr>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3">
                <a:extLst>
                  <a:ext uri="{FF2B5EF4-FFF2-40B4-BE49-F238E27FC236}">
                    <a16:creationId xmlns:a16="http://schemas.microsoft.com/office/drawing/2014/main" id="{6B618607-DB11-45C9-8967-F40D8F03FE63}"/>
                  </a:ext>
                </a:extLst>
              </p:cNvPr>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4">
                <a:extLst>
                  <a:ext uri="{FF2B5EF4-FFF2-40B4-BE49-F238E27FC236}">
                    <a16:creationId xmlns:a16="http://schemas.microsoft.com/office/drawing/2014/main" id="{103BD253-BC6D-41F3-86E8-689F068A3C6D}"/>
                  </a:ext>
                </a:extLst>
              </p:cNvPr>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5">
                <a:extLst>
                  <a:ext uri="{FF2B5EF4-FFF2-40B4-BE49-F238E27FC236}">
                    <a16:creationId xmlns:a16="http://schemas.microsoft.com/office/drawing/2014/main" id="{9D862771-081F-4EA1-8525-0E31EEE75A2C}"/>
                  </a:ext>
                </a:extLst>
              </p:cNvPr>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6">
                <a:extLst>
                  <a:ext uri="{FF2B5EF4-FFF2-40B4-BE49-F238E27FC236}">
                    <a16:creationId xmlns:a16="http://schemas.microsoft.com/office/drawing/2014/main" id="{16F7F42D-AB62-46A8-80A7-867E2C32525D}"/>
                  </a:ext>
                </a:extLst>
              </p:cNvPr>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7">
                <a:extLst>
                  <a:ext uri="{FF2B5EF4-FFF2-40B4-BE49-F238E27FC236}">
                    <a16:creationId xmlns:a16="http://schemas.microsoft.com/office/drawing/2014/main" id="{7911C033-916A-471A-95F3-7BCF921D99C2}"/>
                  </a:ext>
                </a:extLst>
              </p:cNvPr>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8">
                <a:extLst>
                  <a:ext uri="{FF2B5EF4-FFF2-40B4-BE49-F238E27FC236}">
                    <a16:creationId xmlns:a16="http://schemas.microsoft.com/office/drawing/2014/main" id="{A7310EB6-C81B-405B-8905-BC125DEC64E6}"/>
                  </a:ext>
                </a:extLst>
              </p:cNvPr>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9">
                <a:extLst>
                  <a:ext uri="{FF2B5EF4-FFF2-40B4-BE49-F238E27FC236}">
                    <a16:creationId xmlns:a16="http://schemas.microsoft.com/office/drawing/2014/main" id="{07CA606C-AD64-4661-8F95-3E9BAD1571A8}"/>
                  </a:ext>
                </a:extLst>
              </p:cNvPr>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50">
                <a:extLst>
                  <a:ext uri="{FF2B5EF4-FFF2-40B4-BE49-F238E27FC236}">
                    <a16:creationId xmlns:a16="http://schemas.microsoft.com/office/drawing/2014/main" id="{65A29F85-FEB7-4687-9F55-7ECAED12F66E}"/>
                  </a:ext>
                </a:extLst>
              </p:cNvPr>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51">
                <a:extLst>
                  <a:ext uri="{FF2B5EF4-FFF2-40B4-BE49-F238E27FC236}">
                    <a16:creationId xmlns:a16="http://schemas.microsoft.com/office/drawing/2014/main" id="{CE458062-3700-43C8-9358-C9F838CFC581}"/>
                  </a:ext>
                </a:extLst>
              </p:cNvPr>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2">
                <a:extLst>
                  <a:ext uri="{FF2B5EF4-FFF2-40B4-BE49-F238E27FC236}">
                    <a16:creationId xmlns:a16="http://schemas.microsoft.com/office/drawing/2014/main" id="{B53500F1-98E7-44C8-9D5D-B708CDD373D6}"/>
                  </a:ext>
                </a:extLst>
              </p:cNvPr>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3">
                <a:extLst>
                  <a:ext uri="{FF2B5EF4-FFF2-40B4-BE49-F238E27FC236}">
                    <a16:creationId xmlns:a16="http://schemas.microsoft.com/office/drawing/2014/main" id="{A76EE3BE-0A5B-437A-921F-0FE72E576B3F}"/>
                  </a:ext>
                </a:extLst>
              </p:cNvPr>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4">
                <a:extLst>
                  <a:ext uri="{FF2B5EF4-FFF2-40B4-BE49-F238E27FC236}">
                    <a16:creationId xmlns:a16="http://schemas.microsoft.com/office/drawing/2014/main" id="{4A2D6768-9131-49B6-BB1E-D796AB442999}"/>
                  </a:ext>
                </a:extLst>
              </p:cNvPr>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5">
                <a:extLst>
                  <a:ext uri="{FF2B5EF4-FFF2-40B4-BE49-F238E27FC236}">
                    <a16:creationId xmlns:a16="http://schemas.microsoft.com/office/drawing/2014/main" id="{B50648F6-C913-4452-90E3-E753BA31995F}"/>
                  </a:ext>
                </a:extLst>
              </p:cNvPr>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6">
                <a:extLst>
                  <a:ext uri="{FF2B5EF4-FFF2-40B4-BE49-F238E27FC236}">
                    <a16:creationId xmlns:a16="http://schemas.microsoft.com/office/drawing/2014/main" id="{DB2D18AE-5F22-4EED-BAFA-7DD0741A8A44}"/>
                  </a:ext>
                </a:extLst>
              </p:cNvPr>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7">
                <a:extLst>
                  <a:ext uri="{FF2B5EF4-FFF2-40B4-BE49-F238E27FC236}">
                    <a16:creationId xmlns:a16="http://schemas.microsoft.com/office/drawing/2014/main" id="{D5540714-A8E6-499E-A5FA-90402BF76975}"/>
                  </a:ext>
                </a:extLst>
              </p:cNvPr>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8">
                <a:extLst>
                  <a:ext uri="{FF2B5EF4-FFF2-40B4-BE49-F238E27FC236}">
                    <a16:creationId xmlns:a16="http://schemas.microsoft.com/office/drawing/2014/main" id="{09858675-ED2F-4903-8AE3-FC2947DF0F8E}"/>
                  </a:ext>
                </a:extLst>
              </p:cNvPr>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9">
                <a:extLst>
                  <a:ext uri="{FF2B5EF4-FFF2-40B4-BE49-F238E27FC236}">
                    <a16:creationId xmlns:a16="http://schemas.microsoft.com/office/drawing/2014/main" id="{AB60EC6F-4174-4A55-B90E-A77C0F4EF710}"/>
                  </a:ext>
                </a:extLst>
              </p:cNvPr>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60">
                <a:extLst>
                  <a:ext uri="{FF2B5EF4-FFF2-40B4-BE49-F238E27FC236}">
                    <a16:creationId xmlns:a16="http://schemas.microsoft.com/office/drawing/2014/main" id="{B5F01AFE-5BF7-4B3E-81ED-81B94025325D}"/>
                  </a:ext>
                </a:extLst>
              </p:cNvPr>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61">
                <a:extLst>
                  <a:ext uri="{FF2B5EF4-FFF2-40B4-BE49-F238E27FC236}">
                    <a16:creationId xmlns:a16="http://schemas.microsoft.com/office/drawing/2014/main" id="{369CFC32-9E26-4564-9656-45F83F349FC2}"/>
                  </a:ext>
                </a:extLst>
              </p:cNvPr>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2">
                <a:extLst>
                  <a:ext uri="{FF2B5EF4-FFF2-40B4-BE49-F238E27FC236}">
                    <a16:creationId xmlns:a16="http://schemas.microsoft.com/office/drawing/2014/main" id="{E93CF0AA-8992-48AB-A76E-A8C7FC6D8785}"/>
                  </a:ext>
                </a:extLst>
              </p:cNvPr>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3">
                <a:extLst>
                  <a:ext uri="{FF2B5EF4-FFF2-40B4-BE49-F238E27FC236}">
                    <a16:creationId xmlns:a16="http://schemas.microsoft.com/office/drawing/2014/main" id="{F67FF488-63DA-48DE-B9DC-F18F7CD023A2}"/>
                  </a:ext>
                </a:extLst>
              </p:cNvPr>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4">
                <a:extLst>
                  <a:ext uri="{FF2B5EF4-FFF2-40B4-BE49-F238E27FC236}">
                    <a16:creationId xmlns:a16="http://schemas.microsoft.com/office/drawing/2014/main" id="{297766F8-5B17-495B-9290-E6C244D0721A}"/>
                  </a:ext>
                </a:extLst>
              </p:cNvPr>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5">
                <a:extLst>
                  <a:ext uri="{FF2B5EF4-FFF2-40B4-BE49-F238E27FC236}">
                    <a16:creationId xmlns:a16="http://schemas.microsoft.com/office/drawing/2014/main" id="{E625C23A-52AC-4B91-BF6B-96E2C017E90C}"/>
                  </a:ext>
                </a:extLst>
              </p:cNvPr>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6">
                <a:extLst>
                  <a:ext uri="{FF2B5EF4-FFF2-40B4-BE49-F238E27FC236}">
                    <a16:creationId xmlns:a16="http://schemas.microsoft.com/office/drawing/2014/main" id="{05BB3DC2-3456-4F2C-8996-D9B783FBEEE7}"/>
                  </a:ext>
                </a:extLst>
              </p:cNvPr>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7">
                <a:extLst>
                  <a:ext uri="{FF2B5EF4-FFF2-40B4-BE49-F238E27FC236}">
                    <a16:creationId xmlns:a16="http://schemas.microsoft.com/office/drawing/2014/main" id="{98480120-E678-4BA1-989B-45EEE7B2BB55}"/>
                  </a:ext>
                </a:extLst>
              </p:cNvPr>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8">
                <a:extLst>
                  <a:ext uri="{FF2B5EF4-FFF2-40B4-BE49-F238E27FC236}">
                    <a16:creationId xmlns:a16="http://schemas.microsoft.com/office/drawing/2014/main" id="{15CE116C-D779-4A66-B450-EE9362BA24ED}"/>
                  </a:ext>
                </a:extLst>
              </p:cNvPr>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9">
                <a:extLst>
                  <a:ext uri="{FF2B5EF4-FFF2-40B4-BE49-F238E27FC236}">
                    <a16:creationId xmlns:a16="http://schemas.microsoft.com/office/drawing/2014/main" id="{7220C0B3-8514-497F-AB5A-B57EF8941BC9}"/>
                  </a:ext>
                </a:extLst>
              </p:cNvPr>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70">
                <a:extLst>
                  <a:ext uri="{FF2B5EF4-FFF2-40B4-BE49-F238E27FC236}">
                    <a16:creationId xmlns:a16="http://schemas.microsoft.com/office/drawing/2014/main" id="{AC90A491-C3F3-4D19-A23F-F54EE5942D9A}"/>
                  </a:ext>
                </a:extLst>
              </p:cNvPr>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71">
                <a:extLst>
                  <a:ext uri="{FF2B5EF4-FFF2-40B4-BE49-F238E27FC236}">
                    <a16:creationId xmlns:a16="http://schemas.microsoft.com/office/drawing/2014/main" id="{B15E2CBE-8BB8-492D-AD38-CE64AF20BE9A}"/>
                  </a:ext>
                </a:extLst>
              </p:cNvPr>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2">
                <a:extLst>
                  <a:ext uri="{FF2B5EF4-FFF2-40B4-BE49-F238E27FC236}">
                    <a16:creationId xmlns:a16="http://schemas.microsoft.com/office/drawing/2014/main" id="{9F5BA9DC-5496-43ED-9605-EA3053BA571B}"/>
                  </a:ext>
                </a:extLst>
              </p:cNvPr>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3">
                <a:extLst>
                  <a:ext uri="{FF2B5EF4-FFF2-40B4-BE49-F238E27FC236}">
                    <a16:creationId xmlns:a16="http://schemas.microsoft.com/office/drawing/2014/main" id="{0D87BCF8-A605-4364-844E-F75D8D9749F5}"/>
                  </a:ext>
                </a:extLst>
              </p:cNvPr>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4">
                <a:extLst>
                  <a:ext uri="{FF2B5EF4-FFF2-40B4-BE49-F238E27FC236}">
                    <a16:creationId xmlns:a16="http://schemas.microsoft.com/office/drawing/2014/main" id="{6193197C-F983-4DB5-BF59-09FC96614980}"/>
                  </a:ext>
                </a:extLst>
              </p:cNvPr>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5">
                <a:extLst>
                  <a:ext uri="{FF2B5EF4-FFF2-40B4-BE49-F238E27FC236}">
                    <a16:creationId xmlns:a16="http://schemas.microsoft.com/office/drawing/2014/main" id="{D276DABA-2ADB-4800-9268-D51313F7C401}"/>
                  </a:ext>
                </a:extLst>
              </p:cNvPr>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6">
                <a:extLst>
                  <a:ext uri="{FF2B5EF4-FFF2-40B4-BE49-F238E27FC236}">
                    <a16:creationId xmlns:a16="http://schemas.microsoft.com/office/drawing/2014/main" id="{697EFE50-D379-46E2-969E-AD1EE55B5763}"/>
                  </a:ext>
                </a:extLst>
              </p:cNvPr>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7">
                <a:extLst>
                  <a:ext uri="{FF2B5EF4-FFF2-40B4-BE49-F238E27FC236}">
                    <a16:creationId xmlns:a16="http://schemas.microsoft.com/office/drawing/2014/main" id="{9FECFE5A-5F3C-4251-8251-79388F535DB5}"/>
                  </a:ext>
                </a:extLst>
              </p:cNvPr>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8">
                <a:extLst>
                  <a:ext uri="{FF2B5EF4-FFF2-40B4-BE49-F238E27FC236}">
                    <a16:creationId xmlns:a16="http://schemas.microsoft.com/office/drawing/2014/main" id="{CB722378-DD94-48ED-8232-CE9D618C771C}"/>
                  </a:ext>
                </a:extLst>
              </p:cNvPr>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9">
                <a:extLst>
                  <a:ext uri="{FF2B5EF4-FFF2-40B4-BE49-F238E27FC236}">
                    <a16:creationId xmlns:a16="http://schemas.microsoft.com/office/drawing/2014/main" id="{CBA8011D-48A0-4C99-980C-2E7ADA96809D}"/>
                  </a:ext>
                </a:extLst>
              </p:cNvPr>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80">
                <a:extLst>
                  <a:ext uri="{FF2B5EF4-FFF2-40B4-BE49-F238E27FC236}">
                    <a16:creationId xmlns:a16="http://schemas.microsoft.com/office/drawing/2014/main" id="{63A59711-6891-4F12-8C3C-D0F0137F6539}"/>
                  </a:ext>
                </a:extLst>
              </p:cNvPr>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81">
                <a:extLst>
                  <a:ext uri="{FF2B5EF4-FFF2-40B4-BE49-F238E27FC236}">
                    <a16:creationId xmlns:a16="http://schemas.microsoft.com/office/drawing/2014/main" id="{3FD47B65-80F4-464F-93F9-848ADD028476}"/>
                  </a:ext>
                </a:extLst>
              </p:cNvPr>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2">
                <a:extLst>
                  <a:ext uri="{FF2B5EF4-FFF2-40B4-BE49-F238E27FC236}">
                    <a16:creationId xmlns:a16="http://schemas.microsoft.com/office/drawing/2014/main" id="{7BD7321B-BDB5-4997-B542-E5C06F5296FA}"/>
                  </a:ext>
                </a:extLst>
              </p:cNvPr>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3">
                <a:extLst>
                  <a:ext uri="{FF2B5EF4-FFF2-40B4-BE49-F238E27FC236}">
                    <a16:creationId xmlns:a16="http://schemas.microsoft.com/office/drawing/2014/main" id="{2523C432-C015-4378-9EE3-A78C4037621B}"/>
                  </a:ext>
                </a:extLst>
              </p:cNvPr>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4">
                <a:extLst>
                  <a:ext uri="{FF2B5EF4-FFF2-40B4-BE49-F238E27FC236}">
                    <a16:creationId xmlns:a16="http://schemas.microsoft.com/office/drawing/2014/main" id="{4074F0CB-6E10-4E3D-B4E8-2D42080FB34A}"/>
                  </a:ext>
                </a:extLst>
              </p:cNvPr>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5">
                <a:extLst>
                  <a:ext uri="{FF2B5EF4-FFF2-40B4-BE49-F238E27FC236}">
                    <a16:creationId xmlns:a16="http://schemas.microsoft.com/office/drawing/2014/main" id="{55D2B38B-F9BD-4147-89CD-F03A68B687F6}"/>
                  </a:ext>
                </a:extLst>
              </p:cNvPr>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6">
                <a:extLst>
                  <a:ext uri="{FF2B5EF4-FFF2-40B4-BE49-F238E27FC236}">
                    <a16:creationId xmlns:a16="http://schemas.microsoft.com/office/drawing/2014/main" id="{0E324FD2-09AB-478D-BD77-8DB3E43903F5}"/>
                  </a:ext>
                </a:extLst>
              </p:cNvPr>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7">
                <a:extLst>
                  <a:ext uri="{FF2B5EF4-FFF2-40B4-BE49-F238E27FC236}">
                    <a16:creationId xmlns:a16="http://schemas.microsoft.com/office/drawing/2014/main" id="{1B403BDB-44E1-4D2A-B20F-2E8CD48460AC}"/>
                  </a:ext>
                </a:extLst>
              </p:cNvPr>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8">
                <a:extLst>
                  <a:ext uri="{FF2B5EF4-FFF2-40B4-BE49-F238E27FC236}">
                    <a16:creationId xmlns:a16="http://schemas.microsoft.com/office/drawing/2014/main" id="{B79CADDD-A887-43EB-BB56-E7C16DDC3B16}"/>
                  </a:ext>
                </a:extLst>
              </p:cNvPr>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9">
                <a:extLst>
                  <a:ext uri="{FF2B5EF4-FFF2-40B4-BE49-F238E27FC236}">
                    <a16:creationId xmlns:a16="http://schemas.microsoft.com/office/drawing/2014/main" id="{F69CEEF4-EB91-4500-8EEF-AEFCD5EE92A0}"/>
                  </a:ext>
                </a:extLst>
              </p:cNvPr>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90">
                <a:extLst>
                  <a:ext uri="{FF2B5EF4-FFF2-40B4-BE49-F238E27FC236}">
                    <a16:creationId xmlns:a16="http://schemas.microsoft.com/office/drawing/2014/main" id="{C583C392-C1A5-475D-AC86-59C222B88DB1}"/>
                  </a:ext>
                </a:extLst>
              </p:cNvPr>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91">
                <a:extLst>
                  <a:ext uri="{FF2B5EF4-FFF2-40B4-BE49-F238E27FC236}">
                    <a16:creationId xmlns:a16="http://schemas.microsoft.com/office/drawing/2014/main" id="{9404355A-7091-48C9-BFD1-3D4D5E394E3B}"/>
                  </a:ext>
                </a:extLst>
              </p:cNvPr>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2">
                <a:extLst>
                  <a:ext uri="{FF2B5EF4-FFF2-40B4-BE49-F238E27FC236}">
                    <a16:creationId xmlns:a16="http://schemas.microsoft.com/office/drawing/2014/main" id="{6DABFCDC-2349-4413-B5CB-6E8B5CF43896}"/>
                  </a:ext>
                </a:extLst>
              </p:cNvPr>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3">
                <a:extLst>
                  <a:ext uri="{FF2B5EF4-FFF2-40B4-BE49-F238E27FC236}">
                    <a16:creationId xmlns:a16="http://schemas.microsoft.com/office/drawing/2014/main" id="{73EEC539-668A-4EB1-8FEA-E6832DAF0E71}"/>
                  </a:ext>
                </a:extLst>
              </p:cNvPr>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4">
                <a:extLst>
                  <a:ext uri="{FF2B5EF4-FFF2-40B4-BE49-F238E27FC236}">
                    <a16:creationId xmlns:a16="http://schemas.microsoft.com/office/drawing/2014/main" id="{058262EF-A945-419F-AA3D-7160138ED8F4}"/>
                  </a:ext>
                </a:extLst>
              </p:cNvPr>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5">
                <a:extLst>
                  <a:ext uri="{FF2B5EF4-FFF2-40B4-BE49-F238E27FC236}">
                    <a16:creationId xmlns:a16="http://schemas.microsoft.com/office/drawing/2014/main" id="{4C30EF50-0EB7-4079-A8A2-DE44E4DCDF79}"/>
                  </a:ext>
                </a:extLst>
              </p:cNvPr>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6">
                <a:extLst>
                  <a:ext uri="{FF2B5EF4-FFF2-40B4-BE49-F238E27FC236}">
                    <a16:creationId xmlns:a16="http://schemas.microsoft.com/office/drawing/2014/main" id="{30EDC23B-28B1-4D49-9FDF-554A36522669}"/>
                  </a:ext>
                </a:extLst>
              </p:cNvPr>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7">
                <a:extLst>
                  <a:ext uri="{FF2B5EF4-FFF2-40B4-BE49-F238E27FC236}">
                    <a16:creationId xmlns:a16="http://schemas.microsoft.com/office/drawing/2014/main" id="{3DF59644-3C80-487E-80F5-7D0B7C74BA3F}"/>
                  </a:ext>
                </a:extLst>
              </p:cNvPr>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8">
                <a:extLst>
                  <a:ext uri="{FF2B5EF4-FFF2-40B4-BE49-F238E27FC236}">
                    <a16:creationId xmlns:a16="http://schemas.microsoft.com/office/drawing/2014/main" id="{07FE8DF1-9120-4D8B-BB26-3486DC18F9ED}"/>
                  </a:ext>
                </a:extLst>
              </p:cNvPr>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9">
                <a:extLst>
                  <a:ext uri="{FF2B5EF4-FFF2-40B4-BE49-F238E27FC236}">
                    <a16:creationId xmlns:a16="http://schemas.microsoft.com/office/drawing/2014/main" id="{F359DB8C-A644-46B5-ABFD-6454938B9FDA}"/>
                  </a:ext>
                </a:extLst>
              </p:cNvPr>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600">
                <a:extLst>
                  <a:ext uri="{FF2B5EF4-FFF2-40B4-BE49-F238E27FC236}">
                    <a16:creationId xmlns:a16="http://schemas.microsoft.com/office/drawing/2014/main" id="{D57ADC51-77B0-425F-8CD5-740FD019D218}"/>
                  </a:ext>
                </a:extLst>
              </p:cNvPr>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601">
                <a:extLst>
                  <a:ext uri="{FF2B5EF4-FFF2-40B4-BE49-F238E27FC236}">
                    <a16:creationId xmlns:a16="http://schemas.microsoft.com/office/drawing/2014/main" id="{2A3967F3-499F-4F5B-91ED-F43BDDF67F1F}"/>
                  </a:ext>
                </a:extLst>
              </p:cNvPr>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2">
                <a:extLst>
                  <a:ext uri="{FF2B5EF4-FFF2-40B4-BE49-F238E27FC236}">
                    <a16:creationId xmlns:a16="http://schemas.microsoft.com/office/drawing/2014/main" id="{0798FCA2-D13F-4A06-87B7-19446E35833E}"/>
                  </a:ext>
                </a:extLst>
              </p:cNvPr>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3">
                <a:extLst>
                  <a:ext uri="{FF2B5EF4-FFF2-40B4-BE49-F238E27FC236}">
                    <a16:creationId xmlns:a16="http://schemas.microsoft.com/office/drawing/2014/main" id="{269A2332-1B9E-45D9-B62C-265B10359457}"/>
                  </a:ext>
                </a:extLst>
              </p:cNvPr>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4">
                <a:extLst>
                  <a:ext uri="{FF2B5EF4-FFF2-40B4-BE49-F238E27FC236}">
                    <a16:creationId xmlns:a16="http://schemas.microsoft.com/office/drawing/2014/main" id="{F5AE6F62-C413-44B1-B3ED-77115C828594}"/>
                  </a:ext>
                </a:extLst>
              </p:cNvPr>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5">
                <a:extLst>
                  <a:ext uri="{FF2B5EF4-FFF2-40B4-BE49-F238E27FC236}">
                    <a16:creationId xmlns:a16="http://schemas.microsoft.com/office/drawing/2014/main" id="{4F80CF7E-E4D1-44D8-A802-D771A5C39A60}"/>
                  </a:ext>
                </a:extLst>
              </p:cNvPr>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6">
                <a:extLst>
                  <a:ext uri="{FF2B5EF4-FFF2-40B4-BE49-F238E27FC236}">
                    <a16:creationId xmlns:a16="http://schemas.microsoft.com/office/drawing/2014/main" id="{C2E536D3-4837-42BB-B4EB-E50578AABEB4}"/>
                  </a:ext>
                </a:extLst>
              </p:cNvPr>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7">
                <a:extLst>
                  <a:ext uri="{FF2B5EF4-FFF2-40B4-BE49-F238E27FC236}">
                    <a16:creationId xmlns:a16="http://schemas.microsoft.com/office/drawing/2014/main" id="{2783296D-2E35-4B86-83D2-05187BC99B03}"/>
                  </a:ext>
                </a:extLst>
              </p:cNvPr>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8">
                <a:extLst>
                  <a:ext uri="{FF2B5EF4-FFF2-40B4-BE49-F238E27FC236}">
                    <a16:creationId xmlns:a16="http://schemas.microsoft.com/office/drawing/2014/main" id="{1DDEA2CE-8B17-4A34-BD1F-19D3488DFB75}"/>
                  </a:ext>
                </a:extLst>
              </p:cNvPr>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9">
                <a:extLst>
                  <a:ext uri="{FF2B5EF4-FFF2-40B4-BE49-F238E27FC236}">
                    <a16:creationId xmlns:a16="http://schemas.microsoft.com/office/drawing/2014/main" id="{6D7237F3-3C05-4A18-B6AB-930BFF02E7A9}"/>
                  </a:ext>
                </a:extLst>
              </p:cNvPr>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10">
                <a:extLst>
                  <a:ext uri="{FF2B5EF4-FFF2-40B4-BE49-F238E27FC236}">
                    <a16:creationId xmlns:a16="http://schemas.microsoft.com/office/drawing/2014/main" id="{D62ED71C-CBD0-462D-9A8F-95E582CF5C57}"/>
                  </a:ext>
                </a:extLst>
              </p:cNvPr>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11">
                <a:extLst>
                  <a:ext uri="{FF2B5EF4-FFF2-40B4-BE49-F238E27FC236}">
                    <a16:creationId xmlns:a16="http://schemas.microsoft.com/office/drawing/2014/main" id="{129402A0-0E35-4243-A9FE-4F72EFDC80B7}"/>
                  </a:ext>
                </a:extLst>
              </p:cNvPr>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2">
                <a:extLst>
                  <a:ext uri="{FF2B5EF4-FFF2-40B4-BE49-F238E27FC236}">
                    <a16:creationId xmlns:a16="http://schemas.microsoft.com/office/drawing/2014/main" id="{D9773906-5E1A-422B-AF5D-2B2EC728C15D}"/>
                  </a:ext>
                </a:extLst>
              </p:cNvPr>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3">
                <a:extLst>
                  <a:ext uri="{FF2B5EF4-FFF2-40B4-BE49-F238E27FC236}">
                    <a16:creationId xmlns:a16="http://schemas.microsoft.com/office/drawing/2014/main" id="{6068F30E-B5C4-4136-AE80-14F5CBEF0072}"/>
                  </a:ext>
                </a:extLst>
              </p:cNvPr>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4">
                <a:extLst>
                  <a:ext uri="{FF2B5EF4-FFF2-40B4-BE49-F238E27FC236}">
                    <a16:creationId xmlns:a16="http://schemas.microsoft.com/office/drawing/2014/main" id="{8E77549E-FF95-4048-BDFB-BC85BB9F8B4E}"/>
                  </a:ext>
                </a:extLst>
              </p:cNvPr>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5">
                <a:extLst>
                  <a:ext uri="{FF2B5EF4-FFF2-40B4-BE49-F238E27FC236}">
                    <a16:creationId xmlns:a16="http://schemas.microsoft.com/office/drawing/2014/main" id="{46616DD1-8D58-41C9-82EF-A872B25B59C5}"/>
                  </a:ext>
                </a:extLst>
              </p:cNvPr>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6">
                <a:extLst>
                  <a:ext uri="{FF2B5EF4-FFF2-40B4-BE49-F238E27FC236}">
                    <a16:creationId xmlns:a16="http://schemas.microsoft.com/office/drawing/2014/main" id="{4D62BF9B-886C-4C30-897D-F1C98E6644F0}"/>
                  </a:ext>
                </a:extLst>
              </p:cNvPr>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7">
                <a:extLst>
                  <a:ext uri="{FF2B5EF4-FFF2-40B4-BE49-F238E27FC236}">
                    <a16:creationId xmlns:a16="http://schemas.microsoft.com/office/drawing/2014/main" id="{68214F9A-D2FA-42CE-AF1E-F7088FB4B6C5}"/>
                  </a:ext>
                </a:extLst>
              </p:cNvPr>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8">
                <a:extLst>
                  <a:ext uri="{FF2B5EF4-FFF2-40B4-BE49-F238E27FC236}">
                    <a16:creationId xmlns:a16="http://schemas.microsoft.com/office/drawing/2014/main" id="{F02290A3-31C3-4114-8237-0EDA6FD8EA9C}"/>
                  </a:ext>
                </a:extLst>
              </p:cNvPr>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9">
                <a:extLst>
                  <a:ext uri="{FF2B5EF4-FFF2-40B4-BE49-F238E27FC236}">
                    <a16:creationId xmlns:a16="http://schemas.microsoft.com/office/drawing/2014/main" id="{9F0EBDF9-E849-4640-8C62-5F79A1D42F61}"/>
                  </a:ext>
                </a:extLst>
              </p:cNvPr>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20">
                <a:extLst>
                  <a:ext uri="{FF2B5EF4-FFF2-40B4-BE49-F238E27FC236}">
                    <a16:creationId xmlns:a16="http://schemas.microsoft.com/office/drawing/2014/main" id="{7DE1DA14-943A-40C9-8F57-4334E92E243B}"/>
                  </a:ext>
                </a:extLst>
              </p:cNvPr>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Oval 1621">
                <a:extLst>
                  <a:ext uri="{FF2B5EF4-FFF2-40B4-BE49-F238E27FC236}">
                    <a16:creationId xmlns:a16="http://schemas.microsoft.com/office/drawing/2014/main" id="{A017AC4A-29F2-4700-8110-199B3E87D5A0}"/>
                  </a:ext>
                </a:extLst>
              </p:cNvPr>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29" name="Oval 1622">
                <a:extLst>
                  <a:ext uri="{FF2B5EF4-FFF2-40B4-BE49-F238E27FC236}">
                    <a16:creationId xmlns:a16="http://schemas.microsoft.com/office/drawing/2014/main" id="{986D0922-D267-4D0D-8905-A6D1FB432386}"/>
                  </a:ext>
                </a:extLst>
              </p:cNvPr>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0" name="Oval 1623">
                <a:extLst>
                  <a:ext uri="{FF2B5EF4-FFF2-40B4-BE49-F238E27FC236}">
                    <a16:creationId xmlns:a16="http://schemas.microsoft.com/office/drawing/2014/main" id="{A665A4BA-1F55-40EA-8B9B-3F2FEB864A0A}"/>
                  </a:ext>
                </a:extLst>
              </p:cNvPr>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4">
                <a:extLst>
                  <a:ext uri="{FF2B5EF4-FFF2-40B4-BE49-F238E27FC236}">
                    <a16:creationId xmlns:a16="http://schemas.microsoft.com/office/drawing/2014/main" id="{7E59DFE9-C138-443D-986A-CDF515314057}"/>
                  </a:ext>
                </a:extLst>
              </p:cNvPr>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5">
                <a:extLst>
                  <a:ext uri="{FF2B5EF4-FFF2-40B4-BE49-F238E27FC236}">
                    <a16:creationId xmlns:a16="http://schemas.microsoft.com/office/drawing/2014/main" id="{6C06C9F0-189F-4DA0-9B05-A98AFC50F390}"/>
                  </a:ext>
                </a:extLst>
              </p:cNvPr>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6">
                <a:extLst>
                  <a:ext uri="{FF2B5EF4-FFF2-40B4-BE49-F238E27FC236}">
                    <a16:creationId xmlns:a16="http://schemas.microsoft.com/office/drawing/2014/main" id="{0CB65C14-8E91-4AB9-94DD-04DD83BEF0A8}"/>
                  </a:ext>
                </a:extLst>
              </p:cNvPr>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7">
                <a:extLst>
                  <a:ext uri="{FF2B5EF4-FFF2-40B4-BE49-F238E27FC236}">
                    <a16:creationId xmlns:a16="http://schemas.microsoft.com/office/drawing/2014/main" id="{2C8FD2BB-0EFC-4DF7-89C9-5ED96EDA68DC}"/>
                  </a:ext>
                </a:extLst>
              </p:cNvPr>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8">
                <a:extLst>
                  <a:ext uri="{FF2B5EF4-FFF2-40B4-BE49-F238E27FC236}">
                    <a16:creationId xmlns:a16="http://schemas.microsoft.com/office/drawing/2014/main" id="{3D932CF9-8502-46DA-87FA-DF37F71A06D3}"/>
                  </a:ext>
                </a:extLst>
              </p:cNvPr>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9">
                <a:extLst>
                  <a:ext uri="{FF2B5EF4-FFF2-40B4-BE49-F238E27FC236}">
                    <a16:creationId xmlns:a16="http://schemas.microsoft.com/office/drawing/2014/main" id="{94D1938E-9BF9-484C-A6FA-D953174B2B71}"/>
                  </a:ext>
                </a:extLst>
              </p:cNvPr>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30">
                <a:extLst>
                  <a:ext uri="{FF2B5EF4-FFF2-40B4-BE49-F238E27FC236}">
                    <a16:creationId xmlns:a16="http://schemas.microsoft.com/office/drawing/2014/main" id="{B87BEE00-064E-4833-BBDC-06F9FD0E7673}"/>
                  </a:ext>
                </a:extLst>
              </p:cNvPr>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31">
                <a:extLst>
                  <a:ext uri="{FF2B5EF4-FFF2-40B4-BE49-F238E27FC236}">
                    <a16:creationId xmlns:a16="http://schemas.microsoft.com/office/drawing/2014/main" id="{14BA96DC-0C80-4173-886A-00847FA50E4F}"/>
                  </a:ext>
                </a:extLst>
              </p:cNvPr>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2">
                <a:extLst>
                  <a:ext uri="{FF2B5EF4-FFF2-40B4-BE49-F238E27FC236}">
                    <a16:creationId xmlns:a16="http://schemas.microsoft.com/office/drawing/2014/main" id="{120A439D-FBB8-4650-90EE-9F808D424E92}"/>
                  </a:ext>
                </a:extLst>
              </p:cNvPr>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Freeform 1633">
                <a:extLst>
                  <a:ext uri="{FF2B5EF4-FFF2-40B4-BE49-F238E27FC236}">
                    <a16:creationId xmlns:a16="http://schemas.microsoft.com/office/drawing/2014/main" id="{EFF6A0E2-C052-428B-A644-1D97644FB860}"/>
                  </a:ext>
                </a:extLst>
              </p:cNvPr>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1" name="Freeform 1634">
                <a:extLst>
                  <a:ext uri="{FF2B5EF4-FFF2-40B4-BE49-F238E27FC236}">
                    <a16:creationId xmlns:a16="http://schemas.microsoft.com/office/drawing/2014/main" id="{507842B5-67DF-42BE-AEFA-9EE2238944E6}"/>
                  </a:ext>
                </a:extLst>
              </p:cNvPr>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2" name="Freeform 1635">
                <a:extLst>
                  <a:ext uri="{FF2B5EF4-FFF2-40B4-BE49-F238E27FC236}">
                    <a16:creationId xmlns:a16="http://schemas.microsoft.com/office/drawing/2014/main" id="{851A2212-3AD1-4863-ADA9-DFB5DE028D97}"/>
                  </a:ext>
                </a:extLst>
              </p:cNvPr>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6">
                <a:extLst>
                  <a:ext uri="{FF2B5EF4-FFF2-40B4-BE49-F238E27FC236}">
                    <a16:creationId xmlns:a16="http://schemas.microsoft.com/office/drawing/2014/main" id="{EFC9F1A0-BB6F-4D88-86D5-41FFE02E5184}"/>
                  </a:ext>
                </a:extLst>
              </p:cNvPr>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7">
                <a:extLst>
                  <a:ext uri="{FF2B5EF4-FFF2-40B4-BE49-F238E27FC236}">
                    <a16:creationId xmlns:a16="http://schemas.microsoft.com/office/drawing/2014/main" id="{61611694-C2DB-4ED7-AF36-324685A1550B}"/>
                  </a:ext>
                </a:extLst>
              </p:cNvPr>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8">
                <a:extLst>
                  <a:ext uri="{FF2B5EF4-FFF2-40B4-BE49-F238E27FC236}">
                    <a16:creationId xmlns:a16="http://schemas.microsoft.com/office/drawing/2014/main" id="{DC7DE982-9101-438D-8BE2-7766A88A7DCA}"/>
                  </a:ext>
                </a:extLst>
              </p:cNvPr>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Oval 1639">
                <a:extLst>
                  <a:ext uri="{FF2B5EF4-FFF2-40B4-BE49-F238E27FC236}">
                    <a16:creationId xmlns:a16="http://schemas.microsoft.com/office/drawing/2014/main" id="{828B020E-5239-4B8E-B247-F85DB800AA1B}"/>
                  </a:ext>
                </a:extLst>
              </p:cNvPr>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7" name="Oval 1640">
                <a:extLst>
                  <a:ext uri="{FF2B5EF4-FFF2-40B4-BE49-F238E27FC236}">
                    <a16:creationId xmlns:a16="http://schemas.microsoft.com/office/drawing/2014/main" id="{DDD0DB14-D2B8-4ECD-81DC-E6A44D785DDF}"/>
                  </a:ext>
                </a:extLst>
              </p:cNvPr>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8" name="Oval 1641">
                <a:extLst>
                  <a:ext uri="{FF2B5EF4-FFF2-40B4-BE49-F238E27FC236}">
                    <a16:creationId xmlns:a16="http://schemas.microsoft.com/office/drawing/2014/main" id="{8759BD23-D8C8-4C0F-95E0-0457BA5FC069}"/>
                  </a:ext>
                </a:extLst>
              </p:cNvPr>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2">
                <a:extLst>
                  <a:ext uri="{FF2B5EF4-FFF2-40B4-BE49-F238E27FC236}">
                    <a16:creationId xmlns:a16="http://schemas.microsoft.com/office/drawing/2014/main" id="{43E5B70B-06F4-4327-85D9-48325484AD71}"/>
                  </a:ext>
                </a:extLst>
              </p:cNvPr>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3">
                <a:extLst>
                  <a:ext uri="{FF2B5EF4-FFF2-40B4-BE49-F238E27FC236}">
                    <a16:creationId xmlns:a16="http://schemas.microsoft.com/office/drawing/2014/main" id="{42D67AFB-BBBF-4963-AC80-DAD2D06B6255}"/>
                  </a:ext>
                </a:extLst>
              </p:cNvPr>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4">
                <a:extLst>
                  <a:ext uri="{FF2B5EF4-FFF2-40B4-BE49-F238E27FC236}">
                    <a16:creationId xmlns:a16="http://schemas.microsoft.com/office/drawing/2014/main" id="{16329FA6-1DC9-48B4-9726-A988554707F0}"/>
                  </a:ext>
                </a:extLst>
              </p:cNvPr>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5">
                <a:extLst>
                  <a:ext uri="{FF2B5EF4-FFF2-40B4-BE49-F238E27FC236}">
                    <a16:creationId xmlns:a16="http://schemas.microsoft.com/office/drawing/2014/main" id="{A968D101-E199-4696-AED8-43A0CAA6014B}"/>
                  </a:ext>
                </a:extLst>
              </p:cNvPr>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6">
                <a:extLst>
                  <a:ext uri="{FF2B5EF4-FFF2-40B4-BE49-F238E27FC236}">
                    <a16:creationId xmlns:a16="http://schemas.microsoft.com/office/drawing/2014/main" id="{89C7597B-27CA-4D31-9183-CBC5BF74A6D9}"/>
                  </a:ext>
                </a:extLst>
              </p:cNvPr>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7">
                <a:extLst>
                  <a:ext uri="{FF2B5EF4-FFF2-40B4-BE49-F238E27FC236}">
                    <a16:creationId xmlns:a16="http://schemas.microsoft.com/office/drawing/2014/main" id="{3DE02B4F-4C73-4C96-8080-1CAA0FFAEF38}"/>
                  </a:ext>
                </a:extLst>
              </p:cNvPr>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8">
                <a:extLst>
                  <a:ext uri="{FF2B5EF4-FFF2-40B4-BE49-F238E27FC236}">
                    <a16:creationId xmlns:a16="http://schemas.microsoft.com/office/drawing/2014/main" id="{A49F50A6-B1D1-4A63-83ED-B9588EF539A0}"/>
                  </a:ext>
                </a:extLst>
              </p:cNvPr>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9">
                <a:extLst>
                  <a:ext uri="{FF2B5EF4-FFF2-40B4-BE49-F238E27FC236}">
                    <a16:creationId xmlns:a16="http://schemas.microsoft.com/office/drawing/2014/main" id="{1AC4E436-2D9B-4A69-9C34-72BA9F265E3A}"/>
                  </a:ext>
                </a:extLst>
              </p:cNvPr>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Rectangle 1650">
                <a:extLst>
                  <a:ext uri="{FF2B5EF4-FFF2-40B4-BE49-F238E27FC236}">
                    <a16:creationId xmlns:a16="http://schemas.microsoft.com/office/drawing/2014/main" id="{4FB8136C-FC8D-4E6C-BFCF-FAD27678D485}"/>
                  </a:ext>
                </a:extLst>
              </p:cNvPr>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Rectangle 1651">
                <a:extLst>
                  <a:ext uri="{FF2B5EF4-FFF2-40B4-BE49-F238E27FC236}">
                    <a16:creationId xmlns:a16="http://schemas.microsoft.com/office/drawing/2014/main" id="{278CC3B4-3241-4E49-AE80-D3E6EF207648}"/>
                  </a:ext>
                </a:extLst>
              </p:cNvPr>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2">
                <a:extLst>
                  <a:ext uri="{FF2B5EF4-FFF2-40B4-BE49-F238E27FC236}">
                    <a16:creationId xmlns:a16="http://schemas.microsoft.com/office/drawing/2014/main" id="{F5C7E1B0-DEAA-478A-8138-9154F30D5EBF}"/>
                  </a:ext>
                </a:extLst>
              </p:cNvPr>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3">
                <a:extLst>
                  <a:ext uri="{FF2B5EF4-FFF2-40B4-BE49-F238E27FC236}">
                    <a16:creationId xmlns:a16="http://schemas.microsoft.com/office/drawing/2014/main" id="{2A5EA607-75D7-4611-B784-683E0111259E}"/>
                  </a:ext>
                </a:extLst>
              </p:cNvPr>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Freeform 1654">
                <a:extLst>
                  <a:ext uri="{FF2B5EF4-FFF2-40B4-BE49-F238E27FC236}">
                    <a16:creationId xmlns:a16="http://schemas.microsoft.com/office/drawing/2014/main" id="{A4D5CD00-CD94-4734-9D63-D3370B6AA970}"/>
                  </a:ext>
                </a:extLst>
              </p:cNvPr>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2" name="Freeform 1655">
                <a:extLst>
                  <a:ext uri="{FF2B5EF4-FFF2-40B4-BE49-F238E27FC236}">
                    <a16:creationId xmlns:a16="http://schemas.microsoft.com/office/drawing/2014/main" id="{9E1724E8-45FA-45AB-91D5-FDFA4E766F2B}"/>
                  </a:ext>
                </a:extLst>
              </p:cNvPr>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3" name="Freeform 1656">
                <a:extLst>
                  <a:ext uri="{FF2B5EF4-FFF2-40B4-BE49-F238E27FC236}">
                    <a16:creationId xmlns:a16="http://schemas.microsoft.com/office/drawing/2014/main" id="{71436F1F-EF12-4259-9513-8E06DD507361}"/>
                  </a:ext>
                </a:extLst>
              </p:cNvPr>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7">
                <a:extLst>
                  <a:ext uri="{FF2B5EF4-FFF2-40B4-BE49-F238E27FC236}">
                    <a16:creationId xmlns:a16="http://schemas.microsoft.com/office/drawing/2014/main" id="{C997CBBC-79E7-4924-8771-546175F67FA2}"/>
                  </a:ext>
                </a:extLst>
              </p:cNvPr>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8">
                <a:extLst>
                  <a:ext uri="{FF2B5EF4-FFF2-40B4-BE49-F238E27FC236}">
                    <a16:creationId xmlns:a16="http://schemas.microsoft.com/office/drawing/2014/main" id="{2755E96D-2C13-46A6-9208-42F3E480CB04}"/>
                  </a:ext>
                </a:extLst>
              </p:cNvPr>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9">
                <a:extLst>
                  <a:ext uri="{FF2B5EF4-FFF2-40B4-BE49-F238E27FC236}">
                    <a16:creationId xmlns:a16="http://schemas.microsoft.com/office/drawing/2014/main" id="{0F069A70-40C0-40C0-AE1B-D5D17CF9475C}"/>
                  </a:ext>
                </a:extLst>
              </p:cNvPr>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60">
                <a:extLst>
                  <a:ext uri="{FF2B5EF4-FFF2-40B4-BE49-F238E27FC236}">
                    <a16:creationId xmlns:a16="http://schemas.microsoft.com/office/drawing/2014/main" id="{4D87AEE2-97D7-46DB-A7E6-C99CD6AF6C59}"/>
                  </a:ext>
                </a:extLst>
              </p:cNvPr>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61">
                <a:extLst>
                  <a:ext uri="{FF2B5EF4-FFF2-40B4-BE49-F238E27FC236}">
                    <a16:creationId xmlns:a16="http://schemas.microsoft.com/office/drawing/2014/main" id="{B3A69FF5-C808-4753-8D83-038F59793CC5}"/>
                  </a:ext>
                </a:extLst>
              </p:cNvPr>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2">
                <a:extLst>
                  <a:ext uri="{FF2B5EF4-FFF2-40B4-BE49-F238E27FC236}">
                    <a16:creationId xmlns:a16="http://schemas.microsoft.com/office/drawing/2014/main" id="{A464D000-61B3-4195-A66E-AC810D5C2FF6}"/>
                  </a:ext>
                </a:extLst>
              </p:cNvPr>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3">
                <a:extLst>
                  <a:ext uri="{FF2B5EF4-FFF2-40B4-BE49-F238E27FC236}">
                    <a16:creationId xmlns:a16="http://schemas.microsoft.com/office/drawing/2014/main" id="{50892FF8-C959-4B38-A55F-3C622CD772FC}"/>
                  </a:ext>
                </a:extLst>
              </p:cNvPr>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4">
                <a:extLst>
                  <a:ext uri="{FF2B5EF4-FFF2-40B4-BE49-F238E27FC236}">
                    <a16:creationId xmlns:a16="http://schemas.microsoft.com/office/drawing/2014/main" id="{5D5912BB-6D6C-432E-AA72-E21D0E4A58C9}"/>
                  </a:ext>
                </a:extLst>
              </p:cNvPr>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5">
                <a:extLst>
                  <a:ext uri="{FF2B5EF4-FFF2-40B4-BE49-F238E27FC236}">
                    <a16:creationId xmlns:a16="http://schemas.microsoft.com/office/drawing/2014/main" id="{F1EAFEA6-54D3-40F0-909A-DA2ADB534E1C}"/>
                  </a:ext>
                </a:extLst>
              </p:cNvPr>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6">
                <a:extLst>
                  <a:ext uri="{FF2B5EF4-FFF2-40B4-BE49-F238E27FC236}">
                    <a16:creationId xmlns:a16="http://schemas.microsoft.com/office/drawing/2014/main" id="{F2A3514B-E698-4F0D-93C0-3F7447AC215A}"/>
                  </a:ext>
                </a:extLst>
              </p:cNvPr>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7">
                <a:extLst>
                  <a:ext uri="{FF2B5EF4-FFF2-40B4-BE49-F238E27FC236}">
                    <a16:creationId xmlns:a16="http://schemas.microsoft.com/office/drawing/2014/main" id="{2818A884-4B3E-41E6-A500-4FAEF5FA8668}"/>
                  </a:ext>
                </a:extLst>
              </p:cNvPr>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8">
                <a:extLst>
                  <a:ext uri="{FF2B5EF4-FFF2-40B4-BE49-F238E27FC236}">
                    <a16:creationId xmlns:a16="http://schemas.microsoft.com/office/drawing/2014/main" id="{5545236A-1BEF-4729-BADF-5D91BEDD4DC1}"/>
                  </a:ext>
                </a:extLst>
              </p:cNvPr>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9">
                <a:extLst>
                  <a:ext uri="{FF2B5EF4-FFF2-40B4-BE49-F238E27FC236}">
                    <a16:creationId xmlns:a16="http://schemas.microsoft.com/office/drawing/2014/main" id="{8D90804B-9378-4919-9F90-DCCC59AE56AD}"/>
                  </a:ext>
                </a:extLst>
              </p:cNvPr>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70">
                <a:extLst>
                  <a:ext uri="{FF2B5EF4-FFF2-40B4-BE49-F238E27FC236}">
                    <a16:creationId xmlns:a16="http://schemas.microsoft.com/office/drawing/2014/main" id="{A63FEA73-8753-423A-8CC9-06492E3CABA4}"/>
                  </a:ext>
                </a:extLst>
              </p:cNvPr>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71">
                <a:extLst>
                  <a:ext uri="{FF2B5EF4-FFF2-40B4-BE49-F238E27FC236}">
                    <a16:creationId xmlns:a16="http://schemas.microsoft.com/office/drawing/2014/main" id="{962077FD-1CE2-4910-A0B6-5AE461126B01}"/>
                  </a:ext>
                </a:extLst>
              </p:cNvPr>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2">
                <a:extLst>
                  <a:ext uri="{FF2B5EF4-FFF2-40B4-BE49-F238E27FC236}">
                    <a16:creationId xmlns:a16="http://schemas.microsoft.com/office/drawing/2014/main" id="{89F4CDEA-B9D3-4929-87CA-B3188D2CC148}"/>
                  </a:ext>
                </a:extLst>
              </p:cNvPr>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3">
                <a:extLst>
                  <a:ext uri="{FF2B5EF4-FFF2-40B4-BE49-F238E27FC236}">
                    <a16:creationId xmlns:a16="http://schemas.microsoft.com/office/drawing/2014/main" id="{2A5F8E66-E7A8-4A0C-819C-3121444EF918}"/>
                  </a:ext>
                </a:extLst>
              </p:cNvPr>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4">
                <a:extLst>
                  <a:ext uri="{FF2B5EF4-FFF2-40B4-BE49-F238E27FC236}">
                    <a16:creationId xmlns:a16="http://schemas.microsoft.com/office/drawing/2014/main" id="{F9FDA879-AF88-4EE3-A1A3-FF6B49CC6A36}"/>
                  </a:ext>
                </a:extLst>
              </p:cNvPr>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5">
                <a:extLst>
                  <a:ext uri="{FF2B5EF4-FFF2-40B4-BE49-F238E27FC236}">
                    <a16:creationId xmlns:a16="http://schemas.microsoft.com/office/drawing/2014/main" id="{B66DB16F-5AB8-4659-99A3-7B3FA2D64A15}"/>
                  </a:ext>
                </a:extLst>
              </p:cNvPr>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6">
                <a:extLst>
                  <a:ext uri="{FF2B5EF4-FFF2-40B4-BE49-F238E27FC236}">
                    <a16:creationId xmlns:a16="http://schemas.microsoft.com/office/drawing/2014/main" id="{460DD57D-F40E-43D9-9BAF-0E84B96A63C8}"/>
                  </a:ext>
                </a:extLst>
              </p:cNvPr>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7">
                <a:extLst>
                  <a:ext uri="{FF2B5EF4-FFF2-40B4-BE49-F238E27FC236}">
                    <a16:creationId xmlns:a16="http://schemas.microsoft.com/office/drawing/2014/main" id="{315E1BD5-FF1D-44CF-8A26-051BD861470F}"/>
                  </a:ext>
                </a:extLst>
              </p:cNvPr>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8">
                <a:extLst>
                  <a:ext uri="{FF2B5EF4-FFF2-40B4-BE49-F238E27FC236}">
                    <a16:creationId xmlns:a16="http://schemas.microsoft.com/office/drawing/2014/main" id="{CD9906BB-BF88-43EA-AAA8-EFE6DE48A8F8}"/>
                  </a:ext>
                </a:extLst>
              </p:cNvPr>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9">
                <a:extLst>
                  <a:ext uri="{FF2B5EF4-FFF2-40B4-BE49-F238E27FC236}">
                    <a16:creationId xmlns:a16="http://schemas.microsoft.com/office/drawing/2014/main" id="{3847A1E0-0EB7-4C50-ACB3-EFFC287B8EC2}"/>
                  </a:ext>
                </a:extLst>
              </p:cNvPr>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80">
                <a:extLst>
                  <a:ext uri="{FF2B5EF4-FFF2-40B4-BE49-F238E27FC236}">
                    <a16:creationId xmlns:a16="http://schemas.microsoft.com/office/drawing/2014/main" id="{E06321A7-F9C9-4D46-A9C6-616A9256CEAE}"/>
                  </a:ext>
                </a:extLst>
              </p:cNvPr>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81">
                <a:extLst>
                  <a:ext uri="{FF2B5EF4-FFF2-40B4-BE49-F238E27FC236}">
                    <a16:creationId xmlns:a16="http://schemas.microsoft.com/office/drawing/2014/main" id="{8C633769-7BF8-478E-BA02-E7EF7692E940}"/>
                  </a:ext>
                </a:extLst>
              </p:cNvPr>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Oval 1682">
                <a:extLst>
                  <a:ext uri="{FF2B5EF4-FFF2-40B4-BE49-F238E27FC236}">
                    <a16:creationId xmlns:a16="http://schemas.microsoft.com/office/drawing/2014/main" id="{E76C3EE7-4860-4B07-9862-842CD38CA612}"/>
                  </a:ext>
                </a:extLst>
              </p:cNvPr>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0" name="Oval 1683">
                <a:extLst>
                  <a:ext uri="{FF2B5EF4-FFF2-40B4-BE49-F238E27FC236}">
                    <a16:creationId xmlns:a16="http://schemas.microsoft.com/office/drawing/2014/main" id="{9E00596D-2E53-4EC7-8D67-9997BB97AAB5}"/>
                  </a:ext>
                </a:extLst>
              </p:cNvPr>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1" name="Oval 1684">
                <a:extLst>
                  <a:ext uri="{FF2B5EF4-FFF2-40B4-BE49-F238E27FC236}">
                    <a16:creationId xmlns:a16="http://schemas.microsoft.com/office/drawing/2014/main" id="{C634F854-3BB5-4E2F-8711-92C2058ECC15}"/>
                  </a:ext>
                </a:extLst>
              </p:cNvPr>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5">
                <a:extLst>
                  <a:ext uri="{FF2B5EF4-FFF2-40B4-BE49-F238E27FC236}">
                    <a16:creationId xmlns:a16="http://schemas.microsoft.com/office/drawing/2014/main" id="{024A7360-F2B2-4E4F-9FC2-2CDF37E78F37}"/>
                  </a:ext>
                </a:extLst>
              </p:cNvPr>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6">
                <a:extLst>
                  <a:ext uri="{FF2B5EF4-FFF2-40B4-BE49-F238E27FC236}">
                    <a16:creationId xmlns:a16="http://schemas.microsoft.com/office/drawing/2014/main" id="{B2DAF48F-7798-4738-B73C-D9B47D69577C}"/>
                  </a:ext>
                </a:extLst>
              </p:cNvPr>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7">
                <a:extLst>
                  <a:ext uri="{FF2B5EF4-FFF2-40B4-BE49-F238E27FC236}">
                    <a16:creationId xmlns:a16="http://schemas.microsoft.com/office/drawing/2014/main" id="{FB7AE4F6-B892-470A-AA8E-1879FFA3E86D}"/>
                  </a:ext>
                </a:extLst>
              </p:cNvPr>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8">
                <a:extLst>
                  <a:ext uri="{FF2B5EF4-FFF2-40B4-BE49-F238E27FC236}">
                    <a16:creationId xmlns:a16="http://schemas.microsoft.com/office/drawing/2014/main" id="{A037A733-B4CA-44AE-A4EB-59C97BFBC0A2}"/>
                  </a:ext>
                </a:extLst>
              </p:cNvPr>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9">
                <a:extLst>
                  <a:ext uri="{FF2B5EF4-FFF2-40B4-BE49-F238E27FC236}">
                    <a16:creationId xmlns:a16="http://schemas.microsoft.com/office/drawing/2014/main" id="{ED167E7C-CBC8-4C1C-BA9E-D6634A2BB81B}"/>
                  </a:ext>
                </a:extLst>
              </p:cNvPr>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90">
                <a:extLst>
                  <a:ext uri="{FF2B5EF4-FFF2-40B4-BE49-F238E27FC236}">
                    <a16:creationId xmlns:a16="http://schemas.microsoft.com/office/drawing/2014/main" id="{8E5C54D2-FBA7-4FA0-BD96-59875109891B}"/>
                  </a:ext>
                </a:extLst>
              </p:cNvPr>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91">
                <a:extLst>
                  <a:ext uri="{FF2B5EF4-FFF2-40B4-BE49-F238E27FC236}">
                    <a16:creationId xmlns:a16="http://schemas.microsoft.com/office/drawing/2014/main" id="{8D4BCCD8-F787-48C2-9F7D-CCB3EBDB2792}"/>
                  </a:ext>
                </a:extLst>
              </p:cNvPr>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2">
                <a:extLst>
                  <a:ext uri="{FF2B5EF4-FFF2-40B4-BE49-F238E27FC236}">
                    <a16:creationId xmlns:a16="http://schemas.microsoft.com/office/drawing/2014/main" id="{63F7B028-92BD-47AD-AC7E-59564DAE73D1}"/>
                  </a:ext>
                </a:extLst>
              </p:cNvPr>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3">
                <a:extLst>
                  <a:ext uri="{FF2B5EF4-FFF2-40B4-BE49-F238E27FC236}">
                    <a16:creationId xmlns:a16="http://schemas.microsoft.com/office/drawing/2014/main" id="{F730A368-2E08-4B39-8E9C-E4F33333F5EA}"/>
                  </a:ext>
                </a:extLst>
              </p:cNvPr>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4">
                <a:extLst>
                  <a:ext uri="{FF2B5EF4-FFF2-40B4-BE49-F238E27FC236}">
                    <a16:creationId xmlns:a16="http://schemas.microsoft.com/office/drawing/2014/main" id="{C3E6E127-C8AE-44B5-A220-87A01A3B8BD0}"/>
                  </a:ext>
                </a:extLst>
              </p:cNvPr>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5">
                <a:extLst>
                  <a:ext uri="{FF2B5EF4-FFF2-40B4-BE49-F238E27FC236}">
                    <a16:creationId xmlns:a16="http://schemas.microsoft.com/office/drawing/2014/main" id="{2F013F8A-EF06-409D-BB55-81D9FF045DE9}"/>
                  </a:ext>
                </a:extLst>
              </p:cNvPr>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6">
                <a:extLst>
                  <a:ext uri="{FF2B5EF4-FFF2-40B4-BE49-F238E27FC236}">
                    <a16:creationId xmlns:a16="http://schemas.microsoft.com/office/drawing/2014/main" id="{2837E3F6-6148-4685-940E-64DBEA816B4E}"/>
                  </a:ext>
                </a:extLst>
              </p:cNvPr>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7">
                <a:extLst>
                  <a:ext uri="{FF2B5EF4-FFF2-40B4-BE49-F238E27FC236}">
                    <a16:creationId xmlns:a16="http://schemas.microsoft.com/office/drawing/2014/main" id="{121CC9A7-189A-44B9-8D97-DE7CDA950EDF}"/>
                  </a:ext>
                </a:extLst>
              </p:cNvPr>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8">
                <a:extLst>
                  <a:ext uri="{FF2B5EF4-FFF2-40B4-BE49-F238E27FC236}">
                    <a16:creationId xmlns:a16="http://schemas.microsoft.com/office/drawing/2014/main" id="{1F157ACF-EDB2-48FC-A629-30A4C9F87219}"/>
                  </a:ext>
                </a:extLst>
              </p:cNvPr>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Freeform 1699">
                <a:extLst>
                  <a:ext uri="{FF2B5EF4-FFF2-40B4-BE49-F238E27FC236}">
                    <a16:creationId xmlns:a16="http://schemas.microsoft.com/office/drawing/2014/main" id="{FA2734F6-3C02-4DD1-B739-79A4CA490AE7}"/>
                  </a:ext>
                </a:extLst>
              </p:cNvPr>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7" name="Freeform 1700">
                <a:extLst>
                  <a:ext uri="{FF2B5EF4-FFF2-40B4-BE49-F238E27FC236}">
                    <a16:creationId xmlns:a16="http://schemas.microsoft.com/office/drawing/2014/main" id="{A53D38B7-B15B-4016-B78D-0083D3ED5DDE}"/>
                  </a:ext>
                </a:extLst>
              </p:cNvPr>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8" name="Freeform 1701">
                <a:extLst>
                  <a:ext uri="{FF2B5EF4-FFF2-40B4-BE49-F238E27FC236}">
                    <a16:creationId xmlns:a16="http://schemas.microsoft.com/office/drawing/2014/main" id="{A5960023-4D17-4A6E-9E22-D14D28D0FD55}"/>
                  </a:ext>
                </a:extLst>
              </p:cNvPr>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2">
                <a:extLst>
                  <a:ext uri="{FF2B5EF4-FFF2-40B4-BE49-F238E27FC236}">
                    <a16:creationId xmlns:a16="http://schemas.microsoft.com/office/drawing/2014/main" id="{8D2AFBD7-5E6F-4BE8-BBD7-D2B0320AA88C}"/>
                  </a:ext>
                </a:extLst>
              </p:cNvPr>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3">
                <a:extLst>
                  <a:ext uri="{FF2B5EF4-FFF2-40B4-BE49-F238E27FC236}">
                    <a16:creationId xmlns:a16="http://schemas.microsoft.com/office/drawing/2014/main" id="{BAD1C8E9-753D-4007-93D9-59DFE5354AA0}"/>
                  </a:ext>
                </a:extLst>
              </p:cNvPr>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4">
                <a:extLst>
                  <a:ext uri="{FF2B5EF4-FFF2-40B4-BE49-F238E27FC236}">
                    <a16:creationId xmlns:a16="http://schemas.microsoft.com/office/drawing/2014/main" id="{08EB7F75-6EA6-4195-8F95-A2B116FF6BE8}"/>
                  </a:ext>
                </a:extLst>
              </p:cNvPr>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5">
                <a:extLst>
                  <a:ext uri="{FF2B5EF4-FFF2-40B4-BE49-F238E27FC236}">
                    <a16:creationId xmlns:a16="http://schemas.microsoft.com/office/drawing/2014/main" id="{CDCA27BA-97BD-43E3-8B9E-DAEFE5DFD609}"/>
                  </a:ext>
                </a:extLst>
              </p:cNvPr>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6">
                <a:extLst>
                  <a:ext uri="{FF2B5EF4-FFF2-40B4-BE49-F238E27FC236}">
                    <a16:creationId xmlns:a16="http://schemas.microsoft.com/office/drawing/2014/main" id="{35E769B9-29F6-4C0F-9B60-9EECA6B7CF4F}"/>
                  </a:ext>
                </a:extLst>
              </p:cNvPr>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7">
                <a:extLst>
                  <a:ext uri="{FF2B5EF4-FFF2-40B4-BE49-F238E27FC236}">
                    <a16:creationId xmlns:a16="http://schemas.microsoft.com/office/drawing/2014/main" id="{631E7C05-9055-44C1-9D78-B3DCE0DF20A9}"/>
                  </a:ext>
                </a:extLst>
              </p:cNvPr>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8">
                <a:extLst>
                  <a:ext uri="{FF2B5EF4-FFF2-40B4-BE49-F238E27FC236}">
                    <a16:creationId xmlns:a16="http://schemas.microsoft.com/office/drawing/2014/main" id="{8E953F9E-0BB0-496F-8EAF-69674E367334}"/>
                  </a:ext>
                </a:extLst>
              </p:cNvPr>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9">
                <a:extLst>
                  <a:ext uri="{FF2B5EF4-FFF2-40B4-BE49-F238E27FC236}">
                    <a16:creationId xmlns:a16="http://schemas.microsoft.com/office/drawing/2014/main" id="{A710E620-2251-410E-ABF3-B5EE8F682A19}"/>
                  </a:ext>
                </a:extLst>
              </p:cNvPr>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10">
                <a:extLst>
                  <a:ext uri="{FF2B5EF4-FFF2-40B4-BE49-F238E27FC236}">
                    <a16:creationId xmlns:a16="http://schemas.microsoft.com/office/drawing/2014/main" id="{A42E1D8D-137F-4129-8862-B38971EEEB8A}"/>
                  </a:ext>
                </a:extLst>
              </p:cNvPr>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8" name="Freeform 1711">
                <a:extLst>
                  <a:ext uri="{FF2B5EF4-FFF2-40B4-BE49-F238E27FC236}">
                    <a16:creationId xmlns:a16="http://schemas.microsoft.com/office/drawing/2014/main" id="{6364FBCC-D7AB-415E-BCBB-ECB5BE9D342D}"/>
                  </a:ext>
                </a:extLst>
              </p:cNvPr>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9" name="Freeform 1712">
                <a:extLst>
                  <a:ext uri="{FF2B5EF4-FFF2-40B4-BE49-F238E27FC236}">
                    <a16:creationId xmlns:a16="http://schemas.microsoft.com/office/drawing/2014/main" id="{CE1FACEE-C983-4AA0-BB76-37ED2F900C25}"/>
                  </a:ext>
                </a:extLst>
              </p:cNvPr>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3">
                <a:extLst>
                  <a:ext uri="{FF2B5EF4-FFF2-40B4-BE49-F238E27FC236}">
                    <a16:creationId xmlns:a16="http://schemas.microsoft.com/office/drawing/2014/main" id="{B5FE8FA8-9D9E-4830-8DFC-82FD2CDCECB9}"/>
                  </a:ext>
                </a:extLst>
              </p:cNvPr>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4">
                <a:extLst>
                  <a:ext uri="{FF2B5EF4-FFF2-40B4-BE49-F238E27FC236}">
                    <a16:creationId xmlns:a16="http://schemas.microsoft.com/office/drawing/2014/main" id="{36D6EE5D-40F6-412B-8871-757B9031690C}"/>
                  </a:ext>
                </a:extLst>
              </p:cNvPr>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5">
                <a:extLst>
                  <a:ext uri="{FF2B5EF4-FFF2-40B4-BE49-F238E27FC236}">
                    <a16:creationId xmlns:a16="http://schemas.microsoft.com/office/drawing/2014/main" id="{0ACB7B08-EFED-4EB0-A532-BA8951397A0F}"/>
                  </a:ext>
                </a:extLst>
              </p:cNvPr>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6">
                <a:extLst>
                  <a:ext uri="{FF2B5EF4-FFF2-40B4-BE49-F238E27FC236}">
                    <a16:creationId xmlns:a16="http://schemas.microsoft.com/office/drawing/2014/main" id="{83155F0A-D941-4579-940E-66CF7C028A0B}"/>
                  </a:ext>
                </a:extLst>
              </p:cNvPr>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7">
                <a:extLst>
                  <a:ext uri="{FF2B5EF4-FFF2-40B4-BE49-F238E27FC236}">
                    <a16:creationId xmlns:a16="http://schemas.microsoft.com/office/drawing/2014/main" id="{B59CE098-8565-4EAE-BFAA-6AF77EDE4091}"/>
                  </a:ext>
                </a:extLst>
              </p:cNvPr>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8">
                <a:extLst>
                  <a:ext uri="{FF2B5EF4-FFF2-40B4-BE49-F238E27FC236}">
                    <a16:creationId xmlns:a16="http://schemas.microsoft.com/office/drawing/2014/main" id="{5BBBF3CE-5C36-4BE9-8F1C-E8614E539241}"/>
                  </a:ext>
                </a:extLst>
              </p:cNvPr>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9">
                <a:extLst>
                  <a:ext uri="{FF2B5EF4-FFF2-40B4-BE49-F238E27FC236}">
                    <a16:creationId xmlns:a16="http://schemas.microsoft.com/office/drawing/2014/main" id="{BC3EDBED-19F1-4FD3-AF0F-15F583B6FA5E}"/>
                  </a:ext>
                </a:extLst>
              </p:cNvPr>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20">
                <a:extLst>
                  <a:ext uri="{FF2B5EF4-FFF2-40B4-BE49-F238E27FC236}">
                    <a16:creationId xmlns:a16="http://schemas.microsoft.com/office/drawing/2014/main" id="{8E6079A2-0DDE-4C7C-9CB8-5F884ADB2067}"/>
                  </a:ext>
                </a:extLst>
              </p:cNvPr>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21">
                <a:extLst>
                  <a:ext uri="{FF2B5EF4-FFF2-40B4-BE49-F238E27FC236}">
                    <a16:creationId xmlns:a16="http://schemas.microsoft.com/office/drawing/2014/main" id="{C630F2CB-782E-4F18-9631-98699DC0113D}"/>
                  </a:ext>
                </a:extLst>
              </p:cNvPr>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2">
                <a:extLst>
                  <a:ext uri="{FF2B5EF4-FFF2-40B4-BE49-F238E27FC236}">
                    <a16:creationId xmlns:a16="http://schemas.microsoft.com/office/drawing/2014/main" id="{4A352B51-26D1-4300-9221-0E4331C6F379}"/>
                  </a:ext>
                </a:extLst>
              </p:cNvPr>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3">
                <a:extLst>
                  <a:ext uri="{FF2B5EF4-FFF2-40B4-BE49-F238E27FC236}">
                    <a16:creationId xmlns:a16="http://schemas.microsoft.com/office/drawing/2014/main" id="{93AA5CF9-BBFF-4CD8-A73B-4D716E8537D3}"/>
                  </a:ext>
                </a:extLst>
              </p:cNvPr>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4">
                <a:extLst>
                  <a:ext uri="{FF2B5EF4-FFF2-40B4-BE49-F238E27FC236}">
                    <a16:creationId xmlns:a16="http://schemas.microsoft.com/office/drawing/2014/main" id="{E6D1DF6C-D5FF-4A44-94BE-2EBC2B427D54}"/>
                  </a:ext>
                </a:extLst>
              </p:cNvPr>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5">
                <a:extLst>
                  <a:ext uri="{FF2B5EF4-FFF2-40B4-BE49-F238E27FC236}">
                    <a16:creationId xmlns:a16="http://schemas.microsoft.com/office/drawing/2014/main" id="{1D351045-F7EF-4A3A-A834-7B14B200A216}"/>
                  </a:ext>
                </a:extLst>
              </p:cNvPr>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Line 1726">
                <a:extLst>
                  <a:ext uri="{FF2B5EF4-FFF2-40B4-BE49-F238E27FC236}">
                    <a16:creationId xmlns:a16="http://schemas.microsoft.com/office/drawing/2014/main" id="{7994AD05-D1DA-4C77-9654-348C704603AD}"/>
                  </a:ext>
                </a:extLst>
              </p:cNvPr>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4" name="Freeform 1727">
                <a:extLst>
                  <a:ext uri="{FF2B5EF4-FFF2-40B4-BE49-F238E27FC236}">
                    <a16:creationId xmlns:a16="http://schemas.microsoft.com/office/drawing/2014/main" id="{936E6C1E-F1CF-440F-915B-52036D9A26EE}"/>
                  </a:ext>
                </a:extLst>
              </p:cNvPr>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5" name="Freeform 1728">
                <a:extLst>
                  <a:ext uri="{FF2B5EF4-FFF2-40B4-BE49-F238E27FC236}">
                    <a16:creationId xmlns:a16="http://schemas.microsoft.com/office/drawing/2014/main" id="{0FABF89B-E5EA-4CC9-B396-742A7ACCCD02}"/>
                  </a:ext>
                </a:extLst>
              </p:cNvPr>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6" name="Freeform 1729">
                <a:extLst>
                  <a:ext uri="{FF2B5EF4-FFF2-40B4-BE49-F238E27FC236}">
                    <a16:creationId xmlns:a16="http://schemas.microsoft.com/office/drawing/2014/main" id="{75B43300-08D3-4CE8-B708-4F623553FB73}"/>
                  </a:ext>
                </a:extLst>
              </p:cNvPr>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30">
                <a:extLst>
                  <a:ext uri="{FF2B5EF4-FFF2-40B4-BE49-F238E27FC236}">
                    <a16:creationId xmlns:a16="http://schemas.microsoft.com/office/drawing/2014/main" id="{AA677A11-2D82-41C2-9B93-187237CE0E10}"/>
                  </a:ext>
                </a:extLst>
              </p:cNvPr>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38" name="Freeform 1731">
                <a:extLst>
                  <a:ext uri="{FF2B5EF4-FFF2-40B4-BE49-F238E27FC236}">
                    <a16:creationId xmlns:a16="http://schemas.microsoft.com/office/drawing/2014/main" id="{EF458AB8-5F56-4C31-93E6-FE2DCE3D8E5A}"/>
                  </a:ext>
                </a:extLst>
              </p:cNvPr>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39" name="Freeform 1732">
                <a:extLst>
                  <a:ext uri="{FF2B5EF4-FFF2-40B4-BE49-F238E27FC236}">
                    <a16:creationId xmlns:a16="http://schemas.microsoft.com/office/drawing/2014/main" id="{7E7F6BB0-B976-4AF6-9921-AD0BC2471EE0}"/>
                  </a:ext>
                </a:extLst>
              </p:cNvPr>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0" name="Freeform 1733">
                <a:extLst>
                  <a:ext uri="{FF2B5EF4-FFF2-40B4-BE49-F238E27FC236}">
                    <a16:creationId xmlns:a16="http://schemas.microsoft.com/office/drawing/2014/main" id="{FC043F97-D731-476E-AB4A-53384F20B548}"/>
                  </a:ext>
                </a:extLst>
              </p:cNvPr>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4">
                <a:extLst>
                  <a:ext uri="{FF2B5EF4-FFF2-40B4-BE49-F238E27FC236}">
                    <a16:creationId xmlns:a16="http://schemas.microsoft.com/office/drawing/2014/main" id="{72A9DEC4-3DED-4DD5-AEE2-F217282C65CA}"/>
                  </a:ext>
                </a:extLst>
              </p:cNvPr>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5">
                <a:extLst>
                  <a:ext uri="{FF2B5EF4-FFF2-40B4-BE49-F238E27FC236}">
                    <a16:creationId xmlns:a16="http://schemas.microsoft.com/office/drawing/2014/main" id="{1A34DC97-6B9B-47C1-BF92-A46F4FCA3D18}"/>
                  </a:ext>
                </a:extLst>
              </p:cNvPr>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3" name="Freeform 1736">
                <a:extLst>
                  <a:ext uri="{FF2B5EF4-FFF2-40B4-BE49-F238E27FC236}">
                    <a16:creationId xmlns:a16="http://schemas.microsoft.com/office/drawing/2014/main" id="{BC250B30-80D9-43D1-8F3C-5C8B13919023}"/>
                  </a:ext>
                </a:extLst>
              </p:cNvPr>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4" name="Freeform 1737">
                <a:extLst>
                  <a:ext uri="{FF2B5EF4-FFF2-40B4-BE49-F238E27FC236}">
                    <a16:creationId xmlns:a16="http://schemas.microsoft.com/office/drawing/2014/main" id="{022C4896-7375-4214-8519-95B089BC9DEA}"/>
                  </a:ext>
                </a:extLst>
              </p:cNvPr>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8">
                <a:extLst>
                  <a:ext uri="{FF2B5EF4-FFF2-40B4-BE49-F238E27FC236}">
                    <a16:creationId xmlns:a16="http://schemas.microsoft.com/office/drawing/2014/main" id="{548CA3EE-CD37-42F3-8AF3-70FE81146DBA}"/>
                  </a:ext>
                </a:extLst>
              </p:cNvPr>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9">
                <a:extLst>
                  <a:ext uri="{FF2B5EF4-FFF2-40B4-BE49-F238E27FC236}">
                    <a16:creationId xmlns:a16="http://schemas.microsoft.com/office/drawing/2014/main" id="{B197271A-1AA4-4F78-938D-EF0E4E86E52C}"/>
                  </a:ext>
                </a:extLst>
              </p:cNvPr>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40">
                <a:extLst>
                  <a:ext uri="{FF2B5EF4-FFF2-40B4-BE49-F238E27FC236}">
                    <a16:creationId xmlns:a16="http://schemas.microsoft.com/office/drawing/2014/main" id="{C9D72B30-BDAD-489B-AD0B-075A2FE3D648}"/>
                  </a:ext>
                </a:extLst>
              </p:cNvPr>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41">
                <a:extLst>
                  <a:ext uri="{FF2B5EF4-FFF2-40B4-BE49-F238E27FC236}">
                    <a16:creationId xmlns:a16="http://schemas.microsoft.com/office/drawing/2014/main" id="{D61397E8-94AE-4E03-A7F0-AA03348CE930}"/>
                  </a:ext>
                </a:extLst>
              </p:cNvPr>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2">
                <a:extLst>
                  <a:ext uri="{FF2B5EF4-FFF2-40B4-BE49-F238E27FC236}">
                    <a16:creationId xmlns:a16="http://schemas.microsoft.com/office/drawing/2014/main" id="{85048BCF-A3C2-457D-A7B2-24C58D579AFE}"/>
                  </a:ext>
                </a:extLst>
              </p:cNvPr>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3">
                <a:extLst>
                  <a:ext uri="{FF2B5EF4-FFF2-40B4-BE49-F238E27FC236}">
                    <a16:creationId xmlns:a16="http://schemas.microsoft.com/office/drawing/2014/main" id="{287F0398-9B98-404A-8427-661595BB5074}"/>
                  </a:ext>
                </a:extLst>
              </p:cNvPr>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4">
                <a:extLst>
                  <a:ext uri="{FF2B5EF4-FFF2-40B4-BE49-F238E27FC236}">
                    <a16:creationId xmlns:a16="http://schemas.microsoft.com/office/drawing/2014/main" id="{15B04FAC-7EE1-4E99-9590-208E9FFA9C19}"/>
                  </a:ext>
                </a:extLst>
              </p:cNvPr>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2" name="Freeform 1745">
                <a:extLst>
                  <a:ext uri="{FF2B5EF4-FFF2-40B4-BE49-F238E27FC236}">
                    <a16:creationId xmlns:a16="http://schemas.microsoft.com/office/drawing/2014/main" id="{AA43AE25-2896-48E8-8973-FFEFE0D8A6D6}"/>
                  </a:ext>
                </a:extLst>
              </p:cNvPr>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3" name="Freeform 1746">
                <a:extLst>
                  <a:ext uri="{FF2B5EF4-FFF2-40B4-BE49-F238E27FC236}">
                    <a16:creationId xmlns:a16="http://schemas.microsoft.com/office/drawing/2014/main" id="{EDB6CD68-7F65-4E70-B067-379228B150A1}"/>
                  </a:ext>
                </a:extLst>
              </p:cNvPr>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7">
                <a:extLst>
                  <a:ext uri="{FF2B5EF4-FFF2-40B4-BE49-F238E27FC236}">
                    <a16:creationId xmlns:a16="http://schemas.microsoft.com/office/drawing/2014/main" id="{70EFB925-4B05-420A-A97A-CEA2C0007933}"/>
                  </a:ext>
                </a:extLst>
              </p:cNvPr>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5" name="Freeform 1748">
                <a:extLst>
                  <a:ext uri="{FF2B5EF4-FFF2-40B4-BE49-F238E27FC236}">
                    <a16:creationId xmlns:a16="http://schemas.microsoft.com/office/drawing/2014/main" id="{3E9ED1CD-9502-4258-8B74-C1660FC651EC}"/>
                  </a:ext>
                </a:extLst>
              </p:cNvPr>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6" name="Freeform 1749">
                <a:extLst>
                  <a:ext uri="{FF2B5EF4-FFF2-40B4-BE49-F238E27FC236}">
                    <a16:creationId xmlns:a16="http://schemas.microsoft.com/office/drawing/2014/main" id="{550BF667-A76F-43FE-9880-BF81536BE6AD}"/>
                  </a:ext>
                </a:extLst>
              </p:cNvPr>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7" name="Freeform 1750">
                <a:extLst>
                  <a:ext uri="{FF2B5EF4-FFF2-40B4-BE49-F238E27FC236}">
                    <a16:creationId xmlns:a16="http://schemas.microsoft.com/office/drawing/2014/main" id="{7AD513C8-01A2-4374-A9F6-175358AB32A4}"/>
                  </a:ext>
                </a:extLst>
              </p:cNvPr>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58" name="Freeform 1751">
                <a:extLst>
                  <a:ext uri="{FF2B5EF4-FFF2-40B4-BE49-F238E27FC236}">
                    <a16:creationId xmlns:a16="http://schemas.microsoft.com/office/drawing/2014/main" id="{02141F22-6570-466D-93DF-C6254E1DC770}"/>
                  </a:ext>
                </a:extLst>
              </p:cNvPr>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9" name="Freeform 1752">
                <a:extLst>
                  <a:ext uri="{FF2B5EF4-FFF2-40B4-BE49-F238E27FC236}">
                    <a16:creationId xmlns:a16="http://schemas.microsoft.com/office/drawing/2014/main" id="{9A87376E-2CA0-4BDB-B681-FE5FE97156E7}"/>
                  </a:ext>
                </a:extLst>
              </p:cNvPr>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3">
                <a:extLst>
                  <a:ext uri="{FF2B5EF4-FFF2-40B4-BE49-F238E27FC236}">
                    <a16:creationId xmlns:a16="http://schemas.microsoft.com/office/drawing/2014/main" id="{FA095C07-5DBA-48FB-BE92-FFEF41E68D39}"/>
                  </a:ext>
                </a:extLst>
              </p:cNvPr>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4">
                <a:extLst>
                  <a:ext uri="{FF2B5EF4-FFF2-40B4-BE49-F238E27FC236}">
                    <a16:creationId xmlns:a16="http://schemas.microsoft.com/office/drawing/2014/main" id="{0B219394-5CEF-4080-B7F1-D8B8D861BACD}"/>
                  </a:ext>
                </a:extLst>
              </p:cNvPr>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5">
                <a:extLst>
                  <a:ext uri="{FF2B5EF4-FFF2-40B4-BE49-F238E27FC236}">
                    <a16:creationId xmlns:a16="http://schemas.microsoft.com/office/drawing/2014/main" id="{E1248532-6243-4892-9346-762909C64A4D}"/>
                  </a:ext>
                </a:extLst>
              </p:cNvPr>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6">
                <a:extLst>
                  <a:ext uri="{FF2B5EF4-FFF2-40B4-BE49-F238E27FC236}">
                    <a16:creationId xmlns:a16="http://schemas.microsoft.com/office/drawing/2014/main" id="{8736A6EC-D520-4D02-9078-396622C9915C}"/>
                  </a:ext>
                </a:extLst>
              </p:cNvPr>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4" name="Freeform 1757">
                <a:extLst>
                  <a:ext uri="{FF2B5EF4-FFF2-40B4-BE49-F238E27FC236}">
                    <a16:creationId xmlns:a16="http://schemas.microsoft.com/office/drawing/2014/main" id="{02A98286-0792-43C8-8406-AA2AA5345B8C}"/>
                  </a:ext>
                </a:extLst>
              </p:cNvPr>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5" name="Freeform 1758">
                <a:extLst>
                  <a:ext uri="{FF2B5EF4-FFF2-40B4-BE49-F238E27FC236}">
                    <a16:creationId xmlns:a16="http://schemas.microsoft.com/office/drawing/2014/main" id="{8E0FAA93-79A7-43E0-8B3B-4DD817B8E29E}"/>
                  </a:ext>
                </a:extLst>
              </p:cNvPr>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9">
                <a:extLst>
                  <a:ext uri="{FF2B5EF4-FFF2-40B4-BE49-F238E27FC236}">
                    <a16:creationId xmlns:a16="http://schemas.microsoft.com/office/drawing/2014/main" id="{0B07AFBC-A3F8-4CD8-8B9F-FEB441AA3A74}"/>
                  </a:ext>
                </a:extLst>
              </p:cNvPr>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60">
                <a:extLst>
                  <a:ext uri="{FF2B5EF4-FFF2-40B4-BE49-F238E27FC236}">
                    <a16:creationId xmlns:a16="http://schemas.microsoft.com/office/drawing/2014/main" id="{DBB574C6-24DB-4C18-9DA5-FA3E61008F05}"/>
                  </a:ext>
                </a:extLst>
              </p:cNvPr>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61">
                <a:extLst>
                  <a:ext uri="{FF2B5EF4-FFF2-40B4-BE49-F238E27FC236}">
                    <a16:creationId xmlns:a16="http://schemas.microsoft.com/office/drawing/2014/main" id="{08D7165C-F0F2-459B-B800-870741A5E6B5}"/>
                  </a:ext>
                </a:extLst>
              </p:cNvPr>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2">
                <a:extLst>
                  <a:ext uri="{FF2B5EF4-FFF2-40B4-BE49-F238E27FC236}">
                    <a16:creationId xmlns:a16="http://schemas.microsoft.com/office/drawing/2014/main" id="{507B2B25-31C9-48AD-82B4-3A904AB0970D}"/>
                  </a:ext>
                </a:extLst>
              </p:cNvPr>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3">
                <a:extLst>
                  <a:ext uri="{FF2B5EF4-FFF2-40B4-BE49-F238E27FC236}">
                    <a16:creationId xmlns:a16="http://schemas.microsoft.com/office/drawing/2014/main" id="{E849CC79-C9EF-4267-8510-3C5890264FCF}"/>
                  </a:ext>
                </a:extLst>
              </p:cNvPr>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4">
                <a:extLst>
                  <a:ext uri="{FF2B5EF4-FFF2-40B4-BE49-F238E27FC236}">
                    <a16:creationId xmlns:a16="http://schemas.microsoft.com/office/drawing/2014/main" id="{D243C067-3A86-4739-84E2-3B2004BA5DF5}"/>
                  </a:ext>
                </a:extLst>
              </p:cNvPr>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5">
                <a:extLst>
                  <a:ext uri="{FF2B5EF4-FFF2-40B4-BE49-F238E27FC236}">
                    <a16:creationId xmlns:a16="http://schemas.microsoft.com/office/drawing/2014/main" id="{02BDB249-56B9-4E20-B5E2-105ED20463B0}"/>
                  </a:ext>
                </a:extLst>
              </p:cNvPr>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6">
                <a:extLst>
                  <a:ext uri="{FF2B5EF4-FFF2-40B4-BE49-F238E27FC236}">
                    <a16:creationId xmlns:a16="http://schemas.microsoft.com/office/drawing/2014/main" id="{40B4B615-DAD1-42EE-BECD-FCA5AF10083A}"/>
                  </a:ext>
                </a:extLst>
              </p:cNvPr>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4" name="Freeform 1767">
                <a:extLst>
                  <a:ext uri="{FF2B5EF4-FFF2-40B4-BE49-F238E27FC236}">
                    <a16:creationId xmlns:a16="http://schemas.microsoft.com/office/drawing/2014/main" id="{7616347A-F03B-4A86-97AE-F2CE57C6CE3C}"/>
                  </a:ext>
                </a:extLst>
              </p:cNvPr>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5" name="Freeform 1768">
                <a:extLst>
                  <a:ext uri="{FF2B5EF4-FFF2-40B4-BE49-F238E27FC236}">
                    <a16:creationId xmlns:a16="http://schemas.microsoft.com/office/drawing/2014/main" id="{F7E44F33-A5EB-44A3-A1B7-6FF880DBDF00}"/>
                  </a:ext>
                </a:extLst>
              </p:cNvPr>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9">
                <a:extLst>
                  <a:ext uri="{FF2B5EF4-FFF2-40B4-BE49-F238E27FC236}">
                    <a16:creationId xmlns:a16="http://schemas.microsoft.com/office/drawing/2014/main" id="{E1B30568-5C8E-4272-8C1C-9BE1AE51C7C8}"/>
                  </a:ext>
                </a:extLst>
              </p:cNvPr>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70">
                <a:extLst>
                  <a:ext uri="{FF2B5EF4-FFF2-40B4-BE49-F238E27FC236}">
                    <a16:creationId xmlns:a16="http://schemas.microsoft.com/office/drawing/2014/main" id="{15B11950-8280-4396-A140-0AD44F8FDBD2}"/>
                  </a:ext>
                </a:extLst>
              </p:cNvPr>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71">
                <a:extLst>
                  <a:ext uri="{FF2B5EF4-FFF2-40B4-BE49-F238E27FC236}">
                    <a16:creationId xmlns:a16="http://schemas.microsoft.com/office/drawing/2014/main" id="{27C7BCCC-2DC8-4695-BEC9-DC4CB50C312A}"/>
                  </a:ext>
                </a:extLst>
              </p:cNvPr>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79" name="Freeform 1772">
                <a:extLst>
                  <a:ext uri="{FF2B5EF4-FFF2-40B4-BE49-F238E27FC236}">
                    <a16:creationId xmlns:a16="http://schemas.microsoft.com/office/drawing/2014/main" id="{0A478FA3-8337-42C2-BCE6-683C855C27E5}"/>
                  </a:ext>
                </a:extLst>
              </p:cNvPr>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0" name="Freeform 1773">
                <a:extLst>
                  <a:ext uri="{FF2B5EF4-FFF2-40B4-BE49-F238E27FC236}">
                    <a16:creationId xmlns:a16="http://schemas.microsoft.com/office/drawing/2014/main" id="{F99296B6-2C10-46BF-ADAA-95E6563E4C4F}"/>
                  </a:ext>
                </a:extLst>
              </p:cNvPr>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1" name="Freeform 1774">
                <a:extLst>
                  <a:ext uri="{FF2B5EF4-FFF2-40B4-BE49-F238E27FC236}">
                    <a16:creationId xmlns:a16="http://schemas.microsoft.com/office/drawing/2014/main" id="{A19522B0-83AD-4BC2-9589-1F0A59A3A105}"/>
                  </a:ext>
                </a:extLst>
              </p:cNvPr>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5">
                <a:extLst>
                  <a:ext uri="{FF2B5EF4-FFF2-40B4-BE49-F238E27FC236}">
                    <a16:creationId xmlns:a16="http://schemas.microsoft.com/office/drawing/2014/main" id="{EB043904-D81F-4917-BA08-8658B1F76C73}"/>
                  </a:ext>
                </a:extLst>
              </p:cNvPr>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6">
                <a:extLst>
                  <a:ext uri="{FF2B5EF4-FFF2-40B4-BE49-F238E27FC236}">
                    <a16:creationId xmlns:a16="http://schemas.microsoft.com/office/drawing/2014/main" id="{8E0358D3-E066-49A9-A13A-F070DBEC5658}"/>
                  </a:ext>
                </a:extLst>
              </p:cNvPr>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7">
                <a:extLst>
                  <a:ext uri="{FF2B5EF4-FFF2-40B4-BE49-F238E27FC236}">
                    <a16:creationId xmlns:a16="http://schemas.microsoft.com/office/drawing/2014/main" id="{377A5954-535B-4394-84A6-7EA0B8DAD32A}"/>
                  </a:ext>
                </a:extLst>
              </p:cNvPr>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8">
                <a:extLst>
                  <a:ext uri="{FF2B5EF4-FFF2-40B4-BE49-F238E27FC236}">
                    <a16:creationId xmlns:a16="http://schemas.microsoft.com/office/drawing/2014/main" id="{19B05208-E0CF-49B3-99FF-EA3939353377}"/>
                  </a:ext>
                </a:extLst>
              </p:cNvPr>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6" name="Freeform 1779">
                <a:extLst>
                  <a:ext uri="{FF2B5EF4-FFF2-40B4-BE49-F238E27FC236}">
                    <a16:creationId xmlns:a16="http://schemas.microsoft.com/office/drawing/2014/main" id="{18A2F06E-8F7A-41B5-98B7-148FD97C5C75}"/>
                  </a:ext>
                </a:extLst>
              </p:cNvPr>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7" name="Freeform 1780">
                <a:extLst>
                  <a:ext uri="{FF2B5EF4-FFF2-40B4-BE49-F238E27FC236}">
                    <a16:creationId xmlns:a16="http://schemas.microsoft.com/office/drawing/2014/main" id="{94FCC702-5D1B-4957-B46E-D9B5529926BA}"/>
                  </a:ext>
                </a:extLst>
              </p:cNvPr>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81">
                <a:extLst>
                  <a:ext uri="{FF2B5EF4-FFF2-40B4-BE49-F238E27FC236}">
                    <a16:creationId xmlns:a16="http://schemas.microsoft.com/office/drawing/2014/main" id="{F758664B-F88D-4D4A-AEB2-7AB9381873D6}"/>
                  </a:ext>
                </a:extLst>
              </p:cNvPr>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2">
                <a:extLst>
                  <a:ext uri="{FF2B5EF4-FFF2-40B4-BE49-F238E27FC236}">
                    <a16:creationId xmlns:a16="http://schemas.microsoft.com/office/drawing/2014/main" id="{421AD510-7226-47EE-8DCE-F93F1D902296}"/>
                  </a:ext>
                </a:extLst>
              </p:cNvPr>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3">
                <a:extLst>
                  <a:ext uri="{FF2B5EF4-FFF2-40B4-BE49-F238E27FC236}">
                    <a16:creationId xmlns:a16="http://schemas.microsoft.com/office/drawing/2014/main" id="{43968D02-7C91-49A7-A387-C219ED141857}"/>
                  </a:ext>
                </a:extLst>
              </p:cNvPr>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4">
                <a:extLst>
                  <a:ext uri="{FF2B5EF4-FFF2-40B4-BE49-F238E27FC236}">
                    <a16:creationId xmlns:a16="http://schemas.microsoft.com/office/drawing/2014/main" id="{6490FAE4-D2D8-4B5D-8C58-B88940A3F45D}"/>
                  </a:ext>
                </a:extLst>
              </p:cNvPr>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5">
                <a:extLst>
                  <a:ext uri="{FF2B5EF4-FFF2-40B4-BE49-F238E27FC236}">
                    <a16:creationId xmlns:a16="http://schemas.microsoft.com/office/drawing/2014/main" id="{05C462E2-805B-448C-81FE-95F8A2FFF441}"/>
                  </a:ext>
                </a:extLst>
              </p:cNvPr>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6">
                <a:extLst>
                  <a:ext uri="{FF2B5EF4-FFF2-40B4-BE49-F238E27FC236}">
                    <a16:creationId xmlns:a16="http://schemas.microsoft.com/office/drawing/2014/main" id="{A3A475D0-3101-4423-8456-9E6FC359DB40}"/>
                  </a:ext>
                </a:extLst>
              </p:cNvPr>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7">
                <a:extLst>
                  <a:ext uri="{FF2B5EF4-FFF2-40B4-BE49-F238E27FC236}">
                    <a16:creationId xmlns:a16="http://schemas.microsoft.com/office/drawing/2014/main" id="{97D86486-244F-44A5-8C0E-7C68734BB2BD}"/>
                  </a:ext>
                </a:extLst>
              </p:cNvPr>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8">
                <a:extLst>
                  <a:ext uri="{FF2B5EF4-FFF2-40B4-BE49-F238E27FC236}">
                    <a16:creationId xmlns:a16="http://schemas.microsoft.com/office/drawing/2014/main" id="{AE8C40DC-F6D6-4F6C-B8E4-79916436BDD5}"/>
                  </a:ext>
                </a:extLst>
              </p:cNvPr>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6" name="Freeform 1789">
                <a:extLst>
                  <a:ext uri="{FF2B5EF4-FFF2-40B4-BE49-F238E27FC236}">
                    <a16:creationId xmlns:a16="http://schemas.microsoft.com/office/drawing/2014/main" id="{171151ED-1474-435A-98CB-DEA1AEC6A836}"/>
                  </a:ext>
                </a:extLst>
              </p:cNvPr>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7" name="Freeform 1790">
                <a:extLst>
                  <a:ext uri="{FF2B5EF4-FFF2-40B4-BE49-F238E27FC236}">
                    <a16:creationId xmlns:a16="http://schemas.microsoft.com/office/drawing/2014/main" id="{CE96E91E-DF3A-41D5-A2D3-DB6710F2F92C}"/>
                  </a:ext>
                </a:extLst>
              </p:cNvPr>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91">
                <a:extLst>
                  <a:ext uri="{FF2B5EF4-FFF2-40B4-BE49-F238E27FC236}">
                    <a16:creationId xmlns:a16="http://schemas.microsoft.com/office/drawing/2014/main" id="{FD2E32BD-3CA9-44CF-97C1-98C5F3341E19}"/>
                  </a:ext>
                </a:extLst>
              </p:cNvPr>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2">
                <a:extLst>
                  <a:ext uri="{FF2B5EF4-FFF2-40B4-BE49-F238E27FC236}">
                    <a16:creationId xmlns:a16="http://schemas.microsoft.com/office/drawing/2014/main" id="{F814394A-6F5C-4A9D-9D4D-57C1EABC9C8D}"/>
                  </a:ext>
                </a:extLst>
              </p:cNvPr>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3">
                <a:extLst>
                  <a:ext uri="{FF2B5EF4-FFF2-40B4-BE49-F238E27FC236}">
                    <a16:creationId xmlns:a16="http://schemas.microsoft.com/office/drawing/2014/main" id="{5EAED5A6-AB2B-4D9E-9157-0F2905830E52}"/>
                  </a:ext>
                </a:extLst>
              </p:cNvPr>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1" name="Freeform 1794">
                <a:extLst>
                  <a:ext uri="{FF2B5EF4-FFF2-40B4-BE49-F238E27FC236}">
                    <a16:creationId xmlns:a16="http://schemas.microsoft.com/office/drawing/2014/main" id="{BCB6B171-16B3-44F1-A4F8-F7921C63C32F}"/>
                  </a:ext>
                </a:extLst>
              </p:cNvPr>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2" name="Freeform 1795">
                <a:extLst>
                  <a:ext uri="{FF2B5EF4-FFF2-40B4-BE49-F238E27FC236}">
                    <a16:creationId xmlns:a16="http://schemas.microsoft.com/office/drawing/2014/main" id="{FA2A9149-5C14-4E10-9913-500377DFC593}"/>
                  </a:ext>
                </a:extLst>
              </p:cNvPr>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3" name="Freeform 1796">
                <a:extLst>
                  <a:ext uri="{FF2B5EF4-FFF2-40B4-BE49-F238E27FC236}">
                    <a16:creationId xmlns:a16="http://schemas.microsoft.com/office/drawing/2014/main" id="{FD9EA220-16D6-4037-92D8-74B967C66EE0}"/>
                  </a:ext>
                </a:extLst>
              </p:cNvPr>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7">
                <a:extLst>
                  <a:ext uri="{FF2B5EF4-FFF2-40B4-BE49-F238E27FC236}">
                    <a16:creationId xmlns:a16="http://schemas.microsoft.com/office/drawing/2014/main" id="{C21B797E-310C-489B-A160-033CFBE41979}"/>
                  </a:ext>
                </a:extLst>
              </p:cNvPr>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8">
                <a:extLst>
                  <a:ext uri="{FF2B5EF4-FFF2-40B4-BE49-F238E27FC236}">
                    <a16:creationId xmlns:a16="http://schemas.microsoft.com/office/drawing/2014/main" id="{448F25E5-3C56-4C2B-BEA3-445BFB0A13D2}"/>
                  </a:ext>
                </a:extLst>
              </p:cNvPr>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9">
                <a:extLst>
                  <a:ext uri="{FF2B5EF4-FFF2-40B4-BE49-F238E27FC236}">
                    <a16:creationId xmlns:a16="http://schemas.microsoft.com/office/drawing/2014/main" id="{244B1609-BCBA-4AE2-AAE6-92A6BB5FACB8}"/>
                  </a:ext>
                </a:extLst>
              </p:cNvPr>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800">
                <a:extLst>
                  <a:ext uri="{FF2B5EF4-FFF2-40B4-BE49-F238E27FC236}">
                    <a16:creationId xmlns:a16="http://schemas.microsoft.com/office/drawing/2014/main" id="{8D4C0C08-7E5F-4D21-B3FC-B21BB6F07AE5}"/>
                  </a:ext>
                </a:extLst>
              </p:cNvPr>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08" name="Freeform 1801">
                <a:extLst>
                  <a:ext uri="{FF2B5EF4-FFF2-40B4-BE49-F238E27FC236}">
                    <a16:creationId xmlns:a16="http://schemas.microsoft.com/office/drawing/2014/main" id="{69F38312-A324-4DC8-B465-AD453530E90A}"/>
                  </a:ext>
                </a:extLst>
              </p:cNvPr>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09" name="Freeform 1802">
                <a:extLst>
                  <a:ext uri="{FF2B5EF4-FFF2-40B4-BE49-F238E27FC236}">
                    <a16:creationId xmlns:a16="http://schemas.microsoft.com/office/drawing/2014/main" id="{9CD3A905-0E41-4144-8FE3-EF471CFF7676}"/>
                  </a:ext>
                </a:extLst>
              </p:cNvPr>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3">
                <a:extLst>
                  <a:ext uri="{FF2B5EF4-FFF2-40B4-BE49-F238E27FC236}">
                    <a16:creationId xmlns:a16="http://schemas.microsoft.com/office/drawing/2014/main" id="{F1823350-B446-4599-8E24-62781EC91137}"/>
                  </a:ext>
                </a:extLst>
              </p:cNvPr>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4">
                <a:extLst>
                  <a:ext uri="{FF2B5EF4-FFF2-40B4-BE49-F238E27FC236}">
                    <a16:creationId xmlns:a16="http://schemas.microsoft.com/office/drawing/2014/main" id="{1477F589-93DB-425F-A211-EB5584A6A9C9}"/>
                  </a:ext>
                </a:extLst>
              </p:cNvPr>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5">
                <a:extLst>
                  <a:ext uri="{FF2B5EF4-FFF2-40B4-BE49-F238E27FC236}">
                    <a16:creationId xmlns:a16="http://schemas.microsoft.com/office/drawing/2014/main" id="{DD378CCA-C623-44D1-9FE2-EE47ADAA2E85}"/>
                  </a:ext>
                </a:extLst>
              </p:cNvPr>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6">
                <a:extLst>
                  <a:ext uri="{FF2B5EF4-FFF2-40B4-BE49-F238E27FC236}">
                    <a16:creationId xmlns:a16="http://schemas.microsoft.com/office/drawing/2014/main" id="{13677DD2-3ABC-46A1-9255-A96CA3B7F338}"/>
                  </a:ext>
                </a:extLst>
              </p:cNvPr>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7">
                <a:extLst>
                  <a:ext uri="{FF2B5EF4-FFF2-40B4-BE49-F238E27FC236}">
                    <a16:creationId xmlns:a16="http://schemas.microsoft.com/office/drawing/2014/main" id="{019D2F06-E573-46BC-8A3C-55B3B36638E5}"/>
                  </a:ext>
                </a:extLst>
              </p:cNvPr>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8">
                <a:extLst>
                  <a:ext uri="{FF2B5EF4-FFF2-40B4-BE49-F238E27FC236}">
                    <a16:creationId xmlns:a16="http://schemas.microsoft.com/office/drawing/2014/main" id="{2FE3986A-7613-4896-BABD-3778A72A1EEA}"/>
                  </a:ext>
                </a:extLst>
              </p:cNvPr>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9">
                <a:extLst>
                  <a:ext uri="{FF2B5EF4-FFF2-40B4-BE49-F238E27FC236}">
                    <a16:creationId xmlns:a16="http://schemas.microsoft.com/office/drawing/2014/main" id="{E45BCCE8-6D79-4BD7-81DD-E930C2C1E46E}"/>
                  </a:ext>
                </a:extLst>
              </p:cNvPr>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10">
                <a:extLst>
                  <a:ext uri="{FF2B5EF4-FFF2-40B4-BE49-F238E27FC236}">
                    <a16:creationId xmlns:a16="http://schemas.microsoft.com/office/drawing/2014/main" id="{81469CA7-F544-4421-BF2A-5FA0C509AE14}"/>
                  </a:ext>
                </a:extLst>
              </p:cNvPr>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8" name="Freeform 1811">
                <a:extLst>
                  <a:ext uri="{FF2B5EF4-FFF2-40B4-BE49-F238E27FC236}">
                    <a16:creationId xmlns:a16="http://schemas.microsoft.com/office/drawing/2014/main" id="{0AF00B26-EA0C-4BBD-9091-4BDD95D57548}"/>
                  </a:ext>
                </a:extLst>
              </p:cNvPr>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9" name="Freeform 1812">
                <a:extLst>
                  <a:ext uri="{FF2B5EF4-FFF2-40B4-BE49-F238E27FC236}">
                    <a16:creationId xmlns:a16="http://schemas.microsoft.com/office/drawing/2014/main" id="{F282831D-1E87-4238-9C7E-0E319B1079FC}"/>
                  </a:ext>
                </a:extLst>
              </p:cNvPr>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3">
                <a:extLst>
                  <a:ext uri="{FF2B5EF4-FFF2-40B4-BE49-F238E27FC236}">
                    <a16:creationId xmlns:a16="http://schemas.microsoft.com/office/drawing/2014/main" id="{8FC15607-08A3-4156-8C01-75514317A2B5}"/>
                  </a:ext>
                </a:extLst>
              </p:cNvPr>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4">
                <a:extLst>
                  <a:ext uri="{FF2B5EF4-FFF2-40B4-BE49-F238E27FC236}">
                    <a16:creationId xmlns:a16="http://schemas.microsoft.com/office/drawing/2014/main" id="{1F961FAE-D52B-4794-9810-7B8394425157}"/>
                  </a:ext>
                </a:extLst>
              </p:cNvPr>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5">
                <a:extLst>
                  <a:ext uri="{FF2B5EF4-FFF2-40B4-BE49-F238E27FC236}">
                    <a16:creationId xmlns:a16="http://schemas.microsoft.com/office/drawing/2014/main" id="{7A53EADA-2836-4BCC-BA9F-3E280F2DA372}"/>
                  </a:ext>
                </a:extLst>
              </p:cNvPr>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3" name="Freeform 1816">
                <a:extLst>
                  <a:ext uri="{FF2B5EF4-FFF2-40B4-BE49-F238E27FC236}">
                    <a16:creationId xmlns:a16="http://schemas.microsoft.com/office/drawing/2014/main" id="{A601E43E-A60B-4262-864D-ABD1DF7406EB}"/>
                  </a:ext>
                </a:extLst>
              </p:cNvPr>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4" name="Freeform 1817">
                <a:extLst>
                  <a:ext uri="{FF2B5EF4-FFF2-40B4-BE49-F238E27FC236}">
                    <a16:creationId xmlns:a16="http://schemas.microsoft.com/office/drawing/2014/main" id="{0A55220F-76B1-4D94-A04F-048A8804E13A}"/>
                  </a:ext>
                </a:extLst>
              </p:cNvPr>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5" name="Freeform 1818">
                <a:extLst>
                  <a:ext uri="{FF2B5EF4-FFF2-40B4-BE49-F238E27FC236}">
                    <a16:creationId xmlns:a16="http://schemas.microsoft.com/office/drawing/2014/main" id="{E3249350-109B-410F-872F-B721953DD77E}"/>
                  </a:ext>
                </a:extLst>
              </p:cNvPr>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9">
                <a:extLst>
                  <a:ext uri="{FF2B5EF4-FFF2-40B4-BE49-F238E27FC236}">
                    <a16:creationId xmlns:a16="http://schemas.microsoft.com/office/drawing/2014/main" id="{5AA0B51B-E6AB-4868-BB11-82DF45D4E634}"/>
                  </a:ext>
                </a:extLst>
              </p:cNvPr>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20">
                <a:extLst>
                  <a:ext uri="{FF2B5EF4-FFF2-40B4-BE49-F238E27FC236}">
                    <a16:creationId xmlns:a16="http://schemas.microsoft.com/office/drawing/2014/main" id="{4164F13A-BCEE-451B-9CD0-206CAC04B0C2}"/>
                  </a:ext>
                </a:extLst>
              </p:cNvPr>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28" name="Freeform 1821">
                <a:extLst>
                  <a:ext uri="{FF2B5EF4-FFF2-40B4-BE49-F238E27FC236}">
                    <a16:creationId xmlns:a16="http://schemas.microsoft.com/office/drawing/2014/main" id="{CB2C583B-9777-4F76-88E3-C6C0FB2B5D87}"/>
                  </a:ext>
                </a:extLst>
              </p:cNvPr>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29" name="Freeform 1822">
                <a:extLst>
                  <a:ext uri="{FF2B5EF4-FFF2-40B4-BE49-F238E27FC236}">
                    <a16:creationId xmlns:a16="http://schemas.microsoft.com/office/drawing/2014/main" id="{A3C008DF-7A82-4487-B849-14C432CC077D}"/>
                  </a:ext>
                </a:extLst>
              </p:cNvPr>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3">
                <a:extLst>
                  <a:ext uri="{FF2B5EF4-FFF2-40B4-BE49-F238E27FC236}">
                    <a16:creationId xmlns:a16="http://schemas.microsoft.com/office/drawing/2014/main" id="{C813AE0D-B683-4684-B46F-6BF58337E5F4}"/>
                  </a:ext>
                </a:extLst>
              </p:cNvPr>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4">
                <a:extLst>
                  <a:ext uri="{FF2B5EF4-FFF2-40B4-BE49-F238E27FC236}">
                    <a16:creationId xmlns:a16="http://schemas.microsoft.com/office/drawing/2014/main" id="{781DD59E-20C5-46C6-AF91-3CE0E1C1FCEE}"/>
                  </a:ext>
                </a:extLst>
              </p:cNvPr>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5">
                <a:extLst>
                  <a:ext uri="{FF2B5EF4-FFF2-40B4-BE49-F238E27FC236}">
                    <a16:creationId xmlns:a16="http://schemas.microsoft.com/office/drawing/2014/main" id="{47382FA2-571A-4B7B-AF21-927B27D8320F}"/>
                  </a:ext>
                </a:extLst>
              </p:cNvPr>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6">
                <a:extLst>
                  <a:ext uri="{FF2B5EF4-FFF2-40B4-BE49-F238E27FC236}">
                    <a16:creationId xmlns:a16="http://schemas.microsoft.com/office/drawing/2014/main" id="{0A179044-2048-4709-80CB-5AB689661D42}"/>
                  </a:ext>
                </a:extLst>
              </p:cNvPr>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7">
                <a:extLst>
                  <a:ext uri="{FF2B5EF4-FFF2-40B4-BE49-F238E27FC236}">
                    <a16:creationId xmlns:a16="http://schemas.microsoft.com/office/drawing/2014/main" id="{E12F15BA-19F7-495D-940C-18B1DF361689}"/>
                  </a:ext>
                </a:extLst>
              </p:cNvPr>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8">
                <a:extLst>
                  <a:ext uri="{FF2B5EF4-FFF2-40B4-BE49-F238E27FC236}">
                    <a16:creationId xmlns:a16="http://schemas.microsoft.com/office/drawing/2014/main" id="{BA942100-C181-4B3D-8951-183C24C433E6}"/>
                  </a:ext>
                </a:extLst>
              </p:cNvPr>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6" name="Freeform 1829">
                <a:extLst>
                  <a:ext uri="{FF2B5EF4-FFF2-40B4-BE49-F238E27FC236}">
                    <a16:creationId xmlns:a16="http://schemas.microsoft.com/office/drawing/2014/main" id="{93A8A4D3-F947-4AB3-A8EC-3514DE586394}"/>
                  </a:ext>
                </a:extLst>
              </p:cNvPr>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7" name="Freeform 1830">
                <a:extLst>
                  <a:ext uri="{FF2B5EF4-FFF2-40B4-BE49-F238E27FC236}">
                    <a16:creationId xmlns:a16="http://schemas.microsoft.com/office/drawing/2014/main" id="{5A49394D-C0C3-435D-88BA-1A28E8707346}"/>
                  </a:ext>
                </a:extLst>
              </p:cNvPr>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31">
                <a:extLst>
                  <a:ext uri="{FF2B5EF4-FFF2-40B4-BE49-F238E27FC236}">
                    <a16:creationId xmlns:a16="http://schemas.microsoft.com/office/drawing/2014/main" id="{8808F4F3-5289-4B32-8CBF-0EFF9835563A}"/>
                  </a:ext>
                </a:extLst>
              </p:cNvPr>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39" name="Freeform 1832">
                <a:extLst>
                  <a:ext uri="{FF2B5EF4-FFF2-40B4-BE49-F238E27FC236}">
                    <a16:creationId xmlns:a16="http://schemas.microsoft.com/office/drawing/2014/main" id="{5B12EB93-457B-4139-97FA-1A249783A1F6}"/>
                  </a:ext>
                </a:extLst>
              </p:cNvPr>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0" name="Freeform 1833">
                <a:extLst>
                  <a:ext uri="{FF2B5EF4-FFF2-40B4-BE49-F238E27FC236}">
                    <a16:creationId xmlns:a16="http://schemas.microsoft.com/office/drawing/2014/main" id="{F2A74820-FFB3-4E59-A823-616E63F8238E}"/>
                  </a:ext>
                </a:extLst>
              </p:cNvPr>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1" name="Freeform 1834">
                <a:extLst>
                  <a:ext uri="{FF2B5EF4-FFF2-40B4-BE49-F238E27FC236}">
                    <a16:creationId xmlns:a16="http://schemas.microsoft.com/office/drawing/2014/main" id="{A5685BB7-906D-486A-9A74-2C98897E3509}"/>
                  </a:ext>
                </a:extLst>
              </p:cNvPr>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5">
                <a:extLst>
                  <a:ext uri="{FF2B5EF4-FFF2-40B4-BE49-F238E27FC236}">
                    <a16:creationId xmlns:a16="http://schemas.microsoft.com/office/drawing/2014/main" id="{2951F745-79AB-4E3D-812A-B095DC397B39}"/>
                  </a:ext>
                </a:extLst>
              </p:cNvPr>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6">
                <a:extLst>
                  <a:ext uri="{FF2B5EF4-FFF2-40B4-BE49-F238E27FC236}">
                    <a16:creationId xmlns:a16="http://schemas.microsoft.com/office/drawing/2014/main" id="{047C58AB-4836-47F0-B1E4-5598BB8C0CC5}"/>
                  </a:ext>
                </a:extLst>
              </p:cNvPr>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4" name="Freeform 1837">
                <a:extLst>
                  <a:ext uri="{FF2B5EF4-FFF2-40B4-BE49-F238E27FC236}">
                    <a16:creationId xmlns:a16="http://schemas.microsoft.com/office/drawing/2014/main" id="{AC552748-CBFA-49BF-A948-E61CB0756A8B}"/>
                  </a:ext>
                </a:extLst>
              </p:cNvPr>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5" name="Freeform 1838">
                <a:extLst>
                  <a:ext uri="{FF2B5EF4-FFF2-40B4-BE49-F238E27FC236}">
                    <a16:creationId xmlns:a16="http://schemas.microsoft.com/office/drawing/2014/main" id="{32245B89-42AE-4C31-8574-8F88E5E08A0D}"/>
                  </a:ext>
                </a:extLst>
              </p:cNvPr>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9">
                <a:extLst>
                  <a:ext uri="{FF2B5EF4-FFF2-40B4-BE49-F238E27FC236}">
                    <a16:creationId xmlns:a16="http://schemas.microsoft.com/office/drawing/2014/main" id="{91C1BCE6-D3BD-441A-9EAE-A7CE930D7AE5}"/>
                  </a:ext>
                </a:extLst>
              </p:cNvPr>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40">
                <a:extLst>
                  <a:ext uri="{FF2B5EF4-FFF2-40B4-BE49-F238E27FC236}">
                    <a16:creationId xmlns:a16="http://schemas.microsoft.com/office/drawing/2014/main" id="{24AD218F-8431-46AD-ACDE-A7CEB1D828A7}"/>
                  </a:ext>
                </a:extLst>
              </p:cNvPr>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41">
                <a:extLst>
                  <a:ext uri="{FF2B5EF4-FFF2-40B4-BE49-F238E27FC236}">
                    <a16:creationId xmlns:a16="http://schemas.microsoft.com/office/drawing/2014/main" id="{2FA4D76C-DF18-4822-B9EB-7C6F32A97538}"/>
                  </a:ext>
                </a:extLst>
              </p:cNvPr>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2">
                <a:extLst>
                  <a:ext uri="{FF2B5EF4-FFF2-40B4-BE49-F238E27FC236}">
                    <a16:creationId xmlns:a16="http://schemas.microsoft.com/office/drawing/2014/main" id="{3396718E-FCFD-414E-99B7-E5C537F52D26}"/>
                  </a:ext>
                </a:extLst>
              </p:cNvPr>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3">
                <a:extLst>
                  <a:ext uri="{FF2B5EF4-FFF2-40B4-BE49-F238E27FC236}">
                    <a16:creationId xmlns:a16="http://schemas.microsoft.com/office/drawing/2014/main" id="{2183CFFD-94A7-4642-A013-EAB9E336FD93}"/>
                  </a:ext>
                </a:extLst>
              </p:cNvPr>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4">
                <a:extLst>
                  <a:ext uri="{FF2B5EF4-FFF2-40B4-BE49-F238E27FC236}">
                    <a16:creationId xmlns:a16="http://schemas.microsoft.com/office/drawing/2014/main" id="{79B25754-A767-4029-A681-DB32B4E9084C}"/>
                  </a:ext>
                </a:extLst>
              </p:cNvPr>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2" name="Freeform 1845">
                <a:extLst>
                  <a:ext uri="{FF2B5EF4-FFF2-40B4-BE49-F238E27FC236}">
                    <a16:creationId xmlns:a16="http://schemas.microsoft.com/office/drawing/2014/main" id="{ABBFCD15-72BF-4FAA-81CB-C5A1D757B856}"/>
                  </a:ext>
                </a:extLst>
              </p:cNvPr>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3" name="Freeform 1846">
                <a:extLst>
                  <a:ext uri="{FF2B5EF4-FFF2-40B4-BE49-F238E27FC236}">
                    <a16:creationId xmlns:a16="http://schemas.microsoft.com/office/drawing/2014/main" id="{2C7C8CEC-93E2-4F4A-9E25-10C305995372}"/>
                  </a:ext>
                </a:extLst>
              </p:cNvPr>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7">
                <a:extLst>
                  <a:ext uri="{FF2B5EF4-FFF2-40B4-BE49-F238E27FC236}">
                    <a16:creationId xmlns:a16="http://schemas.microsoft.com/office/drawing/2014/main" id="{51394B29-C439-44FD-BEB2-273BE135297F}"/>
                  </a:ext>
                </a:extLst>
              </p:cNvPr>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5" name="Freeform 1848">
                <a:extLst>
                  <a:ext uri="{FF2B5EF4-FFF2-40B4-BE49-F238E27FC236}">
                    <a16:creationId xmlns:a16="http://schemas.microsoft.com/office/drawing/2014/main" id="{267316DE-1B10-43DC-A0B9-3A35D421E0D3}"/>
                  </a:ext>
                </a:extLst>
              </p:cNvPr>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6" name="Freeform 1849">
                <a:extLst>
                  <a:ext uri="{FF2B5EF4-FFF2-40B4-BE49-F238E27FC236}">
                    <a16:creationId xmlns:a16="http://schemas.microsoft.com/office/drawing/2014/main" id="{668FA680-540E-4D30-A577-5E6D4E596A03}"/>
                  </a:ext>
                </a:extLst>
              </p:cNvPr>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7" name="Freeform 1850">
                <a:extLst>
                  <a:ext uri="{FF2B5EF4-FFF2-40B4-BE49-F238E27FC236}">
                    <a16:creationId xmlns:a16="http://schemas.microsoft.com/office/drawing/2014/main" id="{93C89873-EF70-4EB7-9C9E-36A731C9F6C9}"/>
                  </a:ext>
                </a:extLst>
              </p:cNvPr>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51">
                <a:extLst>
                  <a:ext uri="{FF2B5EF4-FFF2-40B4-BE49-F238E27FC236}">
                    <a16:creationId xmlns:a16="http://schemas.microsoft.com/office/drawing/2014/main" id="{310A0E5C-0A99-4B31-80E2-F4E7D3A98D4C}"/>
                  </a:ext>
                </a:extLst>
              </p:cNvPr>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2">
                <a:extLst>
                  <a:ext uri="{FF2B5EF4-FFF2-40B4-BE49-F238E27FC236}">
                    <a16:creationId xmlns:a16="http://schemas.microsoft.com/office/drawing/2014/main" id="{77E9D5A0-7FEE-4E8C-AB61-67CBE5E1FDE0}"/>
                  </a:ext>
                </a:extLst>
              </p:cNvPr>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0" name="Freeform 1853">
                <a:extLst>
                  <a:ext uri="{FF2B5EF4-FFF2-40B4-BE49-F238E27FC236}">
                    <a16:creationId xmlns:a16="http://schemas.microsoft.com/office/drawing/2014/main" id="{389C0236-15BA-49F9-BE27-FEDEFF525EA1}"/>
                  </a:ext>
                </a:extLst>
              </p:cNvPr>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1" name="Freeform 1854">
                <a:extLst>
                  <a:ext uri="{FF2B5EF4-FFF2-40B4-BE49-F238E27FC236}">
                    <a16:creationId xmlns:a16="http://schemas.microsoft.com/office/drawing/2014/main" id="{12B16438-8697-4E80-A057-BCAE037FE8C8}"/>
                  </a:ext>
                </a:extLst>
              </p:cNvPr>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5">
                <a:extLst>
                  <a:ext uri="{FF2B5EF4-FFF2-40B4-BE49-F238E27FC236}">
                    <a16:creationId xmlns:a16="http://schemas.microsoft.com/office/drawing/2014/main" id="{041C44FA-9011-48E3-9A53-6970B899BD77}"/>
                  </a:ext>
                </a:extLst>
              </p:cNvPr>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6">
                <a:extLst>
                  <a:ext uri="{FF2B5EF4-FFF2-40B4-BE49-F238E27FC236}">
                    <a16:creationId xmlns:a16="http://schemas.microsoft.com/office/drawing/2014/main" id="{831AF428-6C2D-41BC-A927-4007E0D71306}"/>
                  </a:ext>
                </a:extLst>
              </p:cNvPr>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7">
                <a:extLst>
                  <a:ext uri="{FF2B5EF4-FFF2-40B4-BE49-F238E27FC236}">
                    <a16:creationId xmlns:a16="http://schemas.microsoft.com/office/drawing/2014/main" id="{C89ED855-9B6A-40C7-AFEE-59B2937EA798}"/>
                  </a:ext>
                </a:extLst>
              </p:cNvPr>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8">
                <a:extLst>
                  <a:ext uri="{FF2B5EF4-FFF2-40B4-BE49-F238E27FC236}">
                    <a16:creationId xmlns:a16="http://schemas.microsoft.com/office/drawing/2014/main" id="{9EA0831C-235E-45E4-8CC8-7C6B63A031E2}"/>
                  </a:ext>
                </a:extLst>
              </p:cNvPr>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9">
                <a:extLst>
                  <a:ext uri="{FF2B5EF4-FFF2-40B4-BE49-F238E27FC236}">
                    <a16:creationId xmlns:a16="http://schemas.microsoft.com/office/drawing/2014/main" id="{9535D42C-76F4-481D-B208-663B60A08AFB}"/>
                  </a:ext>
                </a:extLst>
              </p:cNvPr>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60">
                <a:extLst>
                  <a:ext uri="{FF2B5EF4-FFF2-40B4-BE49-F238E27FC236}">
                    <a16:creationId xmlns:a16="http://schemas.microsoft.com/office/drawing/2014/main" id="{0B1DB85F-49EA-42B9-8FBE-CC361FAEFFB8}"/>
                  </a:ext>
                </a:extLst>
              </p:cNvPr>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61">
                <a:extLst>
                  <a:ext uri="{FF2B5EF4-FFF2-40B4-BE49-F238E27FC236}">
                    <a16:creationId xmlns:a16="http://schemas.microsoft.com/office/drawing/2014/main" id="{06DAB750-C613-4FEE-86E9-0EE1E10149A0}"/>
                  </a:ext>
                </a:extLst>
              </p:cNvPr>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2">
                <a:extLst>
                  <a:ext uri="{FF2B5EF4-FFF2-40B4-BE49-F238E27FC236}">
                    <a16:creationId xmlns:a16="http://schemas.microsoft.com/office/drawing/2014/main" id="{3075316C-9B08-4E27-97A5-1EDF10B95694}"/>
                  </a:ext>
                </a:extLst>
              </p:cNvPr>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3">
                <a:extLst>
                  <a:ext uri="{FF2B5EF4-FFF2-40B4-BE49-F238E27FC236}">
                    <a16:creationId xmlns:a16="http://schemas.microsoft.com/office/drawing/2014/main" id="{1FAE62CA-F11C-424E-B2B3-CB69B7A8A36B}"/>
                  </a:ext>
                </a:extLst>
              </p:cNvPr>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1" name="Freeform 1864">
                <a:extLst>
                  <a:ext uri="{FF2B5EF4-FFF2-40B4-BE49-F238E27FC236}">
                    <a16:creationId xmlns:a16="http://schemas.microsoft.com/office/drawing/2014/main" id="{2FF94082-44B9-4580-87E4-AE9FCC57E315}"/>
                  </a:ext>
                </a:extLst>
              </p:cNvPr>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2" name="Freeform 1865">
                <a:extLst>
                  <a:ext uri="{FF2B5EF4-FFF2-40B4-BE49-F238E27FC236}">
                    <a16:creationId xmlns:a16="http://schemas.microsoft.com/office/drawing/2014/main" id="{B98E3A1A-6FEB-4136-8E2F-AD7DD13ED0F4}"/>
                  </a:ext>
                </a:extLst>
              </p:cNvPr>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6">
                <a:extLst>
                  <a:ext uri="{FF2B5EF4-FFF2-40B4-BE49-F238E27FC236}">
                    <a16:creationId xmlns:a16="http://schemas.microsoft.com/office/drawing/2014/main" id="{C054526D-30A9-4F2A-9FB5-A9E4228750C9}"/>
                  </a:ext>
                </a:extLst>
              </p:cNvPr>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4" name="Freeform 1867">
                <a:extLst>
                  <a:ext uri="{FF2B5EF4-FFF2-40B4-BE49-F238E27FC236}">
                    <a16:creationId xmlns:a16="http://schemas.microsoft.com/office/drawing/2014/main" id="{DCA35A73-A87B-498D-BCC4-9622E60FC715}"/>
                  </a:ext>
                </a:extLst>
              </p:cNvPr>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5" name="Freeform 1868">
                <a:extLst>
                  <a:ext uri="{FF2B5EF4-FFF2-40B4-BE49-F238E27FC236}">
                    <a16:creationId xmlns:a16="http://schemas.microsoft.com/office/drawing/2014/main" id="{24CCA488-32E9-432A-8819-FD1BA8664BE9}"/>
                  </a:ext>
                </a:extLst>
              </p:cNvPr>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6" name="Freeform 1869">
                <a:extLst>
                  <a:ext uri="{FF2B5EF4-FFF2-40B4-BE49-F238E27FC236}">
                    <a16:creationId xmlns:a16="http://schemas.microsoft.com/office/drawing/2014/main" id="{AAB273C1-D444-48E8-9BE8-1A66AEC5AF8A}"/>
                  </a:ext>
                </a:extLst>
              </p:cNvPr>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70">
                <a:extLst>
                  <a:ext uri="{FF2B5EF4-FFF2-40B4-BE49-F238E27FC236}">
                    <a16:creationId xmlns:a16="http://schemas.microsoft.com/office/drawing/2014/main" id="{E07F093E-BDDA-43B7-9D45-9BA067E38047}"/>
                  </a:ext>
                </a:extLst>
              </p:cNvPr>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71">
                <a:extLst>
                  <a:ext uri="{FF2B5EF4-FFF2-40B4-BE49-F238E27FC236}">
                    <a16:creationId xmlns:a16="http://schemas.microsoft.com/office/drawing/2014/main" id="{1EBE9843-F88E-472D-81F4-2543993C85ED}"/>
                  </a:ext>
                </a:extLst>
              </p:cNvPr>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9" name="Freeform 1872">
                <a:extLst>
                  <a:ext uri="{FF2B5EF4-FFF2-40B4-BE49-F238E27FC236}">
                    <a16:creationId xmlns:a16="http://schemas.microsoft.com/office/drawing/2014/main" id="{CE28D938-9B34-4224-85B7-8BD5A4137571}"/>
                  </a:ext>
                </a:extLst>
              </p:cNvPr>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0" name="Freeform 1873">
                <a:extLst>
                  <a:ext uri="{FF2B5EF4-FFF2-40B4-BE49-F238E27FC236}">
                    <a16:creationId xmlns:a16="http://schemas.microsoft.com/office/drawing/2014/main" id="{16B53C39-F113-4C87-B9F3-4F6E7FE5C3A4}"/>
                  </a:ext>
                </a:extLst>
              </p:cNvPr>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4">
                <a:extLst>
                  <a:ext uri="{FF2B5EF4-FFF2-40B4-BE49-F238E27FC236}">
                    <a16:creationId xmlns:a16="http://schemas.microsoft.com/office/drawing/2014/main" id="{D153977A-C720-43BD-896A-03CB5E331A8E}"/>
                  </a:ext>
                </a:extLst>
              </p:cNvPr>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5">
                <a:extLst>
                  <a:ext uri="{FF2B5EF4-FFF2-40B4-BE49-F238E27FC236}">
                    <a16:creationId xmlns:a16="http://schemas.microsoft.com/office/drawing/2014/main" id="{8D4CFA5F-1D8D-4544-B16E-A503345862CF}"/>
                  </a:ext>
                </a:extLst>
              </p:cNvPr>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6">
                <a:extLst>
                  <a:ext uri="{FF2B5EF4-FFF2-40B4-BE49-F238E27FC236}">
                    <a16:creationId xmlns:a16="http://schemas.microsoft.com/office/drawing/2014/main" id="{74844836-2559-4314-A55D-BBA8E0F7C4DD}"/>
                  </a:ext>
                </a:extLst>
              </p:cNvPr>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7">
                <a:extLst>
                  <a:ext uri="{FF2B5EF4-FFF2-40B4-BE49-F238E27FC236}">
                    <a16:creationId xmlns:a16="http://schemas.microsoft.com/office/drawing/2014/main" id="{FB0EEC7D-8003-4191-8E14-B8EDCE8E111F}"/>
                  </a:ext>
                </a:extLst>
              </p:cNvPr>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8">
                <a:extLst>
                  <a:ext uri="{FF2B5EF4-FFF2-40B4-BE49-F238E27FC236}">
                    <a16:creationId xmlns:a16="http://schemas.microsoft.com/office/drawing/2014/main" id="{634356CA-EFAC-4D74-B576-790D3F86A11C}"/>
                  </a:ext>
                </a:extLst>
              </p:cNvPr>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9">
                <a:extLst>
                  <a:ext uri="{FF2B5EF4-FFF2-40B4-BE49-F238E27FC236}">
                    <a16:creationId xmlns:a16="http://schemas.microsoft.com/office/drawing/2014/main" id="{249DE93F-A54A-4390-82AA-719159485D01}"/>
                  </a:ext>
                </a:extLst>
              </p:cNvPr>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80">
                <a:extLst>
                  <a:ext uri="{FF2B5EF4-FFF2-40B4-BE49-F238E27FC236}">
                    <a16:creationId xmlns:a16="http://schemas.microsoft.com/office/drawing/2014/main" id="{638587B8-DB81-42AA-B63E-A5296794F7E8}"/>
                  </a:ext>
                </a:extLst>
              </p:cNvPr>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81">
                <a:extLst>
                  <a:ext uri="{FF2B5EF4-FFF2-40B4-BE49-F238E27FC236}">
                    <a16:creationId xmlns:a16="http://schemas.microsoft.com/office/drawing/2014/main" id="{765285EB-8CCD-4909-8EAB-C93EA07D4FC5}"/>
                  </a:ext>
                </a:extLst>
              </p:cNvPr>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2">
                <a:extLst>
                  <a:ext uri="{FF2B5EF4-FFF2-40B4-BE49-F238E27FC236}">
                    <a16:creationId xmlns:a16="http://schemas.microsoft.com/office/drawing/2014/main" id="{2798571A-B2C8-4895-AC24-BABBC6E3D0E9}"/>
                  </a:ext>
                </a:extLst>
              </p:cNvPr>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0" name="Freeform 1883">
                <a:extLst>
                  <a:ext uri="{FF2B5EF4-FFF2-40B4-BE49-F238E27FC236}">
                    <a16:creationId xmlns:a16="http://schemas.microsoft.com/office/drawing/2014/main" id="{11D7CF50-3D1C-448F-91AE-F620A440DD7A}"/>
                  </a:ext>
                </a:extLst>
              </p:cNvPr>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1" name="Freeform 1884">
                <a:extLst>
                  <a:ext uri="{FF2B5EF4-FFF2-40B4-BE49-F238E27FC236}">
                    <a16:creationId xmlns:a16="http://schemas.microsoft.com/office/drawing/2014/main" id="{CB639FF9-82A5-4B91-A32E-A7CBAB21E764}"/>
                  </a:ext>
                </a:extLst>
              </p:cNvPr>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5">
                <a:extLst>
                  <a:ext uri="{FF2B5EF4-FFF2-40B4-BE49-F238E27FC236}">
                    <a16:creationId xmlns:a16="http://schemas.microsoft.com/office/drawing/2014/main" id="{729B06D0-ABF7-445B-BA24-1D28D7074661}"/>
                  </a:ext>
                </a:extLst>
              </p:cNvPr>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3" name="Freeform 1886">
                <a:extLst>
                  <a:ext uri="{FF2B5EF4-FFF2-40B4-BE49-F238E27FC236}">
                    <a16:creationId xmlns:a16="http://schemas.microsoft.com/office/drawing/2014/main" id="{41FF0960-9997-4478-B57D-7933C85A686A}"/>
                  </a:ext>
                </a:extLst>
              </p:cNvPr>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4" name="Freeform 1887">
                <a:extLst>
                  <a:ext uri="{FF2B5EF4-FFF2-40B4-BE49-F238E27FC236}">
                    <a16:creationId xmlns:a16="http://schemas.microsoft.com/office/drawing/2014/main" id="{A2878483-2DA1-4C7D-8EE2-384BFA2A5012}"/>
                  </a:ext>
                </a:extLst>
              </p:cNvPr>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5" name="Freeform 1888">
                <a:extLst>
                  <a:ext uri="{FF2B5EF4-FFF2-40B4-BE49-F238E27FC236}">
                    <a16:creationId xmlns:a16="http://schemas.microsoft.com/office/drawing/2014/main" id="{DCA2D4D7-9145-4133-A733-27D7D520A218}"/>
                  </a:ext>
                </a:extLst>
              </p:cNvPr>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9">
                <a:extLst>
                  <a:ext uri="{FF2B5EF4-FFF2-40B4-BE49-F238E27FC236}">
                    <a16:creationId xmlns:a16="http://schemas.microsoft.com/office/drawing/2014/main" id="{EF8F1851-E95D-463C-8301-E80DCBBF6AD9}"/>
                  </a:ext>
                </a:extLst>
              </p:cNvPr>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90">
                <a:extLst>
                  <a:ext uri="{FF2B5EF4-FFF2-40B4-BE49-F238E27FC236}">
                    <a16:creationId xmlns:a16="http://schemas.microsoft.com/office/drawing/2014/main" id="{A9D177C2-4A62-41E4-BFDF-13466D09CB79}"/>
                  </a:ext>
                </a:extLst>
              </p:cNvPr>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8" name="Freeform 1891">
                <a:extLst>
                  <a:ext uri="{FF2B5EF4-FFF2-40B4-BE49-F238E27FC236}">
                    <a16:creationId xmlns:a16="http://schemas.microsoft.com/office/drawing/2014/main" id="{31BAA3D7-3462-43E8-92C0-4974899C0A2B}"/>
                  </a:ext>
                </a:extLst>
              </p:cNvPr>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9" name="Freeform 1892">
                <a:extLst>
                  <a:ext uri="{FF2B5EF4-FFF2-40B4-BE49-F238E27FC236}">
                    <a16:creationId xmlns:a16="http://schemas.microsoft.com/office/drawing/2014/main" id="{D265A1EC-AF9C-4839-A465-C7AB84D2DF07}"/>
                  </a:ext>
                </a:extLst>
              </p:cNvPr>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3">
                <a:extLst>
                  <a:ext uri="{FF2B5EF4-FFF2-40B4-BE49-F238E27FC236}">
                    <a16:creationId xmlns:a16="http://schemas.microsoft.com/office/drawing/2014/main" id="{4707412E-780B-424C-ADAB-F9A34AA283A9}"/>
                  </a:ext>
                </a:extLst>
              </p:cNvPr>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4">
                <a:extLst>
                  <a:ext uri="{FF2B5EF4-FFF2-40B4-BE49-F238E27FC236}">
                    <a16:creationId xmlns:a16="http://schemas.microsoft.com/office/drawing/2014/main" id="{F0B4050F-3174-4D44-BEAF-81EC990F3675}"/>
                  </a:ext>
                </a:extLst>
              </p:cNvPr>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5">
                <a:extLst>
                  <a:ext uri="{FF2B5EF4-FFF2-40B4-BE49-F238E27FC236}">
                    <a16:creationId xmlns:a16="http://schemas.microsoft.com/office/drawing/2014/main" id="{BCF3885A-79EE-4A46-85FD-21D28E32A3E9}"/>
                  </a:ext>
                </a:extLst>
              </p:cNvPr>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6">
                <a:extLst>
                  <a:ext uri="{FF2B5EF4-FFF2-40B4-BE49-F238E27FC236}">
                    <a16:creationId xmlns:a16="http://schemas.microsoft.com/office/drawing/2014/main" id="{20D4F77F-BAAD-477E-ADF9-D6EE3214565C}"/>
                  </a:ext>
                </a:extLst>
              </p:cNvPr>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7">
                <a:extLst>
                  <a:ext uri="{FF2B5EF4-FFF2-40B4-BE49-F238E27FC236}">
                    <a16:creationId xmlns:a16="http://schemas.microsoft.com/office/drawing/2014/main" id="{E41C518E-1750-4FCE-9EA6-21B1B582611A}"/>
                  </a:ext>
                </a:extLst>
              </p:cNvPr>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8">
                <a:extLst>
                  <a:ext uri="{FF2B5EF4-FFF2-40B4-BE49-F238E27FC236}">
                    <a16:creationId xmlns:a16="http://schemas.microsoft.com/office/drawing/2014/main" id="{78485161-4464-46A1-BA10-53BC246BBE80}"/>
                  </a:ext>
                </a:extLst>
              </p:cNvPr>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9">
                <a:extLst>
                  <a:ext uri="{FF2B5EF4-FFF2-40B4-BE49-F238E27FC236}">
                    <a16:creationId xmlns:a16="http://schemas.microsoft.com/office/drawing/2014/main" id="{85F9F86B-76B0-4402-B367-BD87ED23A7E5}"/>
                  </a:ext>
                </a:extLst>
              </p:cNvPr>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7" name="Freeform 1900">
                <a:extLst>
                  <a:ext uri="{FF2B5EF4-FFF2-40B4-BE49-F238E27FC236}">
                    <a16:creationId xmlns:a16="http://schemas.microsoft.com/office/drawing/2014/main" id="{786DFA7E-7621-45EC-8E02-5FF19B4CBA45}"/>
                  </a:ext>
                </a:extLst>
              </p:cNvPr>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8" name="Freeform 1901">
                <a:extLst>
                  <a:ext uri="{FF2B5EF4-FFF2-40B4-BE49-F238E27FC236}">
                    <a16:creationId xmlns:a16="http://schemas.microsoft.com/office/drawing/2014/main" id="{E497F1F0-0E1D-4B83-8E8B-0214EC0F3508}"/>
                  </a:ext>
                </a:extLst>
              </p:cNvPr>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2">
                <a:extLst>
                  <a:ext uri="{FF2B5EF4-FFF2-40B4-BE49-F238E27FC236}">
                    <a16:creationId xmlns:a16="http://schemas.microsoft.com/office/drawing/2014/main" id="{AF6114FA-2472-4C21-A5F1-33F2D0841FC6}"/>
                  </a:ext>
                </a:extLst>
              </p:cNvPr>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0" name="Freeform 1903">
                <a:extLst>
                  <a:ext uri="{FF2B5EF4-FFF2-40B4-BE49-F238E27FC236}">
                    <a16:creationId xmlns:a16="http://schemas.microsoft.com/office/drawing/2014/main" id="{9D417890-9BC1-478A-83D8-D8CDAB4287B2}"/>
                  </a:ext>
                </a:extLst>
              </p:cNvPr>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1" name="Line 1904">
                <a:extLst>
                  <a:ext uri="{FF2B5EF4-FFF2-40B4-BE49-F238E27FC236}">
                    <a16:creationId xmlns:a16="http://schemas.microsoft.com/office/drawing/2014/main" id="{FD72B40D-9A1E-427C-A51C-FD261BAF9044}"/>
                  </a:ext>
                </a:extLst>
              </p:cNvPr>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2" name="Line 1905">
                <a:extLst>
                  <a:ext uri="{FF2B5EF4-FFF2-40B4-BE49-F238E27FC236}">
                    <a16:creationId xmlns:a16="http://schemas.microsoft.com/office/drawing/2014/main" id="{85568813-D3AD-4641-9760-5B969B4FB3BC}"/>
                  </a:ext>
                </a:extLst>
              </p:cNvPr>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3" name="Freeform 1906">
                <a:extLst>
                  <a:ext uri="{FF2B5EF4-FFF2-40B4-BE49-F238E27FC236}">
                    <a16:creationId xmlns:a16="http://schemas.microsoft.com/office/drawing/2014/main" id="{02D64A5E-6893-4DEA-8B19-7F299739C12A}"/>
                  </a:ext>
                </a:extLst>
              </p:cNvPr>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4" name="Freeform 1907">
                <a:extLst>
                  <a:ext uri="{FF2B5EF4-FFF2-40B4-BE49-F238E27FC236}">
                    <a16:creationId xmlns:a16="http://schemas.microsoft.com/office/drawing/2014/main" id="{6FE78E27-D78E-4E9E-BE9B-FA050E47D4C3}"/>
                  </a:ext>
                </a:extLst>
              </p:cNvPr>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5" name="Freeform 1908">
                <a:extLst>
                  <a:ext uri="{FF2B5EF4-FFF2-40B4-BE49-F238E27FC236}">
                    <a16:creationId xmlns:a16="http://schemas.microsoft.com/office/drawing/2014/main" id="{27B85A26-BA64-4DCC-BA69-708F12AA5C3D}"/>
                  </a:ext>
                </a:extLst>
              </p:cNvPr>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9">
                <a:extLst>
                  <a:ext uri="{FF2B5EF4-FFF2-40B4-BE49-F238E27FC236}">
                    <a16:creationId xmlns:a16="http://schemas.microsoft.com/office/drawing/2014/main" id="{3714F759-973B-4A8D-806D-312F50B06D90}"/>
                  </a:ext>
                </a:extLst>
              </p:cNvPr>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10">
                <a:extLst>
                  <a:ext uri="{FF2B5EF4-FFF2-40B4-BE49-F238E27FC236}">
                    <a16:creationId xmlns:a16="http://schemas.microsoft.com/office/drawing/2014/main" id="{DFD3BD13-5E4E-460A-9D7C-6F917F20EB0C}"/>
                  </a:ext>
                </a:extLst>
              </p:cNvPr>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11">
                <a:extLst>
                  <a:ext uri="{FF2B5EF4-FFF2-40B4-BE49-F238E27FC236}">
                    <a16:creationId xmlns:a16="http://schemas.microsoft.com/office/drawing/2014/main" id="{C8E487C5-2EA8-4049-99A4-A8DCED400127}"/>
                  </a:ext>
                </a:extLst>
              </p:cNvPr>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2">
                <a:extLst>
                  <a:ext uri="{FF2B5EF4-FFF2-40B4-BE49-F238E27FC236}">
                    <a16:creationId xmlns:a16="http://schemas.microsoft.com/office/drawing/2014/main" id="{EFAF4677-2BA2-431F-BA81-C83A8990A58F}"/>
                  </a:ext>
                </a:extLst>
              </p:cNvPr>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3">
                <a:extLst>
                  <a:ext uri="{FF2B5EF4-FFF2-40B4-BE49-F238E27FC236}">
                    <a16:creationId xmlns:a16="http://schemas.microsoft.com/office/drawing/2014/main" id="{57F5958F-B367-455B-B1C0-D8E819E26D5B}"/>
                  </a:ext>
                </a:extLst>
              </p:cNvPr>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4">
                <a:extLst>
                  <a:ext uri="{FF2B5EF4-FFF2-40B4-BE49-F238E27FC236}">
                    <a16:creationId xmlns:a16="http://schemas.microsoft.com/office/drawing/2014/main" id="{033BDD68-465B-4BAC-A70B-61810509BA8C}"/>
                  </a:ext>
                </a:extLst>
              </p:cNvPr>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5">
                <a:extLst>
                  <a:ext uri="{FF2B5EF4-FFF2-40B4-BE49-F238E27FC236}">
                    <a16:creationId xmlns:a16="http://schemas.microsoft.com/office/drawing/2014/main" id="{F1FAF42B-8B00-4FA9-B475-0CC606B77D3F}"/>
                  </a:ext>
                </a:extLst>
              </p:cNvPr>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6">
                <a:extLst>
                  <a:ext uri="{FF2B5EF4-FFF2-40B4-BE49-F238E27FC236}">
                    <a16:creationId xmlns:a16="http://schemas.microsoft.com/office/drawing/2014/main" id="{6036E4AB-651D-4C60-B170-5070C4AD680E}"/>
                  </a:ext>
                </a:extLst>
              </p:cNvPr>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8" name="Freeform 1917">
              <a:extLst>
                <a:ext uri="{FF2B5EF4-FFF2-40B4-BE49-F238E27FC236}">
                  <a16:creationId xmlns:a16="http://schemas.microsoft.com/office/drawing/2014/main" id="{1A477E98-E6A1-4219-A24C-9EDEF09282A2}"/>
                </a:ext>
              </a:extLst>
            </p:cNvPr>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Freeform 1919">
              <a:extLst>
                <a:ext uri="{FF2B5EF4-FFF2-40B4-BE49-F238E27FC236}">
                  <a16:creationId xmlns:a16="http://schemas.microsoft.com/office/drawing/2014/main" id="{76C39273-5203-459E-B3A0-0EED60E10D96}"/>
                </a:ext>
              </a:extLst>
            </p:cNvPr>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a:extLst>
                <a:ext uri="{FF2B5EF4-FFF2-40B4-BE49-F238E27FC236}">
                  <a16:creationId xmlns:a16="http://schemas.microsoft.com/office/drawing/2014/main" id="{22F4A250-73B8-498C-AEE2-37E3C3B7648A}"/>
                </a:ext>
              </a:extLst>
            </p:cNvPr>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 name="Freeform 1923">
              <a:extLst>
                <a:ext uri="{FF2B5EF4-FFF2-40B4-BE49-F238E27FC236}">
                  <a16:creationId xmlns:a16="http://schemas.microsoft.com/office/drawing/2014/main" id="{189B1EF8-6604-4DC1-8158-F2C24FF91E41}"/>
                </a:ext>
              </a:extLst>
            </p:cNvPr>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924" name="TextovéPole 1923">
            <a:extLst>
              <a:ext uri="{FF2B5EF4-FFF2-40B4-BE49-F238E27FC236}">
                <a16:creationId xmlns:a16="http://schemas.microsoft.com/office/drawing/2014/main" id="{9A218283-2BCE-4522-98E9-476ADC9AB889}"/>
              </a:ext>
            </a:extLst>
          </p:cNvPr>
          <p:cNvSpPr txBox="1"/>
          <p:nvPr/>
        </p:nvSpPr>
        <p:spPr>
          <a:xfrm>
            <a:off x="894227" y="5823329"/>
            <a:ext cx="1374721" cy="461665"/>
          </a:xfrm>
          <a:prstGeom prst="rect">
            <a:avLst/>
          </a:prstGeom>
          <a:noFill/>
        </p:spPr>
        <p:txBody>
          <a:bodyPr wrap="square" rtlCol="0">
            <a:spAutoFit/>
          </a:bodyPr>
          <a:lstStyle/>
          <a:p>
            <a:pPr algn="ctr"/>
            <a:r>
              <a:rPr lang="cs-CZ" sz="1200" b="1" dirty="0"/>
              <a:t>ENDOTELIÁLNÍ DYSFUNKCE</a:t>
            </a:r>
          </a:p>
        </p:txBody>
      </p:sp>
      <p:sp>
        <p:nvSpPr>
          <p:cNvPr id="1925" name="TextovéPole 1924">
            <a:extLst>
              <a:ext uri="{FF2B5EF4-FFF2-40B4-BE49-F238E27FC236}">
                <a16:creationId xmlns:a16="http://schemas.microsoft.com/office/drawing/2014/main" id="{FEEE2715-2EA6-4F45-A009-F89037F29CC0}"/>
              </a:ext>
            </a:extLst>
          </p:cNvPr>
          <p:cNvSpPr txBox="1"/>
          <p:nvPr/>
        </p:nvSpPr>
        <p:spPr>
          <a:xfrm>
            <a:off x="5938948" y="5793712"/>
            <a:ext cx="2585195" cy="461665"/>
          </a:xfrm>
          <a:prstGeom prst="rect">
            <a:avLst/>
          </a:prstGeom>
          <a:noFill/>
        </p:spPr>
        <p:txBody>
          <a:bodyPr wrap="none" rtlCol="0">
            <a:spAutoFit/>
          </a:bodyPr>
          <a:lstStyle/>
          <a:p>
            <a:r>
              <a:rPr lang="cs-CZ" sz="1200" b="1" dirty="0"/>
              <a:t>ROZVINUTÝ ATEROSKLEROTICKÝ PLÁT</a:t>
            </a:r>
          </a:p>
          <a:p>
            <a:r>
              <a:rPr lang="cs-CZ" sz="1200" b="1" dirty="0"/>
              <a:t>(+ ISCHEMIE = NEDOKRVENÍ ZA NÍM)</a:t>
            </a:r>
          </a:p>
        </p:txBody>
      </p:sp>
    </p:spTree>
    <p:extLst>
      <p:ext uri="{BB962C8B-B14F-4D97-AF65-F5344CB8AC3E}">
        <p14:creationId xmlns:p14="http://schemas.microsoft.com/office/powerpoint/2010/main" val="177394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91093"/>
            <a:ext cx="10753200" cy="451576"/>
          </a:xfrm>
        </p:spPr>
        <p:txBody>
          <a:bodyPr/>
          <a:lstStyle/>
          <a:p>
            <a:r>
              <a:rPr lang="cs-CZ" dirty="0"/>
              <a:t>Další metody měření krevního průtoku </a:t>
            </a:r>
          </a:p>
        </p:txBody>
      </p:sp>
      <p:sp>
        <p:nvSpPr>
          <p:cNvPr id="5" name="Zástupný symbol pro obsah 4"/>
          <p:cNvSpPr>
            <a:spLocks noGrp="1"/>
          </p:cNvSpPr>
          <p:nvPr>
            <p:ph idx="1"/>
          </p:nvPr>
        </p:nvSpPr>
        <p:spPr>
          <a:xfrm>
            <a:off x="436963" y="940526"/>
            <a:ext cx="11482893" cy="2220685"/>
          </a:xfrm>
        </p:spPr>
        <p:txBody>
          <a:bodyPr/>
          <a:lstStyle/>
          <a:p>
            <a:pPr marL="72000" indent="0">
              <a:lnSpc>
                <a:spcPct val="100000"/>
              </a:lnSpc>
              <a:buNone/>
            </a:pPr>
            <a:r>
              <a:rPr lang="cs-CZ" b="1" dirty="0"/>
              <a:t>Radioizotopová metoda</a:t>
            </a:r>
          </a:p>
          <a:p>
            <a:pPr lvl="1"/>
            <a:r>
              <a:rPr lang="cs-CZ" dirty="0"/>
              <a:t>do těla pacienta je vpravena radioaktivní látka (= radiofarmakum) s krátkým poločasem rozpadu (= rychle se z těla eliminuje = malá zátěž pacienta)</a:t>
            </a:r>
          </a:p>
          <a:p>
            <a:pPr lvl="1"/>
            <a:r>
              <a:rPr lang="cs-CZ" dirty="0"/>
              <a:t>čím větší je průtok krve daným orgánem, tím více radiofarmaka je v této tkáni vychytáno a tím více radioaktivního záření (uvolněného rozpadem daného radiofarmaka) je zachyceno na detektoru</a:t>
            </a:r>
          </a:p>
        </p:txBody>
      </p:sp>
      <p:sp>
        <p:nvSpPr>
          <p:cNvPr id="6" name="Zástupný symbol pro obsah 4">
            <a:extLst>
              <a:ext uri="{FF2B5EF4-FFF2-40B4-BE49-F238E27FC236}">
                <a16:creationId xmlns:a16="http://schemas.microsoft.com/office/drawing/2014/main" id="{BAA9F754-38F0-44F1-8817-09346E4FE344}"/>
              </a:ext>
            </a:extLst>
          </p:cNvPr>
          <p:cNvSpPr txBox="1">
            <a:spLocks/>
          </p:cNvSpPr>
          <p:nvPr/>
        </p:nvSpPr>
        <p:spPr>
          <a:xfrm>
            <a:off x="589686" y="3017521"/>
            <a:ext cx="6742932" cy="3327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b="1" kern="0" dirty="0"/>
              <a:t>Praktické využití:</a:t>
            </a:r>
          </a:p>
          <a:p>
            <a:pPr lvl="1"/>
            <a:r>
              <a:rPr lang="cs-CZ" kern="0" dirty="0"/>
              <a:t>Scintigrafie plic</a:t>
            </a:r>
          </a:p>
          <a:p>
            <a:pPr marL="1200150" lvl="2" indent="-285750">
              <a:buFont typeface="Arial" panose="020B0604020202020204" pitchFamily="34" charset="0"/>
              <a:buChar char="•"/>
            </a:pPr>
            <a:r>
              <a:rPr lang="cs-CZ" kern="0" dirty="0"/>
              <a:t>využívá se v diagnostice plicní embolizace (= situace, kdy embolus (vmetek) ucpe část plicního řečiště a touto oblastí neprotéká krev (krevní průtok je nulový))</a:t>
            </a:r>
          </a:p>
          <a:p>
            <a:pPr lvl="1"/>
            <a:r>
              <a:rPr lang="cs-CZ" kern="0" dirty="0"/>
              <a:t>Scintigrafie myokardu</a:t>
            </a:r>
          </a:p>
          <a:p>
            <a:pPr marL="1200150" lvl="2" indent="-285750">
              <a:buFont typeface="Arial" panose="020B0604020202020204" pitchFamily="34" charset="0"/>
              <a:buChar char="•"/>
            </a:pPr>
            <a:r>
              <a:rPr lang="cs-CZ" kern="0" dirty="0"/>
              <a:t>využívá se v diagnostice ischemické choroby srdeční při nejasném nálezu na EKG</a:t>
            </a:r>
          </a:p>
          <a:p>
            <a:pPr marL="1200150" lvl="2" indent="-285750">
              <a:buFont typeface="Arial" panose="020B0604020202020204" pitchFamily="34" charset="0"/>
              <a:buChar char="•"/>
            </a:pPr>
            <a:r>
              <a:rPr lang="cs-CZ" kern="0" dirty="0"/>
              <a:t>aplikované radiofarmakum se rozvrství v srdci a místa s nízkou koncentrací radiofarmaka odpovídají místům špatně prokrveným („hibernující myokard“, ischemická místa za zúžením tepny) nebo místům po již proběhlém infarktu myokardu (jizva tvořená vazivem je méně prokrvená než okolní pracovní myokard)</a:t>
            </a:r>
          </a:p>
        </p:txBody>
      </p:sp>
      <p:pic>
        <p:nvPicPr>
          <p:cNvPr id="7" name="Picture 2">
            <a:extLst>
              <a:ext uri="{FF2B5EF4-FFF2-40B4-BE49-F238E27FC236}">
                <a16:creationId xmlns:a16="http://schemas.microsoft.com/office/drawing/2014/main" id="{42382B8D-CC2E-4ADC-AEEE-69FA048B8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30" t="7255"/>
          <a:stretch/>
        </p:blipFill>
        <p:spPr bwMode="auto">
          <a:xfrm>
            <a:off x="8031060" y="2937419"/>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B29C18AB-3F65-48F5-A21C-F32DB997F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t="9539" r="55924" b="6846"/>
          <a:stretch/>
        </p:blipFill>
        <p:spPr bwMode="auto">
          <a:xfrm>
            <a:off x="9275070" y="2937418"/>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img.medscapestatic.com/pi/meds/ckb/39/26839tn.jpg">
            <a:extLst>
              <a:ext uri="{FF2B5EF4-FFF2-40B4-BE49-F238E27FC236}">
                <a16:creationId xmlns:a16="http://schemas.microsoft.com/office/drawing/2014/main" id="{AABE5383-1B05-466D-BE9E-B67E469E2B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59" b="56687"/>
          <a:stretch/>
        </p:blipFill>
        <p:spPr bwMode="auto">
          <a:xfrm>
            <a:off x="9275071" y="4377578"/>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medscapestatic.com/pi/meds/ckb/39/26839tn.jpg">
            <a:extLst>
              <a:ext uri="{FF2B5EF4-FFF2-40B4-BE49-F238E27FC236}">
                <a16:creationId xmlns:a16="http://schemas.microsoft.com/office/drawing/2014/main" id="{8BD619BF-E400-43B4-A80F-DC39B1EFA0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41" t="44494" b="12193"/>
          <a:stretch/>
        </p:blipFill>
        <p:spPr bwMode="auto">
          <a:xfrm>
            <a:off x="8031060" y="4377578"/>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a:extLst>
              <a:ext uri="{FF2B5EF4-FFF2-40B4-BE49-F238E27FC236}">
                <a16:creationId xmlns:a16="http://schemas.microsoft.com/office/drawing/2014/main" id="{25CAFF15-CA5B-48D9-BBD5-403E08D5CE06}"/>
              </a:ext>
            </a:extLst>
          </p:cNvPr>
          <p:cNvSpPr/>
          <p:nvPr/>
        </p:nvSpPr>
        <p:spPr>
          <a:xfrm>
            <a:off x="8031060" y="3984322"/>
            <a:ext cx="3812598" cy="276999"/>
          </a:xfrm>
          <a:prstGeom prst="rect">
            <a:avLst/>
          </a:prstGeom>
        </p:spPr>
        <p:txBody>
          <a:bodyPr wrap="square">
            <a:spAutoFit/>
          </a:bodyPr>
          <a:lstStyle/>
          <a:p>
            <a:r>
              <a:rPr lang="cs-CZ" sz="1200" dirty="0"/>
              <a:t>Zdravá plíce	        Šipky = defekt průtoku = embolie</a:t>
            </a:r>
          </a:p>
        </p:txBody>
      </p:sp>
      <p:sp>
        <p:nvSpPr>
          <p:cNvPr id="12" name="Obdélník 11">
            <a:extLst>
              <a:ext uri="{FF2B5EF4-FFF2-40B4-BE49-F238E27FC236}">
                <a16:creationId xmlns:a16="http://schemas.microsoft.com/office/drawing/2014/main" id="{01AD40A0-46ED-4D3D-BD38-7C9FD8BE4398}"/>
              </a:ext>
            </a:extLst>
          </p:cNvPr>
          <p:cNvSpPr/>
          <p:nvPr/>
        </p:nvSpPr>
        <p:spPr>
          <a:xfrm>
            <a:off x="8031241" y="5540739"/>
            <a:ext cx="3916920" cy="276999"/>
          </a:xfrm>
          <a:prstGeom prst="rect">
            <a:avLst/>
          </a:prstGeom>
        </p:spPr>
        <p:txBody>
          <a:bodyPr wrap="square">
            <a:spAutoFit/>
          </a:bodyPr>
          <a:lstStyle/>
          <a:p>
            <a:r>
              <a:rPr lang="cs-CZ" sz="1200" dirty="0"/>
              <a:t>Zdravé srdce	        Šipka = defekt průtoku = ischemie</a:t>
            </a:r>
          </a:p>
        </p:txBody>
      </p:sp>
      <p:sp>
        <p:nvSpPr>
          <p:cNvPr id="13" name="TextovéPole 12">
            <a:extLst>
              <a:ext uri="{FF2B5EF4-FFF2-40B4-BE49-F238E27FC236}">
                <a16:creationId xmlns:a16="http://schemas.microsoft.com/office/drawing/2014/main" id="{63E4FB61-1D84-48B6-A1C3-F9DC80532239}"/>
              </a:ext>
            </a:extLst>
          </p:cNvPr>
          <p:cNvSpPr txBox="1"/>
          <p:nvPr/>
        </p:nvSpPr>
        <p:spPr>
          <a:xfrm>
            <a:off x="679450" y="6443796"/>
            <a:ext cx="3345788" cy="246221"/>
          </a:xfrm>
          <a:prstGeom prst="rect">
            <a:avLst/>
          </a:prstGeom>
          <a:noFill/>
        </p:spPr>
        <p:txBody>
          <a:bodyPr wrap="none" rtlCol="0">
            <a:spAutoFit/>
          </a:bodyPr>
          <a:lstStyle/>
          <a:p>
            <a:r>
              <a:rPr lang="cs-CZ" sz="500" dirty="0"/>
              <a:t>Obrázek 1: http://web.carteret.edu/keoughp/LFreshwater/CPAP/V-Q%20Relationships/VQClassNotes_files/image006.jpg</a:t>
            </a:r>
          </a:p>
          <a:p>
            <a:r>
              <a:rPr lang="cs-CZ" sz="500" dirty="0"/>
              <a:t>Obrázek 2: http://img.medscapestatic.com/pi/meds/ckb/39/26839tn.jpg</a:t>
            </a:r>
          </a:p>
        </p:txBody>
      </p:sp>
    </p:spTree>
    <p:extLst>
      <p:ext uri="{BB962C8B-B14F-4D97-AF65-F5344CB8AC3E}">
        <p14:creationId xmlns:p14="http://schemas.microsoft.com/office/powerpoint/2010/main" val="95047726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102</TotalTime>
  <Words>1354</Words>
  <Application>Microsoft Office PowerPoint</Application>
  <PresentationFormat>Širokoúhlá obrazovka</PresentationFormat>
  <Paragraphs>109</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Tahoma</vt:lpstr>
      <vt:lpstr>Wingdings</vt:lpstr>
      <vt:lpstr>Prezentace_MU_CZ</vt:lpstr>
      <vt:lpstr>Pletysmografie: Měření průtoku krve předloktím </vt:lpstr>
      <vt:lpstr>Metoda měření krevního průtoku pro naše praktická cvičení</vt:lpstr>
      <vt:lpstr>Regulace cévního tonu</vt:lpstr>
      <vt:lpstr>Průtok krve kosterním svalem</vt:lpstr>
      <vt:lpstr>Uspořádání experimentu ve cvičení</vt:lpstr>
      <vt:lpstr>Výsledky </vt:lpstr>
      <vt:lpstr>Výsledky</vt:lpstr>
      <vt:lpstr>Endoteliální funkce a dysfunkce</vt:lpstr>
      <vt:lpstr>Další metody měření krevního průtoku </vt:lpstr>
      <vt:lpstr>Další metody měření krevního průtoku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30</cp:revision>
  <cp:lastPrinted>1601-01-01T00:00:00Z</cp:lastPrinted>
  <dcterms:created xsi:type="dcterms:W3CDTF">2018-10-05T10:13:37Z</dcterms:created>
  <dcterms:modified xsi:type="dcterms:W3CDTF">2023-03-21T08:22:32Z</dcterms:modified>
</cp:coreProperties>
</file>