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11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220FB-BC36-4C61-82F4-0A35BC1FCF04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C2EE4-E489-4BEB-8586-4F4A5DA038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34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3188" y="749300"/>
            <a:ext cx="6654800" cy="37433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61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38E7E-BA34-43C1-9C08-A974B22D0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933373-1D70-4909-A40F-76BFA71C8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712C6-4A2D-48F7-9F2F-5D88B197A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1E0954-15CD-486D-BD79-94FB81FA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3597C1-F215-4E05-A12C-F09001AD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94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5204D-058C-4361-B134-461F4F80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24B9E8-7C2F-459D-B82E-EC9E473A3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CB84A5-B61B-4C18-9FC0-57F5F337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1ABFE2-D964-4EC9-9489-9D1CBC84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E54644-EF46-4628-BB13-C79D22BE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1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50C6CB5-1242-49D9-8C22-9A149BDEE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92775B-7057-49F8-A165-6627AD0C3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530C7A-B695-4569-94EB-0B02B10E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683F5B-B8F0-4F52-9CF3-F97132B6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6469C6-DEC2-408B-861D-74A3FEC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1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F357B-C9F9-43C3-9258-7A945B3D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A5BB7-6B54-4F48-8FF1-5E40AC8E7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B49AEB-8B31-4034-A16B-EB38441C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B80D6B-E806-4FEF-972B-68783274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2F5051-B70F-4CC0-978F-283A9E8A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24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3FFC8-A8CA-49C3-BF74-4EE56EF9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0A490A-CE43-4C33-AE83-C9C5498F1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1E21B3-3421-409A-AA01-9CF5877C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D6E02-CB1D-484E-AC2F-9AE7D2ED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B26860-EBD7-431D-BBE1-0A00F4D0A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FC099-617E-4069-A1F7-A5F2890B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D49C5-1CBF-4D09-8B4A-58F78645C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122967-7754-41B5-A43D-2AA181433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160D13-60C8-4C3B-9273-504A69F1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5B9A1E-033A-48F2-9264-E5904C5C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F91B9E-BEFF-45F6-B514-82CAF080A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37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39F21-AAE7-4A32-BF75-4EA25713B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EB9D69-C99E-4ED5-BAEB-370DA55F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FF780F-4CA5-42A2-B924-B89335AA3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9334424-C702-4782-8F45-95520DC3E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9B73E77-8CE8-426F-A4D7-F4B56B5B7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94D1F5-014B-42F3-978D-2B1B4F041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A91138-E48A-42EC-8023-684892B40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9250EE-67E3-411B-89FE-51B39572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51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A73FE-E85C-49F2-8C8C-37E27CC2D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56C9E0-9D2C-4660-BAE3-769DE9C1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F516B7-89F2-4D7C-BA32-7B8B1BFF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DCB686-C9D2-407A-B2EF-94BC4C63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85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964EAA-3FF0-4DF1-99BB-6603E177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9A66C6-2B0C-4577-B288-BF1827E06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9B6905-2238-4C7F-8159-71FBBC1C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86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45D0E-3CF3-4D9D-AFEE-FF269BA97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359D2-6362-4D4A-A658-4F8436BCB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4697B5-98B7-41C4-A2AC-A387E13F4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071613-0600-47FB-9F1A-3A1F5CC1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4732A0-A3D9-4E13-B368-13EAC396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87A59-A7FC-456F-B554-4CB10D82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52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8B0F-21ED-41E6-922D-7CD14E68B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592C29-AADB-4539-8E0B-F81A960C1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7BCA4B-1CA6-4F6E-ACE0-A1394A681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FB10B2-548F-4952-AE95-474CDF54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83A25F-9807-463B-AF42-52806F58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33100F-367C-4EDF-9448-98E204E8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64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CDD399-EE5B-4118-9167-11CE3486B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FE8B1D-4F12-4560-AD28-46CFD093F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23C38E-3989-4BF9-94AF-AAFE5D104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86F01-ED6D-46A7-B27C-64EB1E985CAA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C3E943-FA71-4D20-8777-7983BC7FF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852413-D3F3-4ED0-94FA-4F2754509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16558-6EFF-4416-B04B-5E3ABF1D3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2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984" y="481012"/>
            <a:ext cx="11562032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3000" b="1" cap="all" dirty="0">
                <a:solidFill>
                  <a:srgbClr val="333399"/>
                </a:solidFill>
              </a:rPr>
              <a:t>Co umět </a:t>
            </a:r>
            <a:r>
              <a:rPr lang="cs-CZ" sz="3000" b="1" cap="all">
                <a:solidFill>
                  <a:srgbClr val="333399"/>
                </a:solidFill>
              </a:rPr>
              <a:t>z 9.přednášky</a:t>
            </a:r>
            <a:endParaRPr lang="cs-CZ" sz="3000" b="1" cap="all" dirty="0">
              <a:solidFill>
                <a:srgbClr val="333399"/>
              </a:solidFill>
            </a:endParaRPr>
          </a:p>
          <a:p>
            <a:pPr marL="0" indent="0">
              <a:buNone/>
              <a:defRPr/>
            </a:pPr>
            <a:endParaRPr lang="cs-CZ" sz="2400" b="1" cap="all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800" b="1" dirty="0"/>
              <a:t>Vědět, co je to:</a:t>
            </a:r>
          </a:p>
          <a:p>
            <a:pPr lvl="1">
              <a:defRPr/>
            </a:pPr>
            <a:r>
              <a:rPr lang="cs-CZ" b="1" dirty="0"/>
              <a:t>populační stárnutí</a:t>
            </a:r>
          </a:p>
          <a:p>
            <a:pPr lvl="1">
              <a:defRPr/>
            </a:pPr>
            <a:r>
              <a:rPr lang="cs-CZ" b="1" dirty="0"/>
              <a:t>demografický přechod </a:t>
            </a:r>
          </a:p>
          <a:p>
            <a:pPr lvl="1">
              <a:defRPr/>
            </a:pPr>
            <a:r>
              <a:rPr lang="cs-CZ" b="1" dirty="0"/>
              <a:t>druhý demografický přechod</a:t>
            </a:r>
          </a:p>
          <a:p>
            <a:pPr lvl="1">
              <a:defRPr/>
            </a:pPr>
            <a:r>
              <a:rPr lang="cs-CZ" b="1" dirty="0"/>
              <a:t>epidemiologická transformace</a:t>
            </a:r>
          </a:p>
          <a:p>
            <a:pPr>
              <a:defRPr/>
            </a:pPr>
            <a:r>
              <a:rPr lang="cs-CZ" sz="2800" b="1" dirty="0"/>
              <a:t>Uvést příklady dopadů stárnutí na zdravotnický systém</a:t>
            </a:r>
          </a:p>
        </p:txBody>
      </p:sp>
    </p:spTree>
    <p:extLst>
      <p:ext uri="{BB962C8B-B14F-4D97-AF65-F5344CB8AC3E}">
        <p14:creationId xmlns:p14="http://schemas.microsoft.com/office/powerpoint/2010/main" val="1828785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Širokoúhlá obrazovka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1</cp:revision>
  <dcterms:created xsi:type="dcterms:W3CDTF">2024-04-22T11:43:25Z</dcterms:created>
  <dcterms:modified xsi:type="dcterms:W3CDTF">2024-04-22T11:44:29Z</dcterms:modified>
</cp:coreProperties>
</file>