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"/>
  </p:notesMasterIdLst>
  <p:handoutMasterIdLst>
    <p:handoutMasterId r:id="rId4"/>
  </p:handoutMasterIdLst>
  <p:sldIdLst>
    <p:sldId id="293" r:id="rId2"/>
  </p:sldIdLst>
  <p:sldSz cx="10691813" cy="15119350"/>
  <p:notesSz cx="6858000" cy="9144000"/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69" userDrawn="1">
          <p15:clr>
            <a:srgbClr val="A4A3A4"/>
          </p15:clr>
        </p15:guide>
        <p15:guide id="2" orient="horz" pos="2804" userDrawn="1">
          <p15:clr>
            <a:srgbClr val="A4A3A4"/>
          </p15:clr>
        </p15:guide>
        <p15:guide id="3" orient="horz" pos="1576" userDrawn="1">
          <p15:clr>
            <a:srgbClr val="A4A3A4"/>
          </p15:clr>
        </p15:guide>
        <p15:guide id="4" orient="horz" pos="8512" userDrawn="1">
          <p15:clr>
            <a:srgbClr val="A4A3A4"/>
          </p15:clr>
        </p15:guide>
        <p15:guide id="5" orient="horz" pos="8695" userDrawn="1">
          <p15:clr>
            <a:srgbClr val="A4A3A4"/>
          </p15:clr>
        </p15:guide>
        <p15:guide id="6" pos="375" userDrawn="1">
          <p15:clr>
            <a:srgbClr val="A4A3A4"/>
          </p15:clr>
        </p15:guide>
        <p15:guide id="7" pos="6335" userDrawn="1">
          <p15:clr>
            <a:srgbClr val="A4A3A4"/>
          </p15:clr>
        </p15:guide>
        <p15:guide id="8" pos="797" userDrawn="1">
          <p15:clr>
            <a:srgbClr val="A4A3A4"/>
          </p15:clr>
        </p15:guide>
        <p15:guide id="9" pos="3234" userDrawn="1">
          <p15:clr>
            <a:srgbClr val="A4A3A4"/>
          </p15:clr>
        </p15:guide>
        <p15:guide id="10" pos="34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6754" autoAdjust="0"/>
  </p:normalViewPr>
  <p:slideViewPr>
    <p:cSldViewPr snapToGrid="0">
      <p:cViewPr>
        <p:scale>
          <a:sx n="96" d="100"/>
          <a:sy n="96" d="100"/>
        </p:scale>
        <p:origin x="1236" y="-4248"/>
      </p:cViewPr>
      <p:guideLst>
        <p:guide orient="horz" pos="2469"/>
        <p:guide orient="horz" pos="2804"/>
        <p:guide orient="horz" pos="1576"/>
        <p:guide orient="horz" pos="8512"/>
        <p:guide orient="horz" pos="8695"/>
        <p:guide pos="375"/>
        <p:guide pos="6335"/>
        <p:guide pos="797"/>
        <p:guide pos="3234"/>
        <p:guide pos="34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16150" y="685800"/>
            <a:ext cx="24257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468" y="6394231"/>
            <a:ext cx="9963591" cy="2582900"/>
          </a:xfrm>
        </p:spPr>
        <p:txBody>
          <a:bodyPr anchor="t"/>
          <a:lstStyle>
            <a:lvl1pPr algn="l">
              <a:lnSpc>
                <a:spcPts val="9700"/>
              </a:lnSpc>
              <a:defRPr sz="97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59" y="912716"/>
            <a:ext cx="1356597" cy="23532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49468" y="9075143"/>
            <a:ext cx="9963591" cy="1539927"/>
          </a:xfrm>
        </p:spPr>
        <p:txBody>
          <a:bodyPr anchor="t"/>
          <a:lstStyle>
            <a:lvl1pPr marL="0" indent="0" algn="l">
              <a:buNone/>
              <a:defRPr lang="cs-CZ" sz="5291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007943" indent="0" algn="ctr">
              <a:buNone/>
              <a:defRPr sz="4409"/>
            </a:lvl2pPr>
            <a:lvl3pPr marL="2015886" indent="0" algn="ctr">
              <a:buNone/>
              <a:defRPr sz="3968"/>
            </a:lvl3pPr>
            <a:lvl4pPr marL="3023829" indent="0" algn="ctr">
              <a:buNone/>
              <a:defRPr sz="3527"/>
            </a:lvl4pPr>
            <a:lvl5pPr marL="4031772" indent="0" algn="ctr">
              <a:buNone/>
              <a:defRPr sz="3527"/>
            </a:lvl5pPr>
            <a:lvl6pPr marL="5039716" indent="0" algn="ctr">
              <a:buNone/>
              <a:defRPr sz="3527"/>
            </a:lvl6pPr>
            <a:lvl7pPr marL="6047659" indent="0" algn="ctr">
              <a:buNone/>
              <a:defRPr sz="3527"/>
            </a:lvl7pPr>
            <a:lvl8pPr marL="7055602" indent="0" algn="ctr">
              <a:buNone/>
              <a:defRPr sz="3527"/>
            </a:lvl8pPr>
            <a:lvl9pPr marL="8063545" indent="0" algn="ctr">
              <a:buNone/>
              <a:defRPr sz="3527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362" userDrawn="1">
          <p15:clr>
            <a:srgbClr val="FBAE40"/>
          </p15:clr>
        </p15:guide>
        <p15:guide id="2" pos="205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31404" y="1584495"/>
            <a:ext cx="4577696" cy="706363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1405" y="9920833"/>
            <a:ext cx="4577696" cy="2936562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3968"/>
              </a:lnSpc>
              <a:defRPr sz="3307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32041" y="8968433"/>
            <a:ext cx="4577696" cy="793667"/>
          </a:xfrm>
        </p:spPr>
        <p:txBody>
          <a:bodyPr/>
          <a:lstStyle>
            <a:lvl1pPr>
              <a:lnSpc>
                <a:spcPts val="2425"/>
              </a:lnSpc>
              <a:defRPr sz="1984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482078" y="9920833"/>
            <a:ext cx="4577696" cy="2936562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3968"/>
              </a:lnSpc>
              <a:defRPr sz="3307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82714" y="8968433"/>
            <a:ext cx="4577696" cy="793667"/>
          </a:xfrm>
        </p:spPr>
        <p:txBody>
          <a:bodyPr/>
          <a:lstStyle>
            <a:lvl1pPr>
              <a:lnSpc>
                <a:spcPts val="2425"/>
              </a:lnSpc>
              <a:defRPr sz="1984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5482079" y="1584495"/>
            <a:ext cx="4577696" cy="706363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2370" y="13333705"/>
            <a:ext cx="760618" cy="1319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2370" y="13333705"/>
            <a:ext cx="760618" cy="1319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631406" y="13730433"/>
            <a:ext cx="6945469" cy="55556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63059" y="13730433"/>
            <a:ext cx="220992" cy="55556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2"/>
            <a:ext cx="10691813" cy="12879446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2371" y="13333703"/>
            <a:ext cx="758932" cy="1317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MED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5410" y="4441552"/>
            <a:ext cx="3600993" cy="6236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92B68BC3-67A3-A244-8F7B-2ACD0926D3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566" y="4299903"/>
            <a:ext cx="7616680" cy="6519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2507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468" y="6394231"/>
            <a:ext cx="9963591" cy="2582900"/>
          </a:xfrm>
        </p:spPr>
        <p:txBody>
          <a:bodyPr anchor="t"/>
          <a:lstStyle>
            <a:lvl1pPr algn="l">
              <a:lnSpc>
                <a:spcPts val="9700"/>
              </a:lnSpc>
              <a:defRPr sz="97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49468" y="9075143"/>
            <a:ext cx="9963591" cy="1539927"/>
          </a:xfrm>
        </p:spPr>
        <p:txBody>
          <a:bodyPr anchor="t"/>
          <a:lstStyle>
            <a:lvl1pPr marL="0" indent="0" algn="l">
              <a:buNone/>
              <a:defRPr lang="cs-CZ" sz="5291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1007943" indent="0" algn="ctr">
              <a:buNone/>
              <a:defRPr sz="4409"/>
            </a:lvl2pPr>
            <a:lvl3pPr marL="2015886" indent="0" algn="ctr">
              <a:buNone/>
              <a:defRPr sz="3968"/>
            </a:lvl3pPr>
            <a:lvl4pPr marL="3023829" indent="0" algn="ctr">
              <a:buNone/>
              <a:defRPr sz="3527"/>
            </a:lvl4pPr>
            <a:lvl5pPr marL="4031772" indent="0" algn="ctr">
              <a:buNone/>
              <a:defRPr sz="3527"/>
            </a:lvl5pPr>
            <a:lvl6pPr marL="5039716" indent="0" algn="ctr">
              <a:buNone/>
              <a:defRPr sz="3527"/>
            </a:lvl6pPr>
            <a:lvl7pPr marL="6047659" indent="0" algn="ctr">
              <a:buNone/>
              <a:defRPr sz="3527"/>
            </a:lvl7pPr>
            <a:lvl8pPr marL="7055602" indent="0" algn="ctr">
              <a:buNone/>
              <a:defRPr sz="3527"/>
            </a:lvl8pPr>
            <a:lvl9pPr marL="8063545" indent="0" algn="ctr">
              <a:buNone/>
              <a:defRPr sz="3527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59" y="914631"/>
            <a:ext cx="1356597" cy="2349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362" userDrawn="1">
          <p15:clr>
            <a:srgbClr val="FBAE40"/>
          </p15:clr>
        </p15:guide>
        <p15:guide id="2" pos="205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631406" y="13730433"/>
            <a:ext cx="6945469" cy="555567"/>
          </a:xfrm>
        </p:spPr>
        <p:txBody>
          <a:bodyPr/>
          <a:lstStyle>
            <a:lvl1pPr>
              <a:defRPr sz="2646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2370" y="13333705"/>
            <a:ext cx="760618" cy="1319394"/>
          </a:xfrm>
          <a:prstGeom prst="rect">
            <a:avLst/>
          </a:prstGeom>
        </p:spPr>
      </p:pic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631406" y="3730238"/>
            <a:ext cx="9430053" cy="9127162"/>
          </a:xfrm>
          <a:prstGeom prst="rect">
            <a:avLst/>
          </a:prstGeom>
        </p:spPr>
        <p:txBody>
          <a:bodyPr/>
          <a:lstStyle>
            <a:lvl1pPr marL="555559" indent="-396828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1111118" indent="-396828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4409"/>
            </a:lvl2pPr>
            <a:lvl3pPr marL="2015886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812" userDrawn="1">
          <p15:clr>
            <a:srgbClr val="FBAE40"/>
          </p15:clr>
        </p15:guide>
        <p15:guide id="2" pos="384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31406" y="3730238"/>
            <a:ext cx="9430053" cy="9127162"/>
          </a:xfrm>
          <a:prstGeom prst="rect">
            <a:avLst/>
          </a:prstGeom>
        </p:spPr>
        <p:txBody>
          <a:bodyPr/>
          <a:lstStyle>
            <a:lvl1pPr marL="555559" indent="-396828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1111118" indent="-396828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4409"/>
            </a:lvl2pPr>
            <a:lvl3pPr marL="2015886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2646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2042" y="2857202"/>
            <a:ext cx="9429121" cy="598724"/>
          </a:xfrm>
        </p:spPr>
        <p:txBody>
          <a:bodyPr lIns="0" tIns="0" rIns="0" bIns="0">
            <a:noAutofit/>
          </a:bodyPr>
          <a:lstStyle>
            <a:lvl1pPr algn="l">
              <a:lnSpc>
                <a:spcPts val="5071"/>
              </a:lnSpc>
              <a:defRPr sz="4409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2370" y="13333705"/>
            <a:ext cx="760618" cy="1319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32042" y="2857202"/>
            <a:ext cx="4577696" cy="598724"/>
          </a:xfrm>
        </p:spPr>
        <p:txBody>
          <a:bodyPr lIns="0" tIns="0" rIns="0" bIns="0">
            <a:noAutofit/>
          </a:bodyPr>
          <a:lstStyle>
            <a:lvl1pPr algn="l">
              <a:lnSpc>
                <a:spcPts val="5071"/>
              </a:lnSpc>
              <a:defRPr sz="4409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406" y="1587333"/>
            <a:ext cx="9430053" cy="995558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482078" y="2845108"/>
            <a:ext cx="4577696" cy="598724"/>
          </a:xfrm>
        </p:spPr>
        <p:txBody>
          <a:bodyPr lIns="0" tIns="0" rIns="0" bIns="0">
            <a:noAutofit/>
          </a:bodyPr>
          <a:lstStyle>
            <a:lvl1pPr algn="l">
              <a:lnSpc>
                <a:spcPts val="5071"/>
              </a:lnSpc>
              <a:defRPr sz="4409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631406" y="3730235"/>
            <a:ext cx="4577694" cy="9127167"/>
          </a:xfrm>
          <a:prstGeom prst="rect">
            <a:avLst/>
          </a:prstGeom>
        </p:spPr>
        <p:txBody>
          <a:bodyPr/>
          <a:lstStyle>
            <a:lvl1pPr marL="555559" indent="-396828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1111118" indent="-396828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4409"/>
            </a:lvl2pPr>
            <a:lvl3pPr marL="2015886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5482080" y="3726421"/>
            <a:ext cx="4577694" cy="9127167"/>
          </a:xfrm>
          <a:prstGeom prst="rect">
            <a:avLst/>
          </a:prstGeom>
        </p:spPr>
        <p:txBody>
          <a:bodyPr/>
          <a:lstStyle>
            <a:lvl1pPr marL="555559" indent="-396828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1111118" indent="-396828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4409"/>
            </a:lvl2pPr>
            <a:lvl3pPr marL="2015886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2370" y="13333705"/>
            <a:ext cx="760618" cy="1319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363" userDrawn="1">
          <p15:clr>
            <a:srgbClr val="FBAE40"/>
          </p15:clr>
        </p15:guide>
        <p15:guide id="2" pos="3368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30650" y="3737011"/>
            <a:ext cx="4576304" cy="859080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32042" y="12345198"/>
            <a:ext cx="4576303" cy="476200"/>
          </a:xfrm>
        </p:spPr>
        <p:txBody>
          <a:bodyPr anchor="ctr"/>
          <a:lstStyle>
            <a:lvl1pPr>
              <a:lnSpc>
                <a:spcPts val="2425"/>
              </a:lnSpc>
              <a:defRPr sz="2205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2370" y="13333705"/>
            <a:ext cx="760618" cy="1319394"/>
          </a:xfrm>
          <a:prstGeom prst="rect">
            <a:avLst/>
          </a:prstGeom>
        </p:spPr>
      </p:pic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5482080" y="3675170"/>
            <a:ext cx="4577694" cy="9127167"/>
          </a:xfrm>
          <a:prstGeom prst="rect">
            <a:avLst/>
          </a:prstGeom>
        </p:spPr>
        <p:txBody>
          <a:bodyPr/>
          <a:lstStyle>
            <a:lvl1pPr marL="555559" indent="-396828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4409" b="0"/>
            </a:lvl1pPr>
            <a:lvl2pPr marL="1111118" indent="-396828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3527"/>
            </a:lvl2pPr>
            <a:lvl3pPr marL="2015886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062" userDrawn="1">
          <p15:clr>
            <a:srgbClr val="FBAE40"/>
          </p15:clr>
        </p15:guide>
        <p15:guide id="2" pos="6351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893673" y="3730239"/>
            <a:ext cx="2904052" cy="491789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31405" y="9731833"/>
            <a:ext cx="2904469" cy="3147616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3968"/>
              </a:lnSpc>
              <a:defRPr sz="3307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893672" y="9731833"/>
            <a:ext cx="2904469" cy="3147616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3968"/>
              </a:lnSpc>
              <a:defRPr sz="3307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156990" y="9731830"/>
            <a:ext cx="2904469" cy="3147616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3968"/>
              </a:lnSpc>
              <a:defRPr sz="3307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32043" y="8873934"/>
            <a:ext cx="2904052" cy="476200"/>
          </a:xfrm>
        </p:spPr>
        <p:txBody>
          <a:bodyPr anchor="ctr"/>
          <a:lstStyle>
            <a:lvl1pPr>
              <a:lnSpc>
                <a:spcPts val="2425"/>
              </a:lnSpc>
              <a:defRPr sz="2205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894089" y="8873934"/>
            <a:ext cx="2904052" cy="476200"/>
          </a:xfrm>
        </p:spPr>
        <p:txBody>
          <a:bodyPr anchor="ctr"/>
          <a:lstStyle>
            <a:lvl1pPr>
              <a:lnSpc>
                <a:spcPts val="2425"/>
              </a:lnSpc>
              <a:defRPr sz="2205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157198" y="8873934"/>
            <a:ext cx="2904052" cy="476200"/>
          </a:xfrm>
        </p:spPr>
        <p:txBody>
          <a:bodyPr anchor="ctr"/>
          <a:lstStyle>
            <a:lvl1pPr>
              <a:lnSpc>
                <a:spcPts val="2425"/>
              </a:lnSpc>
              <a:defRPr sz="2205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631406" y="3730239"/>
            <a:ext cx="2904052" cy="491789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55939" y="3730239"/>
            <a:ext cx="2904052" cy="491789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2042" y="2857202"/>
            <a:ext cx="9429121" cy="598724"/>
          </a:xfrm>
        </p:spPr>
        <p:txBody>
          <a:bodyPr lIns="0" tIns="0" rIns="0" bIns="0">
            <a:noAutofit/>
          </a:bodyPr>
          <a:lstStyle>
            <a:lvl1pPr algn="l">
              <a:lnSpc>
                <a:spcPts val="5071"/>
              </a:lnSpc>
              <a:defRPr sz="4409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406" y="1587333"/>
            <a:ext cx="9430053" cy="995558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2370" y="13333705"/>
            <a:ext cx="760618" cy="1319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13" userDrawn="1">
          <p15:clr>
            <a:srgbClr val="FBAE40"/>
          </p15:clr>
        </p15:guide>
        <p15:guide id="2" pos="3368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5500437" y="1525934"/>
            <a:ext cx="4561022" cy="11331466"/>
          </a:xfrm>
          <a:prstGeom prst="rect">
            <a:avLst/>
          </a:prstGeom>
        </p:spPr>
        <p:txBody>
          <a:bodyPr/>
          <a:lstStyle>
            <a:lvl1pPr marL="555559" indent="-396828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4409" b="0"/>
            </a:lvl1pPr>
            <a:lvl2pPr marL="1111118" indent="-396828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3527"/>
            </a:lvl2pPr>
            <a:lvl3pPr marL="2015886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2370" y="13333705"/>
            <a:ext cx="760618" cy="1319394"/>
          </a:xfrm>
          <a:prstGeom prst="rect">
            <a:avLst/>
          </a:prstGeom>
        </p:spPr>
      </p:pic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30650" y="1525936"/>
            <a:ext cx="4576304" cy="1080188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32042" y="12345198"/>
            <a:ext cx="4576303" cy="476200"/>
          </a:xfrm>
        </p:spPr>
        <p:txBody>
          <a:bodyPr anchor="ctr"/>
          <a:lstStyle>
            <a:lvl1pPr>
              <a:lnSpc>
                <a:spcPts val="2425"/>
              </a:lnSpc>
              <a:defRPr sz="2205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2" userDrawn="1">
          <p15:clr>
            <a:srgbClr val="FBAE40"/>
          </p15:clr>
        </p15:guide>
        <p15:guide id="2" pos="384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631406" y="1525934"/>
            <a:ext cx="9430053" cy="11331466"/>
          </a:xfrm>
          <a:prstGeom prst="rect">
            <a:avLst/>
          </a:prstGeom>
        </p:spPr>
        <p:txBody>
          <a:bodyPr/>
          <a:lstStyle>
            <a:lvl1pPr marL="555559" indent="-396828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1111118" indent="-396828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4409"/>
            </a:lvl2pPr>
            <a:lvl3pPr marL="2015886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2370" y="13333705"/>
            <a:ext cx="760618" cy="1319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61" userDrawn="1">
          <p15:clr>
            <a:srgbClr val="FBAE40"/>
          </p15:clr>
        </p15:guide>
        <p15:guide id="2" pos="384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1406" y="13730433"/>
            <a:ext cx="6945469" cy="555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2646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3059" y="13730433"/>
            <a:ext cx="220992" cy="555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2646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406" y="1587333"/>
            <a:ext cx="9430053" cy="99555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354" y="4127067"/>
            <a:ext cx="9430053" cy="873033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0" r:id="rId2"/>
    <p:sldLayoutId id="2147483684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  <p:sldLayoutId id="2147483694" r:id="rId15"/>
  </p:sldLayoutIdLst>
  <p:hf sldNum="0" hdr="0" ftr="0" dt="0"/>
  <p:txStyles>
    <p:titleStyle>
      <a:lvl1pPr algn="l" rtl="0" eaLnBrk="1" fontAlgn="base" hangingPunct="1">
        <a:lnSpc>
          <a:spcPts val="8818"/>
        </a:lnSpc>
        <a:spcBef>
          <a:spcPct val="0"/>
        </a:spcBef>
        <a:spcAft>
          <a:spcPct val="0"/>
        </a:spcAft>
        <a:defRPr sz="8818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291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291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291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291" b="1">
          <a:solidFill>
            <a:srgbClr val="00287D"/>
          </a:solidFill>
          <a:latin typeface="Tahoma" pitchFamily="34" charset="0"/>
        </a:defRPr>
      </a:lvl5pPr>
      <a:lvl6pPr marL="1007943" algn="l" rtl="0" eaLnBrk="1" fontAlgn="base" hangingPunct="1">
        <a:spcBef>
          <a:spcPct val="0"/>
        </a:spcBef>
        <a:spcAft>
          <a:spcPct val="0"/>
        </a:spcAft>
        <a:defRPr sz="5291" b="1">
          <a:solidFill>
            <a:srgbClr val="00287D"/>
          </a:solidFill>
          <a:latin typeface="Tahoma" pitchFamily="34" charset="0"/>
        </a:defRPr>
      </a:lvl6pPr>
      <a:lvl7pPr marL="2015886" algn="l" rtl="0" eaLnBrk="1" fontAlgn="base" hangingPunct="1">
        <a:spcBef>
          <a:spcPct val="0"/>
        </a:spcBef>
        <a:spcAft>
          <a:spcPct val="0"/>
        </a:spcAft>
        <a:defRPr sz="5291" b="1">
          <a:solidFill>
            <a:srgbClr val="00287D"/>
          </a:solidFill>
          <a:latin typeface="Tahoma" pitchFamily="34" charset="0"/>
        </a:defRPr>
      </a:lvl7pPr>
      <a:lvl8pPr marL="3023829" algn="l" rtl="0" eaLnBrk="1" fontAlgn="base" hangingPunct="1">
        <a:spcBef>
          <a:spcPct val="0"/>
        </a:spcBef>
        <a:spcAft>
          <a:spcPct val="0"/>
        </a:spcAft>
        <a:defRPr sz="5291" b="1">
          <a:solidFill>
            <a:srgbClr val="00287D"/>
          </a:solidFill>
          <a:latin typeface="Tahoma" pitchFamily="34" charset="0"/>
        </a:defRPr>
      </a:lvl8pPr>
      <a:lvl9pPr marL="4031772" algn="l" rtl="0" eaLnBrk="1" fontAlgn="base" hangingPunct="1">
        <a:spcBef>
          <a:spcPct val="0"/>
        </a:spcBef>
        <a:spcAft>
          <a:spcPct val="0"/>
        </a:spcAft>
        <a:defRPr sz="5291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6173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3968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3307" b="0">
          <a:solidFill>
            <a:schemeClr val="tx1"/>
          </a:solidFill>
          <a:latin typeface="+mn-lt"/>
        </a:defRPr>
      </a:lvl2pPr>
      <a:lvl3pPr marL="2015886" indent="0" algn="l" rtl="0" eaLnBrk="1" fontAlgn="base" hangingPunct="1">
        <a:lnSpc>
          <a:spcPts val="3968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3307" b="0">
          <a:solidFill>
            <a:schemeClr val="tx1"/>
          </a:solidFill>
          <a:latin typeface="+mn-lt"/>
        </a:defRPr>
      </a:lvl3pPr>
      <a:lvl4pPr marL="3023829" indent="0" algn="l" rtl="0" eaLnBrk="1" fontAlgn="base" hangingPunct="1">
        <a:lnSpc>
          <a:spcPts val="3968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3307" b="0">
          <a:solidFill>
            <a:schemeClr val="tx1"/>
          </a:solidFill>
          <a:latin typeface="+mn-lt"/>
        </a:defRPr>
      </a:lvl4pPr>
      <a:lvl5pPr marL="4031772" indent="0" algn="l" rtl="0" eaLnBrk="1" fontAlgn="base" hangingPunct="1">
        <a:lnSpc>
          <a:spcPts val="3968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3307" b="0">
          <a:solidFill>
            <a:schemeClr val="tx1"/>
          </a:solidFill>
          <a:latin typeface="+mn-lt"/>
        </a:defRPr>
      </a:lvl5pPr>
      <a:lvl6pPr marL="5543687" indent="-503972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6047659" indent="0" algn="l" rtl="0" eaLnBrk="1" fontAlgn="base" hangingPunct="1">
        <a:lnSpc>
          <a:spcPts val="3968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7055602" indent="0" algn="l" rtl="0" eaLnBrk="1" fontAlgn="base" hangingPunct="1">
        <a:lnSpc>
          <a:spcPts val="3968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8063545" indent="0" algn="l" rtl="0" eaLnBrk="1" fontAlgn="base" hangingPunct="1">
        <a:lnSpc>
          <a:spcPts val="3968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1pPr>
      <a:lvl2pPr marL="1007943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2pPr>
      <a:lvl3pPr marL="2015886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3pPr>
      <a:lvl4pPr marL="3023829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4pPr>
      <a:lvl5pPr marL="4031772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5pPr>
      <a:lvl6pPr marL="5039716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6pPr>
      <a:lvl7pPr marL="6047659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7pPr>
      <a:lvl8pPr marL="7055602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8pPr>
      <a:lvl9pPr marL="8063545" algn="l" defTabSz="2015886" rtl="0" eaLnBrk="1" latinLnBrk="0" hangingPunct="1">
        <a:defRPr sz="39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13" userDrawn="1">
          <p15:clr>
            <a:srgbClr val="F26B43"/>
          </p15:clr>
        </p15:guide>
        <p15:guide id="2" pos="38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9BB50318-4A2B-9597-359E-EE5290260AB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161925"/>
            <a:ext cx="10515600" cy="1182688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2800" dirty="0">
                <a:solidFill>
                  <a:srgbClr val="0000DC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Název </a:t>
            </a:r>
            <a:br>
              <a:rPr lang="cs-CZ" sz="2800" dirty="0">
                <a:solidFill>
                  <a:srgbClr val="0000DC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2800" dirty="0">
              <a:solidFill>
                <a:srgbClr val="0000DC"/>
              </a:solidFill>
              <a:latin typeface="+mn-lt"/>
            </a:endParaRP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8D79DAB1-4112-C9F0-07BA-C0C852466C0D}"/>
              </a:ext>
            </a:extLst>
          </p:cNvPr>
          <p:cNvSpPr txBox="1"/>
          <p:nvPr/>
        </p:nvSpPr>
        <p:spPr>
          <a:xfrm>
            <a:off x="230186" y="1545631"/>
            <a:ext cx="10148977" cy="27699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sz="12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Autor </a:t>
            </a:r>
          </a:p>
        </p:txBody>
      </p:sp>
      <p:sp>
        <p:nvSpPr>
          <p:cNvPr id="31" name="TextovéPole 30">
            <a:extLst>
              <a:ext uri="{FF2B5EF4-FFF2-40B4-BE49-F238E27FC236}">
                <a16:creationId xmlns:a16="http://schemas.microsoft.com/office/drawing/2014/main" id="{DE020477-22B4-D0C0-AF20-54D3D417CAA7}"/>
              </a:ext>
            </a:extLst>
          </p:cNvPr>
          <p:cNvSpPr txBox="1"/>
          <p:nvPr/>
        </p:nvSpPr>
        <p:spPr>
          <a:xfrm>
            <a:off x="293869" y="10523034"/>
            <a:ext cx="29619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>
                <a:latin typeface="+mn-lt"/>
                <a:cs typeface="Calibri" panose="020F0502020204030204" pitchFamily="34" charset="0"/>
              </a:rPr>
              <a:t>Obr. 1  </a:t>
            </a:r>
          </a:p>
        </p:txBody>
      </p:sp>
      <p:pic>
        <p:nvPicPr>
          <p:cNvPr id="21" name="Obrázek 20">
            <a:extLst>
              <a:ext uri="{FF2B5EF4-FFF2-40B4-BE49-F238E27FC236}">
                <a16:creationId xmlns:a16="http://schemas.microsoft.com/office/drawing/2014/main" id="{2DFDBF19-1B54-4681-A097-773F2081EC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6405" y="14017214"/>
            <a:ext cx="2795408" cy="1091104"/>
          </a:xfrm>
          <a:prstGeom prst="rect">
            <a:avLst/>
          </a:prstGeom>
        </p:spPr>
      </p:pic>
      <p:sp>
        <p:nvSpPr>
          <p:cNvPr id="23" name="TextovéPole 22">
            <a:extLst>
              <a:ext uri="{FF2B5EF4-FFF2-40B4-BE49-F238E27FC236}">
                <a16:creationId xmlns:a16="http://schemas.microsoft.com/office/drawing/2014/main" id="{2FC93609-6344-45BE-B460-DAD03F69C568}"/>
              </a:ext>
            </a:extLst>
          </p:cNvPr>
          <p:cNvSpPr txBox="1"/>
          <p:nvPr/>
        </p:nvSpPr>
        <p:spPr>
          <a:xfrm>
            <a:off x="57050" y="13938767"/>
            <a:ext cx="6270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b="1" dirty="0">
                <a:latin typeface="+mn-lt"/>
              </a:rPr>
              <a:t>Použité zdroje:</a:t>
            </a:r>
          </a:p>
          <a:p>
            <a:endParaRPr lang="cs-CZ" sz="1000" b="1" dirty="0">
              <a:latin typeface="+mn-lt"/>
            </a:endParaRPr>
          </a:p>
          <a:p>
            <a:endParaRPr lang="cs-CZ" sz="1000" b="1" dirty="0">
              <a:latin typeface="+mn-lt"/>
            </a:endParaRPr>
          </a:p>
          <a:p>
            <a:r>
              <a:rPr lang="cs-CZ" sz="1000" b="1" dirty="0">
                <a:latin typeface="+mn-lt"/>
              </a:rPr>
              <a:t>Fotodokumentace:</a:t>
            </a:r>
          </a:p>
        </p:txBody>
      </p:sp>
      <p:sp>
        <p:nvSpPr>
          <p:cNvPr id="25" name="Zástupný text 6">
            <a:extLst>
              <a:ext uri="{FF2B5EF4-FFF2-40B4-BE49-F238E27FC236}">
                <a16:creationId xmlns:a16="http://schemas.microsoft.com/office/drawing/2014/main" id="{1CD1B3F6-8BE0-46E9-A68B-D07151AC9057}"/>
              </a:ext>
            </a:extLst>
          </p:cNvPr>
          <p:cNvSpPr txBox="1">
            <a:spLocks/>
          </p:cNvSpPr>
          <p:nvPr/>
        </p:nvSpPr>
        <p:spPr>
          <a:xfrm>
            <a:off x="312650" y="3466166"/>
            <a:ext cx="3910805" cy="246171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6173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3968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3307" b="0">
                <a:solidFill>
                  <a:schemeClr val="tx1"/>
                </a:solidFill>
                <a:latin typeface="+mn-lt"/>
              </a:defRPr>
            </a:lvl2pPr>
            <a:lvl3pPr marL="2015886" indent="0" algn="l" rtl="0" eaLnBrk="1" fontAlgn="base" hangingPunct="1">
              <a:lnSpc>
                <a:spcPts val="3968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3307" b="0">
                <a:solidFill>
                  <a:schemeClr val="tx1"/>
                </a:solidFill>
                <a:latin typeface="+mn-lt"/>
              </a:defRPr>
            </a:lvl3pPr>
            <a:lvl4pPr marL="3023829" indent="0" algn="l" rtl="0" eaLnBrk="1" fontAlgn="base" hangingPunct="1">
              <a:lnSpc>
                <a:spcPts val="3968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3307" b="0">
                <a:solidFill>
                  <a:schemeClr val="tx1"/>
                </a:solidFill>
                <a:latin typeface="+mn-lt"/>
              </a:defRPr>
            </a:lvl4pPr>
            <a:lvl5pPr marL="4031772" indent="0" algn="l" rtl="0" eaLnBrk="1" fontAlgn="base" hangingPunct="1">
              <a:lnSpc>
                <a:spcPts val="3968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3307" b="0">
                <a:solidFill>
                  <a:schemeClr val="tx1"/>
                </a:solidFill>
                <a:latin typeface="+mn-lt"/>
              </a:defRPr>
            </a:lvl5pPr>
            <a:lvl6pPr marL="5543687" indent="-503972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6047659" indent="0" algn="l" rtl="0" eaLnBrk="1" fontAlgn="base" hangingPunct="1">
              <a:lnSpc>
                <a:spcPts val="3968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7055602" indent="0" algn="l" rtl="0" eaLnBrk="1" fontAlgn="base" hangingPunct="1">
              <a:lnSpc>
                <a:spcPts val="3968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8063545" indent="0" algn="l" rtl="0" eaLnBrk="1" fontAlgn="base" hangingPunct="1">
              <a:lnSpc>
                <a:spcPts val="3968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endParaRPr lang="cs-CZ" sz="1200" kern="0" dirty="0"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Zástupný obsah 13">
            <a:extLst>
              <a:ext uri="{FF2B5EF4-FFF2-40B4-BE49-F238E27FC236}">
                <a16:creationId xmlns:a16="http://schemas.microsoft.com/office/drawing/2014/main" id="{9BF00D48-57CC-4B3C-8F99-DB4FB9655344}"/>
              </a:ext>
            </a:extLst>
          </p:cNvPr>
          <p:cNvSpPr txBox="1">
            <a:spLocks/>
          </p:cNvSpPr>
          <p:nvPr/>
        </p:nvSpPr>
        <p:spPr>
          <a:xfrm>
            <a:off x="388198" y="12702389"/>
            <a:ext cx="5763335" cy="968181"/>
          </a:xfrm>
          <a:prstGeom prst="rect">
            <a:avLst/>
          </a:prstGeom>
        </p:spPr>
        <p:txBody>
          <a:bodyPr vert="horz" lIns="0" tIns="0" rIns="0" bIns="0" numCol="2" rtlCol="0">
            <a:noAutofit/>
          </a:bodyPr>
          <a:lstStyle>
            <a:lvl1pPr marL="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6173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3968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3307" b="0">
                <a:solidFill>
                  <a:schemeClr val="tx1"/>
                </a:solidFill>
                <a:latin typeface="+mn-lt"/>
              </a:defRPr>
            </a:lvl2pPr>
            <a:lvl3pPr marL="2015886" indent="0" algn="l" rtl="0" eaLnBrk="1" fontAlgn="base" hangingPunct="1">
              <a:lnSpc>
                <a:spcPts val="3968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3307" b="0">
                <a:solidFill>
                  <a:schemeClr val="tx1"/>
                </a:solidFill>
                <a:latin typeface="+mn-lt"/>
              </a:defRPr>
            </a:lvl3pPr>
            <a:lvl4pPr marL="3023829" indent="0" algn="l" rtl="0" eaLnBrk="1" fontAlgn="base" hangingPunct="1">
              <a:lnSpc>
                <a:spcPts val="3968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3307" b="0">
                <a:solidFill>
                  <a:schemeClr val="tx1"/>
                </a:solidFill>
                <a:latin typeface="+mn-lt"/>
              </a:defRPr>
            </a:lvl4pPr>
            <a:lvl5pPr marL="4031772" indent="0" algn="l" rtl="0" eaLnBrk="1" fontAlgn="base" hangingPunct="1">
              <a:lnSpc>
                <a:spcPts val="3968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3307" b="0">
                <a:solidFill>
                  <a:schemeClr val="tx1"/>
                </a:solidFill>
                <a:latin typeface="+mn-lt"/>
              </a:defRPr>
            </a:lvl5pPr>
            <a:lvl6pPr marL="5543687" indent="-503972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6047659" indent="0" algn="l" rtl="0" eaLnBrk="1" fontAlgn="base" hangingPunct="1">
              <a:lnSpc>
                <a:spcPts val="3968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7055602" indent="0" algn="l" rtl="0" eaLnBrk="1" fontAlgn="base" hangingPunct="1">
              <a:lnSpc>
                <a:spcPts val="3968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8063545" indent="0" algn="l" rtl="0" eaLnBrk="1" fontAlgn="base" hangingPunct="1">
              <a:lnSpc>
                <a:spcPts val="3968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endParaRPr lang="cs-CZ" sz="1200" kern="0" dirty="0"/>
          </a:p>
          <a:p>
            <a:pPr>
              <a:lnSpc>
                <a:spcPct val="107000"/>
              </a:lnSpc>
              <a:tabLst>
                <a:tab pos="935355" algn="l"/>
              </a:tabLst>
            </a:pPr>
            <a:endParaRPr lang="cs-CZ" sz="1200" kern="0" dirty="0"/>
          </a:p>
          <a:p>
            <a:endParaRPr lang="cs-CZ" sz="1200" kern="0" dirty="0"/>
          </a:p>
        </p:txBody>
      </p:sp>
    </p:spTree>
    <p:extLst>
      <p:ext uri="{BB962C8B-B14F-4D97-AF65-F5344CB8AC3E}">
        <p14:creationId xmlns:p14="http://schemas.microsoft.com/office/powerpoint/2010/main" val="275016288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_PERSONNUM" val="100"/>
  <p:tag name="ARS_PPT_DBNAME" val="1 úvod a podmínky ukončení[20210302135050696].mdb"/>
</p:tagLst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2" id="{005E0F50-F034-4396-9718-7A2E1C1AA0EA}" vid="{CF82AC33-408C-4137-8D98-696884AEF14F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prezentace-med-cz-v8</Template>
  <TotalTime>1116</TotalTime>
  <Words>11</Words>
  <Application>Microsoft Office PowerPoint</Application>
  <PresentationFormat>Vlastní</PresentationFormat>
  <Paragraphs>8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Tahoma</vt:lpstr>
      <vt:lpstr>Wingdings</vt:lpstr>
      <vt:lpstr>Prezentace_MU_CZ</vt:lpstr>
      <vt:lpstr>Název  </vt:lpstr>
    </vt:vector>
  </TitlesOfParts>
  <Company>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Natália Beharková</dc:creator>
  <cp:lastModifiedBy>Natália Beharková</cp:lastModifiedBy>
  <cp:revision>82</cp:revision>
  <cp:lastPrinted>1601-01-01T00:00:00Z</cp:lastPrinted>
  <dcterms:created xsi:type="dcterms:W3CDTF">2020-01-29T10:42:57Z</dcterms:created>
  <dcterms:modified xsi:type="dcterms:W3CDTF">2023-04-24T08:28:28Z</dcterms:modified>
</cp:coreProperties>
</file>