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0"/>
  </p:notesMasterIdLst>
  <p:sldIdLst>
    <p:sldId id="256" r:id="rId3"/>
    <p:sldId id="373" r:id="rId4"/>
    <p:sldId id="316" r:id="rId5"/>
    <p:sldId id="265" r:id="rId6"/>
    <p:sldId id="358" r:id="rId7"/>
    <p:sldId id="317" r:id="rId8"/>
    <p:sldId id="378" r:id="rId9"/>
    <p:sldId id="376" r:id="rId10"/>
    <p:sldId id="377" r:id="rId11"/>
    <p:sldId id="360" r:id="rId12"/>
    <p:sldId id="363" r:id="rId13"/>
    <p:sldId id="320" r:id="rId14"/>
    <p:sldId id="324" r:id="rId15"/>
    <p:sldId id="260" r:id="rId16"/>
    <p:sldId id="385" r:id="rId17"/>
    <p:sldId id="386" r:id="rId18"/>
    <p:sldId id="387" r:id="rId19"/>
    <p:sldId id="388" r:id="rId20"/>
    <p:sldId id="389" r:id="rId21"/>
    <p:sldId id="390" r:id="rId22"/>
    <p:sldId id="391" r:id="rId23"/>
    <p:sldId id="392" r:id="rId24"/>
    <p:sldId id="393" r:id="rId25"/>
    <p:sldId id="268" r:id="rId26"/>
    <p:sldId id="348" r:id="rId27"/>
    <p:sldId id="379" r:id="rId28"/>
    <p:sldId id="380" r:id="rId29"/>
    <p:sldId id="323" r:id="rId30"/>
    <p:sldId id="266" r:id="rId31"/>
    <p:sldId id="272" r:id="rId32"/>
    <p:sldId id="278" r:id="rId33"/>
    <p:sldId id="366" r:id="rId34"/>
    <p:sldId id="335" r:id="rId35"/>
    <p:sldId id="381" r:id="rId36"/>
    <p:sldId id="382" r:id="rId37"/>
    <p:sldId id="383" r:id="rId38"/>
    <p:sldId id="384" r:id="rId39"/>
    <p:sldId id="325" r:id="rId40"/>
    <p:sldId id="326" r:id="rId41"/>
    <p:sldId id="369" r:id="rId42"/>
    <p:sldId id="368" r:id="rId43"/>
    <p:sldId id="367" r:id="rId44"/>
    <p:sldId id="370" r:id="rId45"/>
    <p:sldId id="354" r:id="rId46"/>
    <p:sldId id="355" r:id="rId47"/>
    <p:sldId id="362" r:id="rId48"/>
    <p:sldId id="394" r:id="rId4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B455F3-6307-4192-9E27-FFAE6052A487}" v="1256" dt="2020-11-28T16:06:05.422"/>
    <p1510:client id="{547B5F65-D3CB-EFC7-20D4-6C9CFEF9DB33}" v="745" dt="2020-12-01T17:27:07.986"/>
    <p1510:client id="{E744A8E9-CD71-08CF-8544-36AF399B16EB}" v="5198" dt="2020-11-30T18:07:13.6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84921" autoAdjust="0"/>
  </p:normalViewPr>
  <p:slideViewPr>
    <p:cSldViewPr snapToGrid="0">
      <p:cViewPr varScale="1">
        <p:scale>
          <a:sx n="74" d="100"/>
          <a:sy n="74" d="100"/>
        </p:scale>
        <p:origin x="104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78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77" Type="http://schemas.microsoft.com/office/2016/11/relationships/changesInfo" Target="changesInfos/changesInfo1.xml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ška Hrežová" userId="S::363111@muni.cz::cbdf7859-59d5-44d8-ac99-52986bd5790c" providerId="AD" clId="Web-{0EB455F3-6307-4192-9E27-FFAE6052A487}"/>
    <pc:docChg chg="addSld modSld">
      <pc:chgData name="Eliška Hrežová" userId="S::363111@muni.cz::cbdf7859-59d5-44d8-ac99-52986bd5790c" providerId="AD" clId="Web-{0EB455F3-6307-4192-9E27-FFAE6052A487}" dt="2020-11-28T16:06:04.234" v="1675" actId="20577"/>
      <pc:docMkLst>
        <pc:docMk/>
      </pc:docMkLst>
      <pc:sldChg chg="modSp new modNotes">
        <pc:chgData name="Eliška Hrežová" userId="S::363111@muni.cz::cbdf7859-59d5-44d8-ac99-52986bd5790c" providerId="AD" clId="Web-{0EB455F3-6307-4192-9E27-FFAE6052A487}" dt="2020-11-28T15:12:38.976" v="195"/>
        <pc:sldMkLst>
          <pc:docMk/>
          <pc:sldMk cId="2595936059" sldId="257"/>
        </pc:sldMkLst>
        <pc:spChg chg="mod">
          <ac:chgData name="Eliška Hrežová" userId="S::363111@muni.cz::cbdf7859-59d5-44d8-ac99-52986bd5790c" providerId="AD" clId="Web-{0EB455F3-6307-4192-9E27-FFAE6052A487}" dt="2020-11-28T14:54:45.676" v="96" actId="20577"/>
          <ac:spMkLst>
            <pc:docMk/>
            <pc:sldMk cId="2595936059" sldId="257"/>
            <ac:spMk id="2" creationId="{4B70842F-974C-4945-B9CB-96ACF4C75D26}"/>
          </ac:spMkLst>
        </pc:spChg>
        <pc:spChg chg="mod">
          <ac:chgData name="Eliška Hrežová" userId="S::363111@muni.cz::cbdf7859-59d5-44d8-ac99-52986bd5790c" providerId="AD" clId="Web-{0EB455F3-6307-4192-9E27-FFAE6052A487}" dt="2020-11-28T15:00:45.610" v="139" actId="20577"/>
          <ac:spMkLst>
            <pc:docMk/>
            <pc:sldMk cId="2595936059" sldId="257"/>
            <ac:spMk id="3" creationId="{849D421B-4D79-44C9-AA70-B2F7C0C35D1E}"/>
          </ac:spMkLst>
        </pc:spChg>
      </pc:sldChg>
      <pc:sldChg chg="modSp new modNotes">
        <pc:chgData name="Eliška Hrežová" userId="S::363111@muni.cz::cbdf7859-59d5-44d8-ac99-52986bd5790c" providerId="AD" clId="Web-{0EB455F3-6307-4192-9E27-FFAE6052A487}" dt="2020-11-28T15:42:11.454" v="1134"/>
        <pc:sldMkLst>
          <pc:docMk/>
          <pc:sldMk cId="1072760126" sldId="258"/>
        </pc:sldMkLst>
        <pc:spChg chg="mod">
          <ac:chgData name="Eliška Hrežová" userId="S::363111@muni.cz::cbdf7859-59d5-44d8-ac99-52986bd5790c" providerId="AD" clId="Web-{0EB455F3-6307-4192-9E27-FFAE6052A487}" dt="2020-11-28T15:13:48.838" v="344" actId="20577"/>
          <ac:spMkLst>
            <pc:docMk/>
            <pc:sldMk cId="1072760126" sldId="258"/>
            <ac:spMk id="2" creationId="{342C8BD1-0B74-4C4C-95FE-198766A5F3A8}"/>
          </ac:spMkLst>
        </pc:spChg>
        <pc:spChg chg="mod">
          <ac:chgData name="Eliška Hrežová" userId="S::363111@muni.cz::cbdf7859-59d5-44d8-ac99-52986bd5790c" providerId="AD" clId="Web-{0EB455F3-6307-4192-9E27-FFAE6052A487}" dt="2020-11-28T15:41:53.766" v="1122" actId="20577"/>
          <ac:spMkLst>
            <pc:docMk/>
            <pc:sldMk cId="1072760126" sldId="258"/>
            <ac:spMk id="3" creationId="{57A8C5AE-89AD-4227-804D-4D3344FFF7FE}"/>
          </ac:spMkLst>
        </pc:spChg>
      </pc:sldChg>
      <pc:sldChg chg="modSp new modNotes">
        <pc:chgData name="Eliška Hrežová" userId="S::363111@muni.cz::cbdf7859-59d5-44d8-ac99-52986bd5790c" providerId="AD" clId="Web-{0EB455F3-6307-4192-9E27-FFAE6052A487}" dt="2020-11-28T15:42:17.408" v="1136"/>
        <pc:sldMkLst>
          <pc:docMk/>
          <pc:sldMk cId="1936590861" sldId="259"/>
        </pc:sldMkLst>
        <pc:spChg chg="mod">
          <ac:chgData name="Eliška Hrežová" userId="S::363111@muni.cz::cbdf7859-59d5-44d8-ac99-52986bd5790c" providerId="AD" clId="Web-{0EB455F3-6307-4192-9E27-FFAE6052A487}" dt="2020-11-28T15:42:05.938" v="1131" actId="20577"/>
          <ac:spMkLst>
            <pc:docMk/>
            <pc:sldMk cId="1936590861" sldId="259"/>
            <ac:spMk id="2" creationId="{2CD714C3-55BE-4C14-9997-11C32B7A85BF}"/>
          </ac:spMkLst>
        </pc:spChg>
        <pc:spChg chg="mod">
          <ac:chgData name="Eliška Hrežová" userId="S::363111@muni.cz::cbdf7859-59d5-44d8-ac99-52986bd5790c" providerId="AD" clId="Web-{0EB455F3-6307-4192-9E27-FFAE6052A487}" dt="2020-11-28T15:41:57.188" v="1127" actId="20577"/>
          <ac:spMkLst>
            <pc:docMk/>
            <pc:sldMk cId="1936590861" sldId="259"/>
            <ac:spMk id="3" creationId="{A5A56DB7-AFD3-4012-8038-DF703F1F062B}"/>
          </ac:spMkLst>
        </pc:spChg>
      </pc:sldChg>
      <pc:sldChg chg="modSp new">
        <pc:chgData name="Eliška Hrežová" userId="S::363111@muni.cz::cbdf7859-59d5-44d8-ac99-52986bd5790c" providerId="AD" clId="Web-{0EB455F3-6307-4192-9E27-FFAE6052A487}" dt="2020-11-28T15:50:51.315" v="1482" actId="20577"/>
        <pc:sldMkLst>
          <pc:docMk/>
          <pc:sldMk cId="1820975847" sldId="260"/>
        </pc:sldMkLst>
        <pc:spChg chg="mod">
          <ac:chgData name="Eliška Hrežová" userId="S::363111@muni.cz::cbdf7859-59d5-44d8-ac99-52986bd5790c" providerId="AD" clId="Web-{0EB455F3-6307-4192-9E27-FFAE6052A487}" dt="2020-11-28T15:46:09.399" v="1232" actId="20577"/>
          <ac:spMkLst>
            <pc:docMk/>
            <pc:sldMk cId="1820975847" sldId="260"/>
            <ac:spMk id="2" creationId="{8CE988AF-1AA7-4ACC-8FAF-85EAAAE5C02F}"/>
          </ac:spMkLst>
        </pc:spChg>
        <pc:spChg chg="mod">
          <ac:chgData name="Eliška Hrežová" userId="S::363111@muni.cz::cbdf7859-59d5-44d8-ac99-52986bd5790c" providerId="AD" clId="Web-{0EB455F3-6307-4192-9E27-FFAE6052A487}" dt="2020-11-28T15:50:51.315" v="1482" actId="20577"/>
          <ac:spMkLst>
            <pc:docMk/>
            <pc:sldMk cId="1820975847" sldId="260"/>
            <ac:spMk id="3" creationId="{4D3B35C1-9925-4BC8-9AD3-ADAD8C1325CB}"/>
          </ac:spMkLst>
        </pc:spChg>
      </pc:sldChg>
      <pc:sldChg chg="modSp new">
        <pc:chgData name="Eliška Hrežová" userId="S::363111@muni.cz::cbdf7859-59d5-44d8-ac99-52986bd5790c" providerId="AD" clId="Web-{0EB455F3-6307-4192-9E27-FFAE6052A487}" dt="2020-11-28T16:05:54.296" v="1658" actId="20577"/>
        <pc:sldMkLst>
          <pc:docMk/>
          <pc:sldMk cId="2471821299" sldId="261"/>
        </pc:sldMkLst>
        <pc:spChg chg="mod">
          <ac:chgData name="Eliška Hrežová" userId="S::363111@muni.cz::cbdf7859-59d5-44d8-ac99-52986bd5790c" providerId="AD" clId="Web-{0EB455F3-6307-4192-9E27-FFAE6052A487}" dt="2020-11-28T16:04:49.372" v="1513" actId="20577"/>
          <ac:spMkLst>
            <pc:docMk/>
            <pc:sldMk cId="2471821299" sldId="261"/>
            <ac:spMk id="2" creationId="{204DFE25-19EF-458A-A61D-10195B8E9EB0}"/>
          </ac:spMkLst>
        </pc:spChg>
        <pc:spChg chg="mod">
          <ac:chgData name="Eliška Hrežová" userId="S::363111@muni.cz::cbdf7859-59d5-44d8-ac99-52986bd5790c" providerId="AD" clId="Web-{0EB455F3-6307-4192-9E27-FFAE6052A487}" dt="2020-11-28T16:05:54.296" v="1658" actId="20577"/>
          <ac:spMkLst>
            <pc:docMk/>
            <pc:sldMk cId="2471821299" sldId="261"/>
            <ac:spMk id="3" creationId="{0E35E39E-04C4-4196-A54E-89F4033F6A1D}"/>
          </ac:spMkLst>
        </pc:spChg>
      </pc:sldChg>
      <pc:sldChg chg="modSp new">
        <pc:chgData name="Eliška Hrežová" userId="S::363111@muni.cz::cbdf7859-59d5-44d8-ac99-52986bd5790c" providerId="AD" clId="Web-{0EB455F3-6307-4192-9E27-FFAE6052A487}" dt="2020-11-28T16:06:04.234" v="1674" actId="20577"/>
        <pc:sldMkLst>
          <pc:docMk/>
          <pc:sldMk cId="3689447381" sldId="262"/>
        </pc:sldMkLst>
        <pc:spChg chg="mod">
          <ac:chgData name="Eliška Hrežová" userId="S::363111@muni.cz::cbdf7859-59d5-44d8-ac99-52986bd5790c" providerId="AD" clId="Web-{0EB455F3-6307-4192-9E27-FFAE6052A487}" dt="2020-11-28T16:05:14.592" v="1562" actId="20577"/>
          <ac:spMkLst>
            <pc:docMk/>
            <pc:sldMk cId="3689447381" sldId="262"/>
            <ac:spMk id="2" creationId="{0476E18D-8E0D-48AD-A469-197644E4D4FC}"/>
          </ac:spMkLst>
        </pc:spChg>
        <pc:spChg chg="mod">
          <ac:chgData name="Eliška Hrežová" userId="S::363111@muni.cz::cbdf7859-59d5-44d8-ac99-52986bd5790c" providerId="AD" clId="Web-{0EB455F3-6307-4192-9E27-FFAE6052A487}" dt="2020-11-28T16:06:04.234" v="1674" actId="20577"/>
          <ac:spMkLst>
            <pc:docMk/>
            <pc:sldMk cId="3689447381" sldId="262"/>
            <ac:spMk id="3" creationId="{E1938F12-6610-4EFA-866E-C1ECA2A2FCEB}"/>
          </ac:spMkLst>
        </pc:spChg>
      </pc:sldChg>
      <pc:sldChg chg="new">
        <pc:chgData name="Eliška Hrežová" userId="S::363111@muni.cz::cbdf7859-59d5-44d8-ac99-52986bd5790c" providerId="AD" clId="Web-{0EB455F3-6307-4192-9E27-FFAE6052A487}" dt="2020-11-28T16:05:22.858" v="1577"/>
        <pc:sldMkLst>
          <pc:docMk/>
          <pc:sldMk cId="1640912550" sldId="263"/>
        </pc:sldMkLst>
      </pc:sldChg>
    </pc:docChg>
  </pc:docChgLst>
  <pc:docChgLst>
    <pc:chgData name="Eliška Hrežová" userId="S::363111@muni.cz::cbdf7859-59d5-44d8-ac99-52986bd5790c" providerId="AD" clId="Web-{547B5F65-D3CB-EFC7-20D4-6C9CFEF9DB33}"/>
    <pc:docChg chg="addSld modSld sldOrd">
      <pc:chgData name="Eliška Hrežová" userId="S::363111@muni.cz::cbdf7859-59d5-44d8-ac99-52986bd5790c" providerId="AD" clId="Web-{547B5F65-D3CB-EFC7-20D4-6C9CFEF9DB33}" dt="2020-12-01T17:27:07.986" v="714" actId="14100"/>
      <pc:docMkLst>
        <pc:docMk/>
      </pc:docMkLst>
      <pc:sldChg chg="modSp">
        <pc:chgData name="Eliška Hrežová" userId="S::363111@muni.cz::cbdf7859-59d5-44d8-ac99-52986bd5790c" providerId="AD" clId="Web-{547B5F65-D3CB-EFC7-20D4-6C9CFEF9DB33}" dt="2020-12-01T17:01:26.144" v="136" actId="20577"/>
        <pc:sldMkLst>
          <pc:docMk/>
          <pc:sldMk cId="2465098240" sldId="276"/>
        </pc:sldMkLst>
        <pc:spChg chg="mod">
          <ac:chgData name="Eliška Hrežová" userId="S::363111@muni.cz::cbdf7859-59d5-44d8-ac99-52986bd5790c" providerId="AD" clId="Web-{547B5F65-D3CB-EFC7-20D4-6C9CFEF9DB33}" dt="2020-12-01T17:01:26.144" v="136" actId="20577"/>
          <ac:spMkLst>
            <pc:docMk/>
            <pc:sldMk cId="2465098240" sldId="276"/>
            <ac:spMk id="3" creationId="{B9FB4510-BBA5-4BD2-9502-D3C6F726FF50}"/>
          </ac:spMkLst>
        </pc:spChg>
      </pc:sldChg>
      <pc:sldChg chg="modSp ord">
        <pc:chgData name="Eliška Hrežová" userId="S::363111@muni.cz::cbdf7859-59d5-44d8-ac99-52986bd5790c" providerId="AD" clId="Web-{547B5F65-D3CB-EFC7-20D4-6C9CFEF9DB33}" dt="2020-12-01T17:14:32.636" v="329" actId="20577"/>
        <pc:sldMkLst>
          <pc:docMk/>
          <pc:sldMk cId="154892817" sldId="286"/>
        </pc:sldMkLst>
        <pc:spChg chg="mod">
          <ac:chgData name="Eliška Hrežová" userId="S::363111@muni.cz::cbdf7859-59d5-44d8-ac99-52986bd5790c" providerId="AD" clId="Web-{547B5F65-D3CB-EFC7-20D4-6C9CFEF9DB33}" dt="2020-12-01T17:14:32.636" v="329" actId="20577"/>
          <ac:spMkLst>
            <pc:docMk/>
            <pc:sldMk cId="154892817" sldId="286"/>
            <ac:spMk id="3" creationId="{6E898534-C7B7-4D84-9558-79FA9C0734F9}"/>
          </ac:spMkLst>
        </pc:spChg>
      </pc:sldChg>
      <pc:sldChg chg="modSp">
        <pc:chgData name="Eliška Hrežová" userId="S::363111@muni.cz::cbdf7859-59d5-44d8-ac99-52986bd5790c" providerId="AD" clId="Web-{547B5F65-D3CB-EFC7-20D4-6C9CFEF9DB33}" dt="2020-12-01T16:51:30.842" v="3" actId="1076"/>
        <pc:sldMkLst>
          <pc:docMk/>
          <pc:sldMk cId="1416791247" sldId="287"/>
        </pc:sldMkLst>
        <pc:picChg chg="mod">
          <ac:chgData name="Eliška Hrežová" userId="S::363111@muni.cz::cbdf7859-59d5-44d8-ac99-52986bd5790c" providerId="AD" clId="Web-{547B5F65-D3CB-EFC7-20D4-6C9CFEF9DB33}" dt="2020-12-01T16:51:30.842" v="3" actId="1076"/>
          <ac:picMkLst>
            <pc:docMk/>
            <pc:sldMk cId="1416791247" sldId="287"/>
            <ac:picMk id="4" creationId="{0377A149-63C0-41F0-96FE-BBA4825B5153}"/>
          </ac:picMkLst>
        </pc:picChg>
      </pc:sldChg>
      <pc:sldChg chg="modSp">
        <pc:chgData name="Eliška Hrežová" userId="S::363111@muni.cz::cbdf7859-59d5-44d8-ac99-52986bd5790c" providerId="AD" clId="Web-{547B5F65-D3CB-EFC7-20D4-6C9CFEF9DB33}" dt="2020-12-01T17:00:42.503" v="128" actId="20577"/>
        <pc:sldMkLst>
          <pc:docMk/>
          <pc:sldMk cId="3740592393" sldId="288"/>
        </pc:sldMkLst>
        <pc:spChg chg="mod">
          <ac:chgData name="Eliška Hrežová" userId="S::363111@muni.cz::cbdf7859-59d5-44d8-ac99-52986bd5790c" providerId="AD" clId="Web-{547B5F65-D3CB-EFC7-20D4-6C9CFEF9DB33}" dt="2020-12-01T17:00:42.503" v="128" actId="20577"/>
          <ac:spMkLst>
            <pc:docMk/>
            <pc:sldMk cId="3740592393" sldId="288"/>
            <ac:spMk id="3" creationId="{864B1681-6CC0-491C-8268-4F169CFECDF0}"/>
          </ac:spMkLst>
        </pc:spChg>
      </pc:sldChg>
      <pc:sldChg chg="modSp new">
        <pc:chgData name="Eliška Hrežová" userId="S::363111@muni.cz::cbdf7859-59d5-44d8-ac99-52986bd5790c" providerId="AD" clId="Web-{547B5F65-D3CB-EFC7-20D4-6C9CFEF9DB33}" dt="2020-12-01T17:04:21.958" v="186" actId="20577"/>
        <pc:sldMkLst>
          <pc:docMk/>
          <pc:sldMk cId="649829261" sldId="289"/>
        </pc:sldMkLst>
        <pc:spChg chg="mod">
          <ac:chgData name="Eliška Hrežová" userId="S::363111@muni.cz::cbdf7859-59d5-44d8-ac99-52986bd5790c" providerId="AD" clId="Web-{547B5F65-D3CB-EFC7-20D4-6C9CFEF9DB33}" dt="2020-12-01T17:04:05.036" v="170" actId="20577"/>
          <ac:spMkLst>
            <pc:docMk/>
            <pc:sldMk cId="649829261" sldId="289"/>
            <ac:spMk id="2" creationId="{B1DC7D6B-8B05-4012-960B-30E96E793688}"/>
          </ac:spMkLst>
        </pc:spChg>
        <pc:spChg chg="mod">
          <ac:chgData name="Eliška Hrežová" userId="S::363111@muni.cz::cbdf7859-59d5-44d8-ac99-52986bd5790c" providerId="AD" clId="Web-{547B5F65-D3CB-EFC7-20D4-6C9CFEF9DB33}" dt="2020-12-01T17:04:21.958" v="186" actId="20577"/>
          <ac:spMkLst>
            <pc:docMk/>
            <pc:sldMk cId="649829261" sldId="289"/>
            <ac:spMk id="3" creationId="{4CD535E6-21D1-43F7-B5C6-0972F7CE83B9}"/>
          </ac:spMkLst>
        </pc:spChg>
      </pc:sldChg>
      <pc:sldChg chg="delSp modSp new">
        <pc:chgData name="Eliška Hrežová" userId="S::363111@muni.cz::cbdf7859-59d5-44d8-ac99-52986bd5790c" providerId="AD" clId="Web-{547B5F65-D3CB-EFC7-20D4-6C9CFEF9DB33}" dt="2020-12-01T17:09:09.351" v="247"/>
        <pc:sldMkLst>
          <pc:docMk/>
          <pc:sldMk cId="3250183682" sldId="290"/>
        </pc:sldMkLst>
        <pc:spChg chg="del">
          <ac:chgData name="Eliška Hrežová" userId="S::363111@muni.cz::cbdf7859-59d5-44d8-ac99-52986bd5790c" providerId="AD" clId="Web-{547B5F65-D3CB-EFC7-20D4-6C9CFEF9DB33}" dt="2020-12-01T17:09:09.351" v="247"/>
          <ac:spMkLst>
            <pc:docMk/>
            <pc:sldMk cId="3250183682" sldId="290"/>
            <ac:spMk id="2" creationId="{9499DB8B-A98B-42DF-ACD5-911BEDC7AA6B}"/>
          </ac:spMkLst>
        </pc:spChg>
        <pc:spChg chg="mod">
          <ac:chgData name="Eliška Hrežová" userId="S::363111@muni.cz::cbdf7859-59d5-44d8-ac99-52986bd5790c" providerId="AD" clId="Web-{547B5F65-D3CB-EFC7-20D4-6C9CFEF9DB33}" dt="2020-12-01T17:06:32.616" v="197" actId="1076"/>
          <ac:spMkLst>
            <pc:docMk/>
            <pc:sldMk cId="3250183682" sldId="290"/>
            <ac:spMk id="3" creationId="{AD5F59F7-80E9-46D0-AD9A-62EEE761A232}"/>
          </ac:spMkLst>
        </pc:spChg>
      </pc:sldChg>
      <pc:sldChg chg="delSp modSp new">
        <pc:chgData name="Eliška Hrežová" userId="S::363111@muni.cz::cbdf7859-59d5-44d8-ac99-52986bd5790c" providerId="AD" clId="Web-{547B5F65-D3CB-EFC7-20D4-6C9CFEF9DB33}" dt="2020-12-01T17:15:10.433" v="344" actId="20577"/>
        <pc:sldMkLst>
          <pc:docMk/>
          <pc:sldMk cId="4123202877" sldId="291"/>
        </pc:sldMkLst>
        <pc:spChg chg="del">
          <ac:chgData name="Eliška Hrežová" userId="S::363111@muni.cz::cbdf7859-59d5-44d8-ac99-52986bd5790c" providerId="AD" clId="Web-{547B5F65-D3CB-EFC7-20D4-6C9CFEF9DB33}" dt="2020-12-01T17:10:27.618" v="272"/>
          <ac:spMkLst>
            <pc:docMk/>
            <pc:sldMk cId="4123202877" sldId="291"/>
            <ac:spMk id="2" creationId="{8273F73E-D11B-4C57-9733-B630952AA2F7}"/>
          </ac:spMkLst>
        </pc:spChg>
        <pc:spChg chg="mod">
          <ac:chgData name="Eliška Hrežová" userId="S::363111@muni.cz::cbdf7859-59d5-44d8-ac99-52986bd5790c" providerId="AD" clId="Web-{547B5F65-D3CB-EFC7-20D4-6C9CFEF9DB33}" dt="2020-12-01T17:15:10.433" v="344" actId="20577"/>
          <ac:spMkLst>
            <pc:docMk/>
            <pc:sldMk cId="4123202877" sldId="291"/>
            <ac:spMk id="3" creationId="{138659C6-B3BC-4D29-885D-38B5B7B7CDFF}"/>
          </ac:spMkLst>
        </pc:spChg>
      </pc:sldChg>
      <pc:sldChg chg="modSp new">
        <pc:chgData name="Eliška Hrežová" userId="S::363111@muni.cz::cbdf7859-59d5-44d8-ac99-52986bd5790c" providerId="AD" clId="Web-{547B5F65-D3CB-EFC7-20D4-6C9CFEF9DB33}" dt="2020-12-01T17:13:16.979" v="296" actId="20577"/>
        <pc:sldMkLst>
          <pc:docMk/>
          <pc:sldMk cId="146846108" sldId="292"/>
        </pc:sldMkLst>
        <pc:spChg chg="mod">
          <ac:chgData name="Eliška Hrežová" userId="S::363111@muni.cz::cbdf7859-59d5-44d8-ac99-52986bd5790c" providerId="AD" clId="Web-{547B5F65-D3CB-EFC7-20D4-6C9CFEF9DB33}" dt="2020-12-01T17:12:40.744" v="276" actId="20577"/>
          <ac:spMkLst>
            <pc:docMk/>
            <pc:sldMk cId="146846108" sldId="292"/>
            <ac:spMk id="2" creationId="{C35B7448-5B2E-420F-93AC-D0657536FB85}"/>
          </ac:spMkLst>
        </pc:spChg>
        <pc:spChg chg="mod">
          <ac:chgData name="Eliška Hrežová" userId="S::363111@muni.cz::cbdf7859-59d5-44d8-ac99-52986bd5790c" providerId="AD" clId="Web-{547B5F65-D3CB-EFC7-20D4-6C9CFEF9DB33}" dt="2020-12-01T17:13:16.979" v="296" actId="20577"/>
          <ac:spMkLst>
            <pc:docMk/>
            <pc:sldMk cId="146846108" sldId="292"/>
            <ac:spMk id="3" creationId="{49A15BED-8DB0-4A3A-B425-6BEC75EF77CD}"/>
          </ac:spMkLst>
        </pc:spChg>
      </pc:sldChg>
      <pc:sldChg chg="modSp new">
        <pc:chgData name="Eliška Hrežová" userId="S::363111@muni.cz::cbdf7859-59d5-44d8-ac99-52986bd5790c" providerId="AD" clId="Web-{547B5F65-D3CB-EFC7-20D4-6C9CFEF9DB33}" dt="2020-12-01T17:14:18.807" v="322" actId="20577"/>
        <pc:sldMkLst>
          <pc:docMk/>
          <pc:sldMk cId="546659464" sldId="293"/>
        </pc:sldMkLst>
        <pc:spChg chg="mod">
          <ac:chgData name="Eliška Hrežová" userId="S::363111@muni.cz::cbdf7859-59d5-44d8-ac99-52986bd5790c" providerId="AD" clId="Web-{547B5F65-D3CB-EFC7-20D4-6C9CFEF9DB33}" dt="2020-12-01T17:14:14.479" v="317" actId="20577"/>
          <ac:spMkLst>
            <pc:docMk/>
            <pc:sldMk cId="546659464" sldId="293"/>
            <ac:spMk id="2" creationId="{88223075-0F8B-46AA-854D-38F91D44AE5C}"/>
          </ac:spMkLst>
        </pc:spChg>
        <pc:spChg chg="mod">
          <ac:chgData name="Eliška Hrežová" userId="S::363111@muni.cz::cbdf7859-59d5-44d8-ac99-52986bd5790c" providerId="AD" clId="Web-{547B5F65-D3CB-EFC7-20D4-6C9CFEF9DB33}" dt="2020-12-01T17:14:18.807" v="322" actId="20577"/>
          <ac:spMkLst>
            <pc:docMk/>
            <pc:sldMk cId="546659464" sldId="293"/>
            <ac:spMk id="3" creationId="{6F390E16-F5DA-45CD-AC78-A6DE7EF8D071}"/>
          </ac:spMkLst>
        </pc:spChg>
      </pc:sldChg>
      <pc:sldChg chg="modSp new">
        <pc:chgData name="Eliška Hrežová" userId="S::363111@muni.cz::cbdf7859-59d5-44d8-ac99-52986bd5790c" providerId="AD" clId="Web-{547B5F65-D3CB-EFC7-20D4-6C9CFEF9DB33}" dt="2020-12-01T17:20:15.982" v="502" actId="20577"/>
        <pc:sldMkLst>
          <pc:docMk/>
          <pc:sldMk cId="154863296" sldId="294"/>
        </pc:sldMkLst>
        <pc:spChg chg="mod">
          <ac:chgData name="Eliška Hrežová" userId="S::363111@muni.cz::cbdf7859-59d5-44d8-ac99-52986bd5790c" providerId="AD" clId="Web-{547B5F65-D3CB-EFC7-20D4-6C9CFEF9DB33}" dt="2020-12-01T17:15:58.136" v="362" actId="20577"/>
          <ac:spMkLst>
            <pc:docMk/>
            <pc:sldMk cId="154863296" sldId="294"/>
            <ac:spMk id="2" creationId="{25A04A53-25B1-49C9-985A-8DAD1CF2E784}"/>
          </ac:spMkLst>
        </pc:spChg>
        <pc:spChg chg="mod">
          <ac:chgData name="Eliška Hrežová" userId="S::363111@muni.cz::cbdf7859-59d5-44d8-ac99-52986bd5790c" providerId="AD" clId="Web-{547B5F65-D3CB-EFC7-20D4-6C9CFEF9DB33}" dt="2020-12-01T17:20:15.982" v="502" actId="20577"/>
          <ac:spMkLst>
            <pc:docMk/>
            <pc:sldMk cId="154863296" sldId="294"/>
            <ac:spMk id="3" creationId="{81C8BE47-63E8-4929-831A-36557B7E97F8}"/>
          </ac:spMkLst>
        </pc:spChg>
      </pc:sldChg>
      <pc:sldChg chg="modSp new">
        <pc:chgData name="Eliška Hrežová" userId="S::363111@muni.cz::cbdf7859-59d5-44d8-ac99-52986bd5790c" providerId="AD" clId="Web-{547B5F65-D3CB-EFC7-20D4-6C9CFEF9DB33}" dt="2020-12-01T17:20:21.545" v="505" actId="20577"/>
        <pc:sldMkLst>
          <pc:docMk/>
          <pc:sldMk cId="1265853363" sldId="295"/>
        </pc:sldMkLst>
        <pc:spChg chg="mod">
          <ac:chgData name="Eliška Hrežová" userId="S::363111@muni.cz::cbdf7859-59d5-44d8-ac99-52986bd5790c" providerId="AD" clId="Web-{547B5F65-D3CB-EFC7-20D4-6C9CFEF9DB33}" dt="2020-12-01T17:17:44.794" v="404" actId="20577"/>
          <ac:spMkLst>
            <pc:docMk/>
            <pc:sldMk cId="1265853363" sldId="295"/>
            <ac:spMk id="2" creationId="{1DC88CFF-35B1-4875-B754-599410E86EBB}"/>
          </ac:spMkLst>
        </pc:spChg>
        <pc:spChg chg="mod">
          <ac:chgData name="Eliška Hrežová" userId="S::363111@muni.cz::cbdf7859-59d5-44d8-ac99-52986bd5790c" providerId="AD" clId="Web-{547B5F65-D3CB-EFC7-20D4-6C9CFEF9DB33}" dt="2020-12-01T17:20:21.545" v="505" actId="20577"/>
          <ac:spMkLst>
            <pc:docMk/>
            <pc:sldMk cId="1265853363" sldId="295"/>
            <ac:spMk id="3" creationId="{FA7C682B-7F5E-4D2D-B601-77DD8D407B9E}"/>
          </ac:spMkLst>
        </pc:spChg>
      </pc:sldChg>
      <pc:sldChg chg="modSp new ord">
        <pc:chgData name="Eliška Hrežová" userId="S::363111@muni.cz::cbdf7859-59d5-44d8-ac99-52986bd5790c" providerId="AD" clId="Web-{547B5F65-D3CB-EFC7-20D4-6C9CFEF9DB33}" dt="2020-12-01T17:23:28.531" v="602" actId="20577"/>
        <pc:sldMkLst>
          <pc:docMk/>
          <pc:sldMk cId="1484634904" sldId="296"/>
        </pc:sldMkLst>
        <pc:spChg chg="mod">
          <ac:chgData name="Eliška Hrežová" userId="S::363111@muni.cz::cbdf7859-59d5-44d8-ac99-52986bd5790c" providerId="AD" clId="Web-{547B5F65-D3CB-EFC7-20D4-6C9CFEF9DB33}" dt="2020-12-01T17:20:39.264" v="521" actId="20577"/>
          <ac:spMkLst>
            <pc:docMk/>
            <pc:sldMk cId="1484634904" sldId="296"/>
            <ac:spMk id="2" creationId="{C0BB85E0-460D-4414-9DF2-44813E70F3BE}"/>
          </ac:spMkLst>
        </pc:spChg>
        <pc:spChg chg="mod">
          <ac:chgData name="Eliška Hrežová" userId="S::363111@muni.cz::cbdf7859-59d5-44d8-ac99-52986bd5790c" providerId="AD" clId="Web-{547B5F65-D3CB-EFC7-20D4-6C9CFEF9DB33}" dt="2020-12-01T17:23:28.531" v="602" actId="20577"/>
          <ac:spMkLst>
            <pc:docMk/>
            <pc:sldMk cId="1484634904" sldId="296"/>
            <ac:spMk id="3" creationId="{D4C3017E-272C-4ACB-84A9-075BFF32E558}"/>
          </ac:spMkLst>
        </pc:spChg>
      </pc:sldChg>
      <pc:sldChg chg="modSp new">
        <pc:chgData name="Eliška Hrežová" userId="S::363111@muni.cz::cbdf7859-59d5-44d8-ac99-52986bd5790c" providerId="AD" clId="Web-{547B5F65-D3CB-EFC7-20D4-6C9CFEF9DB33}" dt="2020-12-01T17:20:09.685" v="498" actId="20577"/>
        <pc:sldMkLst>
          <pc:docMk/>
          <pc:sldMk cId="3552693167" sldId="297"/>
        </pc:sldMkLst>
        <pc:spChg chg="mod">
          <ac:chgData name="Eliška Hrežová" userId="S::363111@muni.cz::cbdf7859-59d5-44d8-ac99-52986bd5790c" providerId="AD" clId="Web-{547B5F65-D3CB-EFC7-20D4-6C9CFEF9DB33}" dt="2020-12-01T17:19:09.966" v="451" actId="20577"/>
          <ac:spMkLst>
            <pc:docMk/>
            <pc:sldMk cId="3552693167" sldId="297"/>
            <ac:spMk id="2" creationId="{F50B06D6-322D-450F-B5BE-2ADD53797D5D}"/>
          </ac:spMkLst>
        </pc:spChg>
        <pc:spChg chg="mod">
          <ac:chgData name="Eliška Hrežová" userId="S::363111@muni.cz::cbdf7859-59d5-44d8-ac99-52986bd5790c" providerId="AD" clId="Web-{547B5F65-D3CB-EFC7-20D4-6C9CFEF9DB33}" dt="2020-12-01T17:20:09.685" v="498" actId="20577"/>
          <ac:spMkLst>
            <pc:docMk/>
            <pc:sldMk cId="3552693167" sldId="297"/>
            <ac:spMk id="3" creationId="{01DE813C-3823-46BC-8C2B-CDC471CC3631}"/>
          </ac:spMkLst>
        </pc:spChg>
      </pc:sldChg>
      <pc:sldChg chg="modSp new ord">
        <pc:chgData name="Eliška Hrežová" userId="S::363111@muni.cz::cbdf7859-59d5-44d8-ac99-52986bd5790c" providerId="AD" clId="Web-{547B5F65-D3CB-EFC7-20D4-6C9CFEF9DB33}" dt="2020-12-01T17:26:03.892" v="657" actId="20577"/>
        <pc:sldMkLst>
          <pc:docMk/>
          <pc:sldMk cId="3517453643" sldId="298"/>
        </pc:sldMkLst>
        <pc:spChg chg="mod">
          <ac:chgData name="Eliška Hrežová" userId="S::363111@muni.cz::cbdf7859-59d5-44d8-ac99-52986bd5790c" providerId="AD" clId="Web-{547B5F65-D3CB-EFC7-20D4-6C9CFEF9DB33}" dt="2020-12-01T17:22:49.421" v="579" actId="20577"/>
          <ac:spMkLst>
            <pc:docMk/>
            <pc:sldMk cId="3517453643" sldId="298"/>
            <ac:spMk id="2" creationId="{A6451E3A-EB08-4BF6-BB5F-05FE936D009B}"/>
          </ac:spMkLst>
        </pc:spChg>
        <pc:spChg chg="mod">
          <ac:chgData name="Eliška Hrežová" userId="S::363111@muni.cz::cbdf7859-59d5-44d8-ac99-52986bd5790c" providerId="AD" clId="Web-{547B5F65-D3CB-EFC7-20D4-6C9CFEF9DB33}" dt="2020-12-01T17:26:03.892" v="657" actId="20577"/>
          <ac:spMkLst>
            <pc:docMk/>
            <pc:sldMk cId="3517453643" sldId="298"/>
            <ac:spMk id="3" creationId="{EAAAD9CB-C21E-40CD-B880-329A690FEFE1}"/>
          </ac:spMkLst>
        </pc:spChg>
      </pc:sldChg>
      <pc:sldChg chg="modSp new">
        <pc:chgData name="Eliška Hrežová" userId="S::363111@muni.cz::cbdf7859-59d5-44d8-ac99-52986bd5790c" providerId="AD" clId="Web-{547B5F65-D3CB-EFC7-20D4-6C9CFEF9DB33}" dt="2020-12-01T17:27:07.986" v="714" actId="14100"/>
        <pc:sldMkLst>
          <pc:docMk/>
          <pc:sldMk cId="3639189629" sldId="299"/>
        </pc:sldMkLst>
        <pc:spChg chg="mod">
          <ac:chgData name="Eliška Hrežová" userId="S::363111@muni.cz::cbdf7859-59d5-44d8-ac99-52986bd5790c" providerId="AD" clId="Web-{547B5F65-D3CB-EFC7-20D4-6C9CFEF9DB33}" dt="2020-12-01T17:26:16.376" v="686" actId="20577"/>
          <ac:spMkLst>
            <pc:docMk/>
            <pc:sldMk cId="3639189629" sldId="299"/>
            <ac:spMk id="2" creationId="{3C354041-21DD-44D3-B91D-7BD8870823F8}"/>
          </ac:spMkLst>
        </pc:spChg>
        <pc:spChg chg="mod">
          <ac:chgData name="Eliška Hrežová" userId="S::363111@muni.cz::cbdf7859-59d5-44d8-ac99-52986bd5790c" providerId="AD" clId="Web-{547B5F65-D3CB-EFC7-20D4-6C9CFEF9DB33}" dt="2020-12-01T17:27:07.986" v="714" actId="14100"/>
          <ac:spMkLst>
            <pc:docMk/>
            <pc:sldMk cId="3639189629" sldId="299"/>
            <ac:spMk id="3" creationId="{47D5EB7A-0860-49C4-A1B9-EB3E4DD88737}"/>
          </ac:spMkLst>
        </pc:spChg>
      </pc:sldChg>
    </pc:docChg>
  </pc:docChgLst>
  <pc:docChgLst>
    <pc:chgData name="Eliška Hrežová" userId="S::363111@muni.cz::cbdf7859-59d5-44d8-ac99-52986bd5790c" providerId="AD" clId="Web-{E744A8E9-CD71-08CF-8544-36AF399B16EB}"/>
    <pc:docChg chg="addSld delSld modSld sldOrd">
      <pc:chgData name="Eliška Hrežová" userId="S::363111@muni.cz::cbdf7859-59d5-44d8-ac99-52986bd5790c" providerId="AD" clId="Web-{E744A8E9-CD71-08CF-8544-36AF399B16EB}" dt="2020-11-30T18:07:13.637" v="5202" actId="20577"/>
      <pc:docMkLst>
        <pc:docMk/>
      </pc:docMkLst>
      <pc:sldChg chg="modSp">
        <pc:chgData name="Eliška Hrežová" userId="S::363111@muni.cz::cbdf7859-59d5-44d8-ac99-52986bd5790c" providerId="AD" clId="Web-{E744A8E9-CD71-08CF-8544-36AF399B16EB}" dt="2020-11-30T12:13:25.294" v="25" actId="20577"/>
        <pc:sldMkLst>
          <pc:docMk/>
          <pc:sldMk cId="3799523001" sldId="256"/>
        </pc:sldMkLst>
        <pc:spChg chg="mod">
          <ac:chgData name="Eliška Hrežová" userId="S::363111@muni.cz::cbdf7859-59d5-44d8-ac99-52986bd5790c" providerId="AD" clId="Web-{E744A8E9-CD71-08CF-8544-36AF399B16EB}" dt="2020-11-30T12:13:18.856" v="14" actId="20577"/>
          <ac:spMkLst>
            <pc:docMk/>
            <pc:sldMk cId="3799523001" sldId="256"/>
            <ac:spMk id="2" creationId="{00000000-0000-0000-0000-000000000000}"/>
          </ac:spMkLst>
        </pc:spChg>
        <pc:spChg chg="mod">
          <ac:chgData name="Eliška Hrežová" userId="S::363111@muni.cz::cbdf7859-59d5-44d8-ac99-52986bd5790c" providerId="AD" clId="Web-{E744A8E9-CD71-08CF-8544-36AF399B16EB}" dt="2020-11-30T12:13:25.294" v="25" actId="20577"/>
          <ac:spMkLst>
            <pc:docMk/>
            <pc:sldMk cId="3799523001" sldId="256"/>
            <ac:spMk id="3" creationId="{00000000-0000-0000-0000-000000000000}"/>
          </ac:spMkLst>
        </pc:spChg>
      </pc:sldChg>
      <pc:sldChg chg="modSp ord modNotes">
        <pc:chgData name="Eliška Hrežová" userId="S::363111@muni.cz::cbdf7859-59d5-44d8-ac99-52986bd5790c" providerId="AD" clId="Web-{E744A8E9-CD71-08CF-8544-36AF399B16EB}" dt="2020-11-30T13:41:59.690" v="1358"/>
        <pc:sldMkLst>
          <pc:docMk/>
          <pc:sldMk cId="2595936059" sldId="257"/>
        </pc:sldMkLst>
        <pc:spChg chg="mod">
          <ac:chgData name="Eliška Hrežová" userId="S::363111@muni.cz::cbdf7859-59d5-44d8-ac99-52986bd5790c" providerId="AD" clId="Web-{E744A8E9-CD71-08CF-8544-36AF399B16EB}" dt="2020-11-30T13:41:12.093" v="1280" actId="20577"/>
          <ac:spMkLst>
            <pc:docMk/>
            <pc:sldMk cId="2595936059" sldId="257"/>
            <ac:spMk id="3" creationId="{849D421B-4D79-44C9-AA70-B2F7C0C35D1E}"/>
          </ac:spMkLst>
        </pc:spChg>
      </pc:sldChg>
      <pc:sldChg chg="modSp">
        <pc:chgData name="Eliška Hrežová" userId="S::363111@muni.cz::cbdf7859-59d5-44d8-ac99-52986bd5790c" providerId="AD" clId="Web-{E744A8E9-CD71-08CF-8544-36AF399B16EB}" dt="2020-11-30T13:42:10.410" v="1392" actId="20577"/>
        <pc:sldMkLst>
          <pc:docMk/>
          <pc:sldMk cId="1072760126" sldId="258"/>
        </pc:sldMkLst>
        <pc:spChg chg="mod">
          <ac:chgData name="Eliška Hrežová" userId="S::363111@muni.cz::cbdf7859-59d5-44d8-ac99-52986bd5790c" providerId="AD" clId="Web-{E744A8E9-CD71-08CF-8544-36AF399B16EB}" dt="2020-11-30T13:42:10.410" v="1392" actId="20577"/>
          <ac:spMkLst>
            <pc:docMk/>
            <pc:sldMk cId="1072760126" sldId="258"/>
            <ac:spMk id="3" creationId="{57A8C5AE-89AD-4227-804D-4D3344FFF7FE}"/>
          </ac:spMkLst>
        </pc:spChg>
      </pc:sldChg>
      <pc:sldChg chg="modSp modNotes">
        <pc:chgData name="Eliška Hrežová" userId="S::363111@muni.cz::cbdf7859-59d5-44d8-ac99-52986bd5790c" providerId="AD" clId="Web-{E744A8E9-CD71-08CF-8544-36AF399B16EB}" dt="2020-11-30T13:42:16.832" v="1396" actId="20577"/>
        <pc:sldMkLst>
          <pc:docMk/>
          <pc:sldMk cId="1936590861" sldId="259"/>
        </pc:sldMkLst>
        <pc:spChg chg="mod">
          <ac:chgData name="Eliška Hrežová" userId="S::363111@muni.cz::cbdf7859-59d5-44d8-ac99-52986bd5790c" providerId="AD" clId="Web-{E744A8E9-CD71-08CF-8544-36AF399B16EB}" dt="2020-11-30T13:42:16.832" v="1396" actId="20577"/>
          <ac:spMkLst>
            <pc:docMk/>
            <pc:sldMk cId="1936590861" sldId="259"/>
            <ac:spMk id="3" creationId="{A5A56DB7-AFD3-4012-8038-DF703F1F062B}"/>
          </ac:spMkLst>
        </pc:spChg>
      </pc:sldChg>
      <pc:sldChg chg="modSp">
        <pc:chgData name="Eliška Hrežová" userId="S::363111@muni.cz::cbdf7859-59d5-44d8-ac99-52986bd5790c" providerId="AD" clId="Web-{E744A8E9-CD71-08CF-8544-36AF399B16EB}" dt="2020-11-30T14:00:30.872" v="1506" actId="20577"/>
        <pc:sldMkLst>
          <pc:docMk/>
          <pc:sldMk cId="1820975847" sldId="260"/>
        </pc:sldMkLst>
        <pc:spChg chg="mod">
          <ac:chgData name="Eliška Hrežová" userId="S::363111@muni.cz::cbdf7859-59d5-44d8-ac99-52986bd5790c" providerId="AD" clId="Web-{E744A8E9-CD71-08CF-8544-36AF399B16EB}" dt="2020-11-30T14:00:30.872" v="1506" actId="20577"/>
          <ac:spMkLst>
            <pc:docMk/>
            <pc:sldMk cId="1820975847" sldId="260"/>
            <ac:spMk id="2" creationId="{8CE988AF-1AA7-4ACC-8FAF-85EAAAE5C02F}"/>
          </ac:spMkLst>
        </pc:spChg>
        <pc:spChg chg="mod">
          <ac:chgData name="Eliška Hrežová" userId="S::363111@muni.cz::cbdf7859-59d5-44d8-ac99-52986bd5790c" providerId="AD" clId="Web-{E744A8E9-CD71-08CF-8544-36AF399B16EB}" dt="2020-11-30T13:25:04.905" v="937" actId="20577"/>
          <ac:spMkLst>
            <pc:docMk/>
            <pc:sldMk cId="1820975847" sldId="260"/>
            <ac:spMk id="3" creationId="{4D3B35C1-9925-4BC8-9AD3-ADAD8C1325CB}"/>
          </ac:spMkLst>
        </pc:spChg>
      </pc:sldChg>
      <pc:sldChg chg="modSp">
        <pc:chgData name="Eliška Hrežová" userId="S::363111@muni.cz::cbdf7859-59d5-44d8-ac99-52986bd5790c" providerId="AD" clId="Web-{E744A8E9-CD71-08CF-8544-36AF399B16EB}" dt="2020-11-30T14:00:59.390" v="1511" actId="20577"/>
        <pc:sldMkLst>
          <pc:docMk/>
          <pc:sldMk cId="2471821299" sldId="261"/>
        </pc:sldMkLst>
        <pc:spChg chg="mod">
          <ac:chgData name="Eliška Hrežová" userId="S::363111@muni.cz::cbdf7859-59d5-44d8-ac99-52986bd5790c" providerId="AD" clId="Web-{E744A8E9-CD71-08CF-8544-36AF399B16EB}" dt="2020-11-30T14:00:59.390" v="1511" actId="20577"/>
          <ac:spMkLst>
            <pc:docMk/>
            <pc:sldMk cId="2471821299" sldId="261"/>
            <ac:spMk id="3" creationId="{0E35E39E-04C4-4196-A54E-89F4033F6A1D}"/>
          </ac:spMkLst>
        </pc:spChg>
      </pc:sldChg>
      <pc:sldChg chg="modSp">
        <pc:chgData name="Eliška Hrežová" userId="S::363111@muni.cz::cbdf7859-59d5-44d8-ac99-52986bd5790c" providerId="AD" clId="Web-{E744A8E9-CD71-08CF-8544-36AF399B16EB}" dt="2020-11-30T13:30:02.784" v="1100" actId="20577"/>
        <pc:sldMkLst>
          <pc:docMk/>
          <pc:sldMk cId="3689447381" sldId="262"/>
        </pc:sldMkLst>
        <pc:spChg chg="mod">
          <ac:chgData name="Eliška Hrežová" userId="S::363111@muni.cz::cbdf7859-59d5-44d8-ac99-52986bd5790c" providerId="AD" clId="Web-{E744A8E9-CD71-08CF-8544-36AF399B16EB}" dt="2020-11-30T13:29:21.344" v="1082" actId="20577"/>
          <ac:spMkLst>
            <pc:docMk/>
            <pc:sldMk cId="3689447381" sldId="262"/>
            <ac:spMk id="2" creationId="{0476E18D-8E0D-48AD-A469-197644E4D4FC}"/>
          </ac:spMkLst>
        </pc:spChg>
        <pc:spChg chg="mod">
          <ac:chgData name="Eliška Hrežová" userId="S::363111@muni.cz::cbdf7859-59d5-44d8-ac99-52986bd5790c" providerId="AD" clId="Web-{E744A8E9-CD71-08CF-8544-36AF399B16EB}" dt="2020-11-30T13:30:02.784" v="1100" actId="20577"/>
          <ac:spMkLst>
            <pc:docMk/>
            <pc:sldMk cId="3689447381" sldId="262"/>
            <ac:spMk id="3" creationId="{E1938F12-6610-4EFA-866E-C1ECA2A2FCEB}"/>
          </ac:spMkLst>
        </pc:spChg>
      </pc:sldChg>
      <pc:sldChg chg="modSp ord">
        <pc:chgData name="Eliška Hrežová" userId="S::363111@muni.cz::cbdf7859-59d5-44d8-ac99-52986bd5790c" providerId="AD" clId="Web-{E744A8E9-CD71-08CF-8544-36AF399B16EB}" dt="2020-11-30T13:56:16.121" v="1434" actId="20577"/>
        <pc:sldMkLst>
          <pc:docMk/>
          <pc:sldMk cId="1640912550" sldId="263"/>
        </pc:sldMkLst>
        <pc:spChg chg="mod">
          <ac:chgData name="Eliška Hrežová" userId="S::363111@muni.cz::cbdf7859-59d5-44d8-ac99-52986bd5790c" providerId="AD" clId="Web-{E744A8E9-CD71-08CF-8544-36AF399B16EB}" dt="2020-11-30T13:56:16.121" v="1434" actId="20577"/>
          <ac:spMkLst>
            <pc:docMk/>
            <pc:sldMk cId="1640912550" sldId="263"/>
            <ac:spMk id="2" creationId="{8627403F-8238-4105-8463-CD488A41F445}"/>
          </ac:spMkLst>
        </pc:spChg>
        <pc:spChg chg="mod">
          <ac:chgData name="Eliška Hrežová" userId="S::363111@muni.cz::cbdf7859-59d5-44d8-ac99-52986bd5790c" providerId="AD" clId="Web-{E744A8E9-CD71-08CF-8544-36AF399B16EB}" dt="2020-11-30T13:38:56.662" v="1257" actId="1076"/>
          <ac:spMkLst>
            <pc:docMk/>
            <pc:sldMk cId="1640912550" sldId="263"/>
            <ac:spMk id="3" creationId="{027240C1-92AD-4FE4-B4D2-80F977F0777D}"/>
          </ac:spMkLst>
        </pc:spChg>
      </pc:sldChg>
      <pc:sldChg chg="modSp new">
        <pc:chgData name="Eliška Hrežová" userId="S::363111@muni.cz::cbdf7859-59d5-44d8-ac99-52986bd5790c" providerId="AD" clId="Web-{E744A8E9-CD71-08CF-8544-36AF399B16EB}" dt="2020-11-30T16:51:37.574" v="5077" actId="20577"/>
        <pc:sldMkLst>
          <pc:docMk/>
          <pc:sldMk cId="3372982773" sldId="264"/>
        </pc:sldMkLst>
        <pc:spChg chg="mod">
          <ac:chgData name="Eliška Hrežová" userId="S::363111@muni.cz::cbdf7859-59d5-44d8-ac99-52986bd5790c" providerId="AD" clId="Web-{E744A8E9-CD71-08CF-8544-36AF399B16EB}" dt="2020-11-30T13:20:20.105" v="684" actId="20577"/>
          <ac:spMkLst>
            <pc:docMk/>
            <pc:sldMk cId="3372982773" sldId="264"/>
            <ac:spMk id="2" creationId="{3082F6EB-AE60-4B0D-880C-D2335C8051FC}"/>
          </ac:spMkLst>
        </pc:spChg>
        <pc:spChg chg="mod">
          <ac:chgData name="Eliška Hrežová" userId="S::363111@muni.cz::cbdf7859-59d5-44d8-ac99-52986bd5790c" providerId="AD" clId="Web-{E744A8E9-CD71-08CF-8544-36AF399B16EB}" dt="2020-11-30T16:51:37.574" v="5077" actId="20577"/>
          <ac:spMkLst>
            <pc:docMk/>
            <pc:sldMk cId="3372982773" sldId="264"/>
            <ac:spMk id="3" creationId="{BCB85E3F-EEBB-4FC9-A6AB-46D1A47F2AEA}"/>
          </ac:spMkLst>
        </pc:spChg>
      </pc:sldChg>
      <pc:sldChg chg="modSp new ord">
        <pc:chgData name="Eliška Hrežová" userId="S::363111@muni.cz::cbdf7859-59d5-44d8-ac99-52986bd5790c" providerId="AD" clId="Web-{E744A8E9-CD71-08CF-8544-36AF399B16EB}" dt="2020-11-30T13:57:37.033" v="1454" actId="20577"/>
        <pc:sldMkLst>
          <pc:docMk/>
          <pc:sldMk cId="2298320256" sldId="265"/>
        </pc:sldMkLst>
        <pc:spChg chg="mod">
          <ac:chgData name="Eliška Hrežová" userId="S::363111@muni.cz::cbdf7859-59d5-44d8-ac99-52986bd5790c" providerId="AD" clId="Web-{E744A8E9-CD71-08CF-8544-36AF399B16EB}" dt="2020-11-30T13:56:55.233" v="1443" actId="20577"/>
          <ac:spMkLst>
            <pc:docMk/>
            <pc:sldMk cId="2298320256" sldId="265"/>
            <ac:spMk id="2" creationId="{E2AFF8A5-8983-4039-A135-F915F4734194}"/>
          </ac:spMkLst>
        </pc:spChg>
        <pc:spChg chg="mod">
          <ac:chgData name="Eliška Hrežová" userId="S::363111@muni.cz::cbdf7859-59d5-44d8-ac99-52986bd5790c" providerId="AD" clId="Web-{E744A8E9-CD71-08CF-8544-36AF399B16EB}" dt="2020-11-30T13:57:37.033" v="1454" actId="20577"/>
          <ac:spMkLst>
            <pc:docMk/>
            <pc:sldMk cId="2298320256" sldId="265"/>
            <ac:spMk id="3" creationId="{48FE09D4-AB7B-4688-B2B8-6AD99AADBB37}"/>
          </ac:spMkLst>
        </pc:spChg>
      </pc:sldChg>
      <pc:sldChg chg="modSp new ord">
        <pc:chgData name="Eliška Hrežová" userId="S::363111@muni.cz::cbdf7859-59d5-44d8-ac99-52986bd5790c" providerId="AD" clId="Web-{E744A8E9-CD71-08CF-8544-36AF399B16EB}" dt="2020-11-30T13:59:52.917" v="1482"/>
        <pc:sldMkLst>
          <pc:docMk/>
          <pc:sldMk cId="3245755760" sldId="266"/>
        </pc:sldMkLst>
        <pc:spChg chg="mod">
          <ac:chgData name="Eliška Hrežová" userId="S::363111@muni.cz::cbdf7859-59d5-44d8-ac99-52986bd5790c" providerId="AD" clId="Web-{E744A8E9-CD71-08CF-8544-36AF399B16EB}" dt="2020-11-30T13:35:36.196" v="1190" actId="20577"/>
          <ac:spMkLst>
            <pc:docMk/>
            <pc:sldMk cId="3245755760" sldId="266"/>
            <ac:spMk id="2" creationId="{5A1479E2-CCA3-4F3F-9D38-F6CFD8F673D4}"/>
          </ac:spMkLst>
        </pc:spChg>
        <pc:spChg chg="mod">
          <ac:chgData name="Eliška Hrežová" userId="S::363111@muni.cz::cbdf7859-59d5-44d8-ac99-52986bd5790c" providerId="AD" clId="Web-{E744A8E9-CD71-08CF-8544-36AF399B16EB}" dt="2020-11-30T13:36:20.262" v="1221" actId="20577"/>
          <ac:spMkLst>
            <pc:docMk/>
            <pc:sldMk cId="3245755760" sldId="266"/>
            <ac:spMk id="3" creationId="{56EA5623-A434-43E2-8998-107F7A166581}"/>
          </ac:spMkLst>
        </pc:spChg>
      </pc:sldChg>
      <pc:sldChg chg="modSp new">
        <pc:chgData name="Eliška Hrežová" userId="S::363111@muni.cz::cbdf7859-59d5-44d8-ac99-52986bd5790c" providerId="AD" clId="Web-{E744A8E9-CD71-08CF-8544-36AF399B16EB}" dt="2020-11-30T13:58:03.675" v="1479" actId="20577"/>
        <pc:sldMkLst>
          <pc:docMk/>
          <pc:sldMk cId="4283964428" sldId="267"/>
        </pc:sldMkLst>
        <pc:spChg chg="mod">
          <ac:chgData name="Eliška Hrežová" userId="S::363111@muni.cz::cbdf7859-59d5-44d8-ac99-52986bd5790c" providerId="AD" clId="Web-{E744A8E9-CD71-08CF-8544-36AF399B16EB}" dt="2020-11-30T13:58:03.675" v="1479" actId="20577"/>
          <ac:spMkLst>
            <pc:docMk/>
            <pc:sldMk cId="4283964428" sldId="267"/>
            <ac:spMk id="2" creationId="{AA63D705-9935-4F84-B85C-70903C737789}"/>
          </ac:spMkLst>
        </pc:spChg>
        <pc:spChg chg="mod">
          <ac:chgData name="Eliška Hrežová" userId="S::363111@muni.cz::cbdf7859-59d5-44d8-ac99-52986bd5790c" providerId="AD" clId="Web-{E744A8E9-CD71-08CF-8544-36AF399B16EB}" dt="2020-11-30T13:57:52.331" v="1463" actId="20577"/>
          <ac:spMkLst>
            <pc:docMk/>
            <pc:sldMk cId="4283964428" sldId="267"/>
            <ac:spMk id="3" creationId="{74E442AE-C92B-4DF6-9121-341D367BC763}"/>
          </ac:spMkLst>
        </pc:spChg>
      </pc:sldChg>
      <pc:sldChg chg="addSp modSp new">
        <pc:chgData name="Eliška Hrežová" userId="S::363111@muni.cz::cbdf7859-59d5-44d8-ac99-52986bd5790c" providerId="AD" clId="Web-{E744A8E9-CD71-08CF-8544-36AF399B16EB}" dt="2020-11-30T14:24:17.981" v="1924" actId="1076"/>
        <pc:sldMkLst>
          <pc:docMk/>
          <pc:sldMk cId="560762173" sldId="268"/>
        </pc:sldMkLst>
        <pc:spChg chg="mod">
          <ac:chgData name="Eliška Hrežová" userId="S::363111@muni.cz::cbdf7859-59d5-44d8-ac99-52986bd5790c" providerId="AD" clId="Web-{E744A8E9-CD71-08CF-8544-36AF399B16EB}" dt="2020-11-30T14:01:47.534" v="1517" actId="20577"/>
          <ac:spMkLst>
            <pc:docMk/>
            <pc:sldMk cId="560762173" sldId="268"/>
            <ac:spMk id="2" creationId="{569C4E0F-D571-402C-BF1B-165B750E7BD1}"/>
          </ac:spMkLst>
        </pc:spChg>
        <pc:spChg chg="mod">
          <ac:chgData name="Eliška Hrežová" userId="S::363111@muni.cz::cbdf7859-59d5-44d8-ac99-52986bd5790c" providerId="AD" clId="Web-{E744A8E9-CD71-08CF-8544-36AF399B16EB}" dt="2020-11-30T14:09:57.394" v="1790" actId="1076"/>
          <ac:spMkLst>
            <pc:docMk/>
            <pc:sldMk cId="560762173" sldId="268"/>
            <ac:spMk id="3" creationId="{6E5869DD-98FE-41B3-A8F6-892FBE750ECE}"/>
          </ac:spMkLst>
        </pc:spChg>
        <pc:spChg chg="add mod">
          <ac:chgData name="Eliška Hrežová" userId="S::363111@muni.cz::cbdf7859-59d5-44d8-ac99-52986bd5790c" providerId="AD" clId="Web-{E744A8E9-CD71-08CF-8544-36AF399B16EB}" dt="2020-11-30T14:12:44.920" v="1837" actId="14100"/>
          <ac:spMkLst>
            <pc:docMk/>
            <pc:sldMk cId="560762173" sldId="268"/>
            <ac:spMk id="4" creationId="{F6E4A8FB-3E14-48EA-BD87-0290C9302CA4}"/>
          </ac:spMkLst>
        </pc:spChg>
        <pc:spChg chg="add mod">
          <ac:chgData name="Eliška Hrežová" userId="S::363111@muni.cz::cbdf7859-59d5-44d8-ac99-52986bd5790c" providerId="AD" clId="Web-{E744A8E9-CD71-08CF-8544-36AF399B16EB}" dt="2020-11-30T14:11:04.101" v="1809" actId="1076"/>
          <ac:spMkLst>
            <pc:docMk/>
            <pc:sldMk cId="560762173" sldId="268"/>
            <ac:spMk id="5" creationId="{63F7B3EC-1D82-4B71-A3D5-AE71605C5C06}"/>
          </ac:spMkLst>
        </pc:spChg>
        <pc:spChg chg="add mod">
          <ac:chgData name="Eliška Hrežová" userId="S::363111@muni.cz::cbdf7859-59d5-44d8-ac99-52986bd5790c" providerId="AD" clId="Web-{E744A8E9-CD71-08CF-8544-36AF399B16EB}" dt="2020-11-30T14:11:33.791" v="1814"/>
          <ac:spMkLst>
            <pc:docMk/>
            <pc:sldMk cId="560762173" sldId="268"/>
            <ac:spMk id="6" creationId="{9DE9E11E-118C-4E31-AC11-97C80F755962}"/>
          </ac:spMkLst>
        </pc:spChg>
        <pc:spChg chg="add mod">
          <ac:chgData name="Eliška Hrežová" userId="S::363111@muni.cz::cbdf7859-59d5-44d8-ac99-52986bd5790c" providerId="AD" clId="Web-{E744A8E9-CD71-08CF-8544-36AF399B16EB}" dt="2020-11-30T14:12:58.312" v="1841" actId="1076"/>
          <ac:spMkLst>
            <pc:docMk/>
            <pc:sldMk cId="560762173" sldId="268"/>
            <ac:spMk id="7" creationId="{290A062D-18B8-49FA-9AD5-1D5AED0D8438}"/>
          </ac:spMkLst>
        </pc:spChg>
        <pc:spChg chg="add mod">
          <ac:chgData name="Eliška Hrežová" userId="S::363111@muni.cz::cbdf7859-59d5-44d8-ac99-52986bd5790c" providerId="AD" clId="Web-{E744A8E9-CD71-08CF-8544-36AF399B16EB}" dt="2020-11-30T14:12:52.640" v="1840" actId="1076"/>
          <ac:spMkLst>
            <pc:docMk/>
            <pc:sldMk cId="560762173" sldId="268"/>
            <ac:spMk id="8" creationId="{4F788013-501E-40DC-8046-5BCFAB1902A3}"/>
          </ac:spMkLst>
        </pc:spChg>
        <pc:spChg chg="add mod">
          <ac:chgData name="Eliška Hrežová" userId="S::363111@muni.cz::cbdf7859-59d5-44d8-ac99-52986bd5790c" providerId="AD" clId="Web-{E744A8E9-CD71-08CF-8544-36AF399B16EB}" dt="2020-11-30T14:24:17.981" v="1924" actId="1076"/>
          <ac:spMkLst>
            <pc:docMk/>
            <pc:sldMk cId="560762173" sldId="268"/>
            <ac:spMk id="9" creationId="{B7E438D4-A8C0-44C5-874C-F33EE285E690}"/>
          </ac:spMkLst>
        </pc:spChg>
        <pc:spChg chg="add mod">
          <ac:chgData name="Eliška Hrežová" userId="S::363111@muni.cz::cbdf7859-59d5-44d8-ac99-52986bd5790c" providerId="AD" clId="Web-{E744A8E9-CD71-08CF-8544-36AF399B16EB}" dt="2020-11-30T14:15:03.086" v="1874" actId="1076"/>
          <ac:spMkLst>
            <pc:docMk/>
            <pc:sldMk cId="560762173" sldId="268"/>
            <ac:spMk id="13" creationId="{EE4380CD-4E3F-4A30-B789-2038B0AB50B6}"/>
          </ac:spMkLst>
        </pc:spChg>
        <pc:spChg chg="add mod">
          <ac:chgData name="Eliška Hrežová" userId="S::363111@muni.cz::cbdf7859-59d5-44d8-ac99-52986bd5790c" providerId="AD" clId="Web-{E744A8E9-CD71-08CF-8544-36AF399B16EB}" dt="2020-11-30T14:15:57.949" v="1922" actId="1076"/>
          <ac:spMkLst>
            <pc:docMk/>
            <pc:sldMk cId="560762173" sldId="268"/>
            <ac:spMk id="14" creationId="{4CFFA432-34CA-487B-AF94-0E2FE5EA68E7}"/>
          </ac:spMkLst>
        </pc:spChg>
        <pc:spChg chg="add mod">
          <ac:chgData name="Eliška Hrežová" userId="S::363111@muni.cz::cbdf7859-59d5-44d8-ac99-52986bd5790c" providerId="AD" clId="Web-{E744A8E9-CD71-08CF-8544-36AF399B16EB}" dt="2020-11-30T14:15:36.057" v="1902" actId="1076"/>
          <ac:spMkLst>
            <pc:docMk/>
            <pc:sldMk cId="560762173" sldId="268"/>
            <ac:spMk id="15" creationId="{9BFC7F34-4ECD-4031-8860-5E1040152F7D}"/>
          </ac:spMkLst>
        </pc:spChg>
        <pc:spChg chg="add mod">
          <ac:chgData name="Eliška Hrežová" userId="S::363111@muni.cz::cbdf7859-59d5-44d8-ac99-52986bd5790c" providerId="AD" clId="Web-{E744A8E9-CD71-08CF-8544-36AF399B16EB}" dt="2020-11-30T14:15:49.042" v="1920" actId="1076"/>
          <ac:spMkLst>
            <pc:docMk/>
            <pc:sldMk cId="560762173" sldId="268"/>
            <ac:spMk id="16" creationId="{38F82720-4B3B-45A5-B4CB-B5075B8B889C}"/>
          </ac:spMkLst>
        </pc:spChg>
        <pc:cxnChg chg="add mod">
          <ac:chgData name="Eliška Hrežová" userId="S::363111@muni.cz::cbdf7859-59d5-44d8-ac99-52986bd5790c" providerId="AD" clId="Web-{E744A8E9-CD71-08CF-8544-36AF399B16EB}" dt="2020-11-30T14:14:01.488" v="1854" actId="1076"/>
          <ac:cxnSpMkLst>
            <pc:docMk/>
            <pc:sldMk cId="560762173" sldId="268"/>
            <ac:cxnSpMk id="10" creationId="{74503A9F-1DBF-4D3C-B27B-5831E904B709}"/>
          </ac:cxnSpMkLst>
        </pc:cxnChg>
        <pc:cxnChg chg="add mod">
          <ac:chgData name="Eliška Hrežová" userId="S::363111@muni.cz::cbdf7859-59d5-44d8-ac99-52986bd5790c" providerId="AD" clId="Web-{E744A8E9-CD71-08CF-8544-36AF399B16EB}" dt="2020-11-30T14:15:52.636" v="1921" actId="1076"/>
          <ac:cxnSpMkLst>
            <pc:docMk/>
            <pc:sldMk cId="560762173" sldId="268"/>
            <ac:cxnSpMk id="11" creationId="{168D371D-E1A0-469E-B09F-9434EAB0DC7C}"/>
          </ac:cxnSpMkLst>
        </pc:cxnChg>
        <pc:cxnChg chg="add mod">
          <ac:chgData name="Eliška Hrežová" userId="S::363111@muni.cz::cbdf7859-59d5-44d8-ac99-52986bd5790c" providerId="AD" clId="Web-{E744A8E9-CD71-08CF-8544-36AF399B16EB}" dt="2020-11-30T14:14:41.866" v="1863" actId="1076"/>
          <ac:cxnSpMkLst>
            <pc:docMk/>
            <pc:sldMk cId="560762173" sldId="268"/>
            <ac:cxnSpMk id="12" creationId="{75BB7F75-746C-4AE6-919B-D8A292C3C2A5}"/>
          </ac:cxnSpMkLst>
        </pc:cxnChg>
      </pc:sldChg>
      <pc:sldChg chg="modSp new">
        <pc:chgData name="Eliška Hrežová" userId="S::363111@muni.cz::cbdf7859-59d5-44d8-ac99-52986bd5790c" providerId="AD" clId="Web-{E744A8E9-CD71-08CF-8544-36AF399B16EB}" dt="2020-11-30T14:56:51.641" v="2973" actId="20577"/>
        <pc:sldMkLst>
          <pc:docMk/>
          <pc:sldMk cId="3098553673" sldId="269"/>
        </pc:sldMkLst>
        <pc:spChg chg="mod">
          <ac:chgData name="Eliška Hrežová" userId="S::363111@muni.cz::cbdf7859-59d5-44d8-ac99-52986bd5790c" providerId="AD" clId="Web-{E744A8E9-CD71-08CF-8544-36AF399B16EB}" dt="2020-11-30T14:35:47.714" v="2002" actId="20577"/>
          <ac:spMkLst>
            <pc:docMk/>
            <pc:sldMk cId="3098553673" sldId="269"/>
            <ac:spMk id="2" creationId="{B320D628-A4D4-4693-9785-D91A8F82A4F6}"/>
          </ac:spMkLst>
        </pc:spChg>
        <pc:spChg chg="mod">
          <ac:chgData name="Eliška Hrežová" userId="S::363111@muni.cz::cbdf7859-59d5-44d8-ac99-52986bd5790c" providerId="AD" clId="Web-{E744A8E9-CD71-08CF-8544-36AF399B16EB}" dt="2020-11-30T14:56:51.641" v="2973" actId="20577"/>
          <ac:spMkLst>
            <pc:docMk/>
            <pc:sldMk cId="3098553673" sldId="269"/>
            <ac:spMk id="3" creationId="{0D731E50-559B-426D-B79E-AE4FDA27E6F4}"/>
          </ac:spMkLst>
        </pc:spChg>
      </pc:sldChg>
      <pc:sldChg chg="addSp delSp modSp new mod modClrScheme chgLayout">
        <pc:chgData name="Eliška Hrežová" userId="S::363111@muni.cz::cbdf7859-59d5-44d8-ac99-52986bd5790c" providerId="AD" clId="Web-{E744A8E9-CD71-08CF-8544-36AF399B16EB}" dt="2020-11-30T17:02:57.040" v="5089"/>
        <pc:sldMkLst>
          <pc:docMk/>
          <pc:sldMk cId="3406555261" sldId="270"/>
        </pc:sldMkLst>
        <pc:spChg chg="mod ord">
          <ac:chgData name="Eliška Hrežová" userId="S::363111@muni.cz::cbdf7859-59d5-44d8-ac99-52986bd5790c" providerId="AD" clId="Web-{E744A8E9-CD71-08CF-8544-36AF399B16EB}" dt="2020-11-30T14:42:02.911" v="2447"/>
          <ac:spMkLst>
            <pc:docMk/>
            <pc:sldMk cId="3406555261" sldId="270"/>
            <ac:spMk id="2" creationId="{49DDB21C-B755-40BC-B0FC-F22D5E1E45E0}"/>
          </ac:spMkLst>
        </pc:spChg>
        <pc:spChg chg="mod ord">
          <ac:chgData name="Eliška Hrežová" userId="S::363111@muni.cz::cbdf7859-59d5-44d8-ac99-52986bd5790c" providerId="AD" clId="Web-{E744A8E9-CD71-08CF-8544-36AF399B16EB}" dt="2020-11-30T14:52:08.513" v="2821" actId="20577"/>
          <ac:spMkLst>
            <pc:docMk/>
            <pc:sldMk cId="3406555261" sldId="270"/>
            <ac:spMk id="3" creationId="{F5933B01-DCDD-4FE9-A3DE-19B348F88CC4}"/>
          </ac:spMkLst>
        </pc:spChg>
        <pc:spChg chg="add mod ord">
          <ac:chgData name="Eliška Hrežová" userId="S::363111@muni.cz::cbdf7859-59d5-44d8-ac99-52986bd5790c" providerId="AD" clId="Web-{E744A8E9-CD71-08CF-8544-36AF399B16EB}" dt="2020-11-30T14:54:30.835" v="2922" actId="20577"/>
          <ac:spMkLst>
            <pc:docMk/>
            <pc:sldMk cId="3406555261" sldId="270"/>
            <ac:spMk id="4" creationId="{6C1A94F2-B94D-4009-BEA2-4659CC11A020}"/>
          </ac:spMkLst>
        </pc:spChg>
        <pc:spChg chg="add del mod">
          <ac:chgData name="Eliška Hrežová" userId="S::363111@muni.cz::cbdf7859-59d5-44d8-ac99-52986bd5790c" providerId="AD" clId="Web-{E744A8E9-CD71-08CF-8544-36AF399B16EB}" dt="2020-11-30T14:48:20.560" v="2735"/>
          <ac:spMkLst>
            <pc:docMk/>
            <pc:sldMk cId="3406555261" sldId="270"/>
            <ac:spMk id="5" creationId="{10F82D94-6402-42E7-98D1-EBB23031716B}"/>
          </ac:spMkLst>
        </pc:spChg>
        <pc:cxnChg chg="add mod">
          <ac:chgData name="Eliška Hrežová" userId="S::363111@muni.cz::cbdf7859-59d5-44d8-ac99-52986bd5790c" providerId="AD" clId="Web-{E744A8E9-CD71-08CF-8544-36AF399B16EB}" dt="2020-11-30T14:48:45.124" v="2741" actId="1076"/>
          <ac:cxnSpMkLst>
            <pc:docMk/>
            <pc:sldMk cId="3406555261" sldId="270"/>
            <ac:cxnSpMk id="6" creationId="{F758692B-8259-45B1-9466-DE8B09925219}"/>
          </ac:cxnSpMkLst>
        </pc:cxnChg>
        <pc:cxnChg chg="add mod">
          <ac:chgData name="Eliška Hrežová" userId="S::363111@muni.cz::cbdf7859-59d5-44d8-ac99-52986bd5790c" providerId="AD" clId="Web-{E744A8E9-CD71-08CF-8544-36AF399B16EB}" dt="2020-11-30T14:49:00.625" v="2743" actId="1076"/>
          <ac:cxnSpMkLst>
            <pc:docMk/>
            <pc:sldMk cId="3406555261" sldId="270"/>
            <ac:cxnSpMk id="7" creationId="{12ECB073-3321-44FE-8630-796F8BF90A0E}"/>
          </ac:cxnSpMkLst>
        </pc:cxnChg>
        <pc:cxnChg chg="add mod">
          <ac:chgData name="Eliška Hrežová" userId="S::363111@muni.cz::cbdf7859-59d5-44d8-ac99-52986bd5790c" providerId="AD" clId="Web-{E744A8E9-CD71-08CF-8544-36AF399B16EB}" dt="2020-11-30T14:49:17.908" v="2745" actId="1076"/>
          <ac:cxnSpMkLst>
            <pc:docMk/>
            <pc:sldMk cId="3406555261" sldId="270"/>
            <ac:cxnSpMk id="8" creationId="{779D89B1-EFC1-4508-8176-C06D3DD75939}"/>
          </ac:cxnSpMkLst>
        </pc:cxnChg>
        <pc:cxnChg chg="add mod">
          <ac:chgData name="Eliška Hrežová" userId="S::363111@muni.cz::cbdf7859-59d5-44d8-ac99-52986bd5790c" providerId="AD" clId="Web-{E744A8E9-CD71-08CF-8544-36AF399B16EB}" dt="2020-11-30T14:50:32.131" v="2768" actId="1076"/>
          <ac:cxnSpMkLst>
            <pc:docMk/>
            <pc:sldMk cId="3406555261" sldId="270"/>
            <ac:cxnSpMk id="9" creationId="{B18E41BB-B5C9-4663-9155-A58CAD9D935D}"/>
          </ac:cxnSpMkLst>
        </pc:cxnChg>
        <pc:cxnChg chg="add del mod">
          <ac:chgData name="Eliška Hrežová" userId="S::363111@muni.cz::cbdf7859-59d5-44d8-ac99-52986bd5790c" providerId="AD" clId="Web-{E744A8E9-CD71-08CF-8544-36AF399B16EB}" dt="2020-11-30T17:02:57.040" v="5089"/>
          <ac:cxnSpMkLst>
            <pc:docMk/>
            <pc:sldMk cId="3406555261" sldId="270"/>
            <ac:cxnSpMk id="10" creationId="{82845A81-E388-4AB0-ADE4-3FFD5C1F588B}"/>
          </ac:cxnSpMkLst>
        </pc:cxnChg>
        <pc:cxnChg chg="add mod">
          <ac:chgData name="Eliška Hrežová" userId="S::363111@muni.cz::cbdf7859-59d5-44d8-ac99-52986bd5790c" providerId="AD" clId="Web-{E744A8E9-CD71-08CF-8544-36AF399B16EB}" dt="2020-11-30T14:50:06.802" v="2751" actId="1076"/>
          <ac:cxnSpMkLst>
            <pc:docMk/>
            <pc:sldMk cId="3406555261" sldId="270"/>
            <ac:cxnSpMk id="11" creationId="{6846593E-3298-4A47-8EA1-C04F89D30E0B}"/>
          </ac:cxnSpMkLst>
        </pc:cxnChg>
        <pc:cxnChg chg="add mod">
          <ac:chgData name="Eliška Hrežová" userId="S::363111@muni.cz::cbdf7859-59d5-44d8-ac99-52986bd5790c" providerId="AD" clId="Web-{E744A8E9-CD71-08CF-8544-36AF399B16EB}" dt="2020-11-30T14:50:18.943" v="2754" actId="1076"/>
          <ac:cxnSpMkLst>
            <pc:docMk/>
            <pc:sldMk cId="3406555261" sldId="270"/>
            <ac:cxnSpMk id="12" creationId="{84B9CE31-12FA-45FB-9FE8-D3266A58B0AF}"/>
          </ac:cxnSpMkLst>
        </pc:cxnChg>
        <pc:cxnChg chg="add mod">
          <ac:chgData name="Eliška Hrežová" userId="S::363111@muni.cz::cbdf7859-59d5-44d8-ac99-52986bd5790c" providerId="AD" clId="Web-{E744A8E9-CD71-08CF-8544-36AF399B16EB}" dt="2020-11-30T14:51:06.899" v="2783" actId="1076"/>
          <ac:cxnSpMkLst>
            <pc:docMk/>
            <pc:sldMk cId="3406555261" sldId="270"/>
            <ac:cxnSpMk id="13" creationId="{070EAD51-9265-4DF8-BBC2-788E0C6D7818}"/>
          </ac:cxnSpMkLst>
        </pc:cxnChg>
        <pc:cxnChg chg="add mod">
          <ac:chgData name="Eliška Hrežová" userId="S::363111@muni.cz::cbdf7859-59d5-44d8-ac99-52986bd5790c" providerId="AD" clId="Web-{E744A8E9-CD71-08CF-8544-36AF399B16EB}" dt="2020-11-30T14:51:36.839" v="2788" actId="1076"/>
          <ac:cxnSpMkLst>
            <pc:docMk/>
            <pc:sldMk cId="3406555261" sldId="270"/>
            <ac:cxnSpMk id="14" creationId="{80F39621-F1E7-4419-B732-2F9D8DC62C4D}"/>
          </ac:cxnSpMkLst>
        </pc:cxnChg>
        <pc:cxnChg chg="add mod">
          <ac:chgData name="Eliška Hrežová" userId="S::363111@muni.cz::cbdf7859-59d5-44d8-ac99-52986bd5790c" providerId="AD" clId="Web-{E744A8E9-CD71-08CF-8544-36AF399B16EB}" dt="2020-11-30T14:51:59.043" v="2793" actId="1076"/>
          <ac:cxnSpMkLst>
            <pc:docMk/>
            <pc:sldMk cId="3406555261" sldId="270"/>
            <ac:cxnSpMk id="15" creationId="{592A00DA-ADAF-41E4-B5C2-F108AC53022D}"/>
          </ac:cxnSpMkLst>
        </pc:cxnChg>
        <pc:cxnChg chg="add mod">
          <ac:chgData name="Eliška Hrežová" userId="S::363111@muni.cz::cbdf7859-59d5-44d8-ac99-52986bd5790c" providerId="AD" clId="Web-{E744A8E9-CD71-08CF-8544-36AF399B16EB}" dt="2020-11-30T14:52:30.483" v="2827" actId="1076"/>
          <ac:cxnSpMkLst>
            <pc:docMk/>
            <pc:sldMk cId="3406555261" sldId="270"/>
            <ac:cxnSpMk id="16" creationId="{D3F6752F-3C63-4967-B401-6B14DAA9403D}"/>
          </ac:cxnSpMkLst>
        </pc:cxnChg>
        <pc:cxnChg chg="add mod">
          <ac:chgData name="Eliška Hrežová" userId="S::363111@muni.cz::cbdf7859-59d5-44d8-ac99-52986bd5790c" providerId="AD" clId="Web-{E744A8E9-CD71-08CF-8544-36AF399B16EB}" dt="2020-11-30T14:53:47.097" v="2835" actId="1076"/>
          <ac:cxnSpMkLst>
            <pc:docMk/>
            <pc:sldMk cId="3406555261" sldId="270"/>
            <ac:cxnSpMk id="17" creationId="{F2E1BB41-CDCB-44AA-BED3-739FD1A49E76}"/>
          </ac:cxnSpMkLst>
        </pc:cxnChg>
        <pc:cxnChg chg="add mod">
          <ac:chgData name="Eliška Hrežová" userId="S::363111@muni.cz::cbdf7859-59d5-44d8-ac99-52986bd5790c" providerId="AD" clId="Web-{E744A8E9-CD71-08CF-8544-36AF399B16EB}" dt="2020-11-30T14:54:26.147" v="2901" actId="1076"/>
          <ac:cxnSpMkLst>
            <pc:docMk/>
            <pc:sldMk cId="3406555261" sldId="270"/>
            <ac:cxnSpMk id="18" creationId="{3156259C-2EEE-4A66-B972-49CEFC5A795C}"/>
          </ac:cxnSpMkLst>
        </pc:cxnChg>
      </pc:sldChg>
      <pc:sldChg chg="delSp modSp new mod modClrScheme chgLayout">
        <pc:chgData name="Eliška Hrežová" userId="S::363111@muni.cz::cbdf7859-59d5-44d8-ac99-52986bd5790c" providerId="AD" clId="Web-{E744A8E9-CD71-08CF-8544-36AF399B16EB}" dt="2020-11-30T17:18:05.053" v="5186" actId="20577"/>
        <pc:sldMkLst>
          <pc:docMk/>
          <pc:sldMk cId="842641658" sldId="271"/>
        </pc:sldMkLst>
        <pc:spChg chg="mod ord">
          <ac:chgData name="Eliška Hrežová" userId="S::363111@muni.cz::cbdf7859-59d5-44d8-ac99-52986bd5790c" providerId="AD" clId="Web-{E744A8E9-CD71-08CF-8544-36AF399B16EB}" dt="2020-11-30T14:57:09.189" v="2982"/>
          <ac:spMkLst>
            <pc:docMk/>
            <pc:sldMk cId="842641658" sldId="271"/>
            <ac:spMk id="2" creationId="{366D3FA7-C1F0-4CF8-8FA4-E9B808F77737}"/>
          </ac:spMkLst>
        </pc:spChg>
        <pc:spChg chg="mod ord">
          <ac:chgData name="Eliška Hrežová" userId="S::363111@muni.cz::cbdf7859-59d5-44d8-ac99-52986bd5790c" providerId="AD" clId="Web-{E744A8E9-CD71-08CF-8544-36AF399B16EB}" dt="2020-11-30T17:18:05.053" v="5186" actId="20577"/>
          <ac:spMkLst>
            <pc:docMk/>
            <pc:sldMk cId="842641658" sldId="271"/>
            <ac:spMk id="3" creationId="{5E7B4C7B-685E-45F7-AC6D-E72694935B49}"/>
          </ac:spMkLst>
        </pc:spChg>
        <pc:spChg chg="del">
          <ac:chgData name="Eliška Hrežová" userId="S::363111@muni.cz::cbdf7859-59d5-44d8-ac99-52986bd5790c" providerId="AD" clId="Web-{E744A8E9-CD71-08CF-8544-36AF399B16EB}" dt="2020-11-30T14:57:09.189" v="2982"/>
          <ac:spMkLst>
            <pc:docMk/>
            <pc:sldMk cId="842641658" sldId="271"/>
            <ac:spMk id="4" creationId="{23E0B0A2-2F6F-4273-AD37-FF24C52906C4}"/>
          </ac:spMkLst>
        </pc:spChg>
      </pc:sldChg>
      <pc:sldChg chg="modSp new mod modClrScheme chgLayout">
        <pc:chgData name="Eliška Hrežová" userId="S::363111@muni.cz::cbdf7859-59d5-44d8-ac99-52986bd5790c" providerId="AD" clId="Web-{E744A8E9-CD71-08CF-8544-36AF399B16EB}" dt="2020-11-30T15:03:40.964" v="3291" actId="20577"/>
        <pc:sldMkLst>
          <pc:docMk/>
          <pc:sldMk cId="2760292876" sldId="272"/>
        </pc:sldMkLst>
        <pc:spChg chg="mod ord">
          <ac:chgData name="Eliška Hrežová" userId="S::363111@muni.cz::cbdf7859-59d5-44d8-ac99-52986bd5790c" providerId="AD" clId="Web-{E744A8E9-CD71-08CF-8544-36AF399B16EB}" dt="2020-11-30T15:03:12.713" v="3285" actId="20577"/>
          <ac:spMkLst>
            <pc:docMk/>
            <pc:sldMk cId="2760292876" sldId="272"/>
            <ac:spMk id="2" creationId="{5EBB76FD-E71E-4AAE-BCE9-A364B6390D67}"/>
          </ac:spMkLst>
        </pc:spChg>
        <pc:spChg chg="mod ord">
          <ac:chgData name="Eliška Hrežová" userId="S::363111@muni.cz::cbdf7859-59d5-44d8-ac99-52986bd5790c" providerId="AD" clId="Web-{E744A8E9-CD71-08CF-8544-36AF399B16EB}" dt="2020-11-30T15:03:40.964" v="3291" actId="20577"/>
          <ac:spMkLst>
            <pc:docMk/>
            <pc:sldMk cId="2760292876" sldId="272"/>
            <ac:spMk id="3" creationId="{3B209A67-5586-4A05-839A-A3DEE9761523}"/>
          </ac:spMkLst>
        </pc:spChg>
      </pc:sldChg>
      <pc:sldChg chg="modSp new">
        <pc:chgData name="Eliška Hrežová" userId="S::363111@muni.cz::cbdf7859-59d5-44d8-ac99-52986bd5790c" providerId="AD" clId="Web-{E744A8E9-CD71-08CF-8544-36AF399B16EB}" dt="2020-11-30T15:07:36.105" v="3420" actId="20577"/>
        <pc:sldMkLst>
          <pc:docMk/>
          <pc:sldMk cId="3796349607" sldId="273"/>
        </pc:sldMkLst>
        <pc:spChg chg="mod">
          <ac:chgData name="Eliška Hrežová" userId="S::363111@muni.cz::cbdf7859-59d5-44d8-ac99-52986bd5790c" providerId="AD" clId="Web-{E744A8E9-CD71-08CF-8544-36AF399B16EB}" dt="2020-11-30T15:07:36.105" v="3420" actId="20577"/>
          <ac:spMkLst>
            <pc:docMk/>
            <pc:sldMk cId="3796349607" sldId="273"/>
            <ac:spMk id="2" creationId="{01A236B1-217A-469A-B8D4-560CC9536D67}"/>
          </ac:spMkLst>
        </pc:spChg>
        <pc:spChg chg="mod">
          <ac:chgData name="Eliška Hrežová" userId="S::363111@muni.cz::cbdf7859-59d5-44d8-ac99-52986bd5790c" providerId="AD" clId="Web-{E744A8E9-CD71-08CF-8544-36AF399B16EB}" dt="2020-11-30T15:05:05.157" v="3343" actId="20577"/>
          <ac:spMkLst>
            <pc:docMk/>
            <pc:sldMk cId="3796349607" sldId="273"/>
            <ac:spMk id="3" creationId="{AFD50A3A-0480-4F63-93FC-2032C9E16285}"/>
          </ac:spMkLst>
        </pc:spChg>
      </pc:sldChg>
      <pc:sldChg chg="modSp new">
        <pc:chgData name="Eliška Hrežová" userId="S::363111@muni.cz::cbdf7859-59d5-44d8-ac99-52986bd5790c" providerId="AD" clId="Web-{E744A8E9-CD71-08CF-8544-36AF399B16EB}" dt="2020-11-30T15:54:27.633" v="3750" actId="20577"/>
        <pc:sldMkLst>
          <pc:docMk/>
          <pc:sldMk cId="2871025068" sldId="274"/>
        </pc:sldMkLst>
        <pc:spChg chg="mod">
          <ac:chgData name="Eliška Hrežová" userId="S::363111@muni.cz::cbdf7859-59d5-44d8-ac99-52986bd5790c" providerId="AD" clId="Web-{E744A8E9-CD71-08CF-8544-36AF399B16EB}" dt="2020-11-30T15:54:09.367" v="3726" actId="20577"/>
          <ac:spMkLst>
            <pc:docMk/>
            <pc:sldMk cId="2871025068" sldId="274"/>
            <ac:spMk id="2" creationId="{94D78A86-E27F-4010-9D20-F61C37226E4C}"/>
          </ac:spMkLst>
        </pc:spChg>
        <pc:spChg chg="mod">
          <ac:chgData name="Eliška Hrežová" userId="S::363111@muni.cz::cbdf7859-59d5-44d8-ac99-52986bd5790c" providerId="AD" clId="Web-{E744A8E9-CD71-08CF-8544-36AF399B16EB}" dt="2020-11-30T15:54:27.633" v="3750" actId="20577"/>
          <ac:spMkLst>
            <pc:docMk/>
            <pc:sldMk cId="2871025068" sldId="274"/>
            <ac:spMk id="3" creationId="{48033B8F-06C5-465D-B700-5EF807F06E8A}"/>
          </ac:spMkLst>
        </pc:spChg>
      </pc:sldChg>
      <pc:sldChg chg="modSp new">
        <pc:chgData name="Eliška Hrežová" userId="S::363111@muni.cz::cbdf7859-59d5-44d8-ac99-52986bd5790c" providerId="AD" clId="Web-{E744A8E9-CD71-08CF-8544-36AF399B16EB}" dt="2020-11-30T15:53:16.522" v="3708" actId="20577"/>
        <pc:sldMkLst>
          <pc:docMk/>
          <pc:sldMk cId="2324387712" sldId="275"/>
        </pc:sldMkLst>
        <pc:spChg chg="mod">
          <ac:chgData name="Eliška Hrežová" userId="S::363111@muni.cz::cbdf7859-59d5-44d8-ac99-52986bd5790c" providerId="AD" clId="Web-{E744A8E9-CD71-08CF-8544-36AF399B16EB}" dt="2020-11-30T15:53:16.522" v="3708" actId="20577"/>
          <ac:spMkLst>
            <pc:docMk/>
            <pc:sldMk cId="2324387712" sldId="275"/>
            <ac:spMk id="2" creationId="{50B16967-7F7E-467F-ADA3-1AE021D548AA}"/>
          </ac:spMkLst>
        </pc:spChg>
        <pc:spChg chg="mod">
          <ac:chgData name="Eliška Hrežová" userId="S::363111@muni.cz::cbdf7859-59d5-44d8-ac99-52986bd5790c" providerId="AD" clId="Web-{E744A8E9-CD71-08CF-8544-36AF399B16EB}" dt="2020-11-30T15:51:36.692" v="3607" actId="20577"/>
          <ac:spMkLst>
            <pc:docMk/>
            <pc:sldMk cId="2324387712" sldId="275"/>
            <ac:spMk id="3" creationId="{4D14BE97-D243-4329-B18F-DD199FDBAB41}"/>
          </ac:spMkLst>
        </pc:spChg>
      </pc:sldChg>
      <pc:sldChg chg="modSp new">
        <pc:chgData name="Eliška Hrežová" userId="S::363111@muni.cz::cbdf7859-59d5-44d8-ac99-52986bd5790c" providerId="AD" clId="Web-{E744A8E9-CD71-08CF-8544-36AF399B16EB}" dt="2020-11-30T15:52:49.021" v="3705" actId="20577"/>
        <pc:sldMkLst>
          <pc:docMk/>
          <pc:sldMk cId="2465098240" sldId="276"/>
        </pc:sldMkLst>
        <pc:spChg chg="mod">
          <ac:chgData name="Eliška Hrežová" userId="S::363111@muni.cz::cbdf7859-59d5-44d8-ac99-52986bd5790c" providerId="AD" clId="Web-{E744A8E9-CD71-08CF-8544-36AF399B16EB}" dt="2020-11-30T15:51:45.645" v="3626" actId="20577"/>
          <ac:spMkLst>
            <pc:docMk/>
            <pc:sldMk cId="2465098240" sldId="276"/>
            <ac:spMk id="2" creationId="{202A15C8-F5AE-4CC9-A39D-493C7CC577B9}"/>
          </ac:spMkLst>
        </pc:spChg>
        <pc:spChg chg="mod">
          <ac:chgData name="Eliška Hrežová" userId="S::363111@muni.cz::cbdf7859-59d5-44d8-ac99-52986bd5790c" providerId="AD" clId="Web-{E744A8E9-CD71-08CF-8544-36AF399B16EB}" dt="2020-11-30T15:52:49.021" v="3705" actId="20577"/>
          <ac:spMkLst>
            <pc:docMk/>
            <pc:sldMk cId="2465098240" sldId="276"/>
            <ac:spMk id="3" creationId="{B9FB4510-BBA5-4BD2-9502-D3C6F726FF50}"/>
          </ac:spMkLst>
        </pc:spChg>
      </pc:sldChg>
      <pc:sldChg chg="modSp new">
        <pc:chgData name="Eliška Hrežová" userId="S::363111@muni.cz::cbdf7859-59d5-44d8-ac99-52986bd5790c" providerId="AD" clId="Web-{E744A8E9-CD71-08CF-8544-36AF399B16EB}" dt="2020-11-30T15:55:12.931" v="3762" actId="20577"/>
        <pc:sldMkLst>
          <pc:docMk/>
          <pc:sldMk cId="3002656154" sldId="277"/>
        </pc:sldMkLst>
        <pc:spChg chg="mod">
          <ac:chgData name="Eliška Hrežová" userId="S::363111@muni.cz::cbdf7859-59d5-44d8-ac99-52986bd5790c" providerId="AD" clId="Web-{E744A8E9-CD71-08CF-8544-36AF399B16EB}" dt="2020-11-30T15:55:12.931" v="3762" actId="20577"/>
          <ac:spMkLst>
            <pc:docMk/>
            <pc:sldMk cId="3002656154" sldId="277"/>
            <ac:spMk id="2" creationId="{2C59608B-BA02-4541-B8E5-DB03FBA442C8}"/>
          </ac:spMkLst>
        </pc:spChg>
        <pc:spChg chg="mod">
          <ac:chgData name="Eliška Hrežová" userId="S::363111@muni.cz::cbdf7859-59d5-44d8-ac99-52986bd5790c" providerId="AD" clId="Web-{E744A8E9-CD71-08CF-8544-36AF399B16EB}" dt="2020-11-30T15:54:57.837" v="3759" actId="20577"/>
          <ac:spMkLst>
            <pc:docMk/>
            <pc:sldMk cId="3002656154" sldId="277"/>
            <ac:spMk id="3" creationId="{38968BD0-43B6-46A5-B7F3-A1956D8A1E70}"/>
          </ac:spMkLst>
        </pc:spChg>
      </pc:sldChg>
      <pc:sldChg chg="modSp new ord">
        <pc:chgData name="Eliška Hrežová" userId="S::363111@muni.cz::cbdf7859-59d5-44d8-ac99-52986bd5790c" providerId="AD" clId="Web-{E744A8E9-CD71-08CF-8544-36AF399B16EB}" dt="2020-11-30T16:02:34.129" v="4201" actId="20577"/>
        <pc:sldMkLst>
          <pc:docMk/>
          <pc:sldMk cId="3134430249" sldId="278"/>
        </pc:sldMkLst>
        <pc:spChg chg="mod">
          <ac:chgData name="Eliška Hrežová" userId="S::363111@muni.cz::cbdf7859-59d5-44d8-ac99-52986bd5790c" providerId="AD" clId="Web-{E744A8E9-CD71-08CF-8544-36AF399B16EB}" dt="2020-11-30T15:55:37.338" v="3772" actId="20577"/>
          <ac:spMkLst>
            <pc:docMk/>
            <pc:sldMk cId="3134430249" sldId="278"/>
            <ac:spMk id="2" creationId="{03895518-CC79-4776-BEFC-B463F6ACCE65}"/>
          </ac:spMkLst>
        </pc:spChg>
        <pc:spChg chg="mod">
          <ac:chgData name="Eliška Hrežová" userId="S::363111@muni.cz::cbdf7859-59d5-44d8-ac99-52986bd5790c" providerId="AD" clId="Web-{E744A8E9-CD71-08CF-8544-36AF399B16EB}" dt="2020-11-30T16:02:34.129" v="4201" actId="20577"/>
          <ac:spMkLst>
            <pc:docMk/>
            <pc:sldMk cId="3134430249" sldId="278"/>
            <ac:spMk id="3" creationId="{374C2DFB-0C20-42D6-A3F9-D69B72A9BFEC}"/>
          </ac:spMkLst>
        </pc:spChg>
      </pc:sldChg>
      <pc:sldChg chg="modSp new">
        <pc:chgData name="Eliška Hrežová" userId="S::363111@muni.cz::cbdf7859-59d5-44d8-ac99-52986bd5790c" providerId="AD" clId="Web-{E744A8E9-CD71-08CF-8544-36AF399B16EB}" dt="2020-11-30T17:35:34.231" v="5190" actId="20577"/>
        <pc:sldMkLst>
          <pc:docMk/>
          <pc:sldMk cId="1476444360" sldId="279"/>
        </pc:sldMkLst>
        <pc:spChg chg="mod">
          <ac:chgData name="Eliška Hrežová" userId="S::363111@muni.cz::cbdf7859-59d5-44d8-ac99-52986bd5790c" providerId="AD" clId="Web-{E744A8E9-CD71-08CF-8544-36AF399B16EB}" dt="2020-11-30T15:56:30.136" v="3810" actId="20577"/>
          <ac:spMkLst>
            <pc:docMk/>
            <pc:sldMk cId="1476444360" sldId="279"/>
            <ac:spMk id="2" creationId="{21AA2DDD-186F-41FA-A595-E31F2F6F03BE}"/>
          </ac:spMkLst>
        </pc:spChg>
        <pc:spChg chg="mod">
          <ac:chgData name="Eliška Hrežová" userId="S::363111@muni.cz::cbdf7859-59d5-44d8-ac99-52986bd5790c" providerId="AD" clId="Web-{E744A8E9-CD71-08CF-8544-36AF399B16EB}" dt="2020-11-30T17:35:34.231" v="5190" actId="20577"/>
          <ac:spMkLst>
            <pc:docMk/>
            <pc:sldMk cId="1476444360" sldId="279"/>
            <ac:spMk id="3" creationId="{96526AA3-821E-467F-90B9-A1FB81B1A48A}"/>
          </ac:spMkLst>
        </pc:spChg>
      </pc:sldChg>
      <pc:sldChg chg="modSp add replId">
        <pc:chgData name="Eliška Hrežová" userId="S::363111@muni.cz::cbdf7859-59d5-44d8-ac99-52986bd5790c" providerId="AD" clId="Web-{E744A8E9-CD71-08CF-8544-36AF399B16EB}" dt="2020-11-30T16:29:04.126" v="4994" actId="20577"/>
        <pc:sldMkLst>
          <pc:docMk/>
          <pc:sldMk cId="3937722559" sldId="280"/>
        </pc:sldMkLst>
        <pc:spChg chg="mod">
          <ac:chgData name="Eliška Hrežová" userId="S::363111@muni.cz::cbdf7859-59d5-44d8-ac99-52986bd5790c" providerId="AD" clId="Web-{E744A8E9-CD71-08CF-8544-36AF399B16EB}" dt="2020-11-30T16:29:04.126" v="4994" actId="20577"/>
          <ac:spMkLst>
            <pc:docMk/>
            <pc:sldMk cId="3937722559" sldId="280"/>
            <ac:spMk id="2" creationId="{21AA2DDD-186F-41FA-A595-E31F2F6F03BE}"/>
          </ac:spMkLst>
        </pc:spChg>
        <pc:spChg chg="mod">
          <ac:chgData name="Eliška Hrežová" userId="S::363111@muni.cz::cbdf7859-59d5-44d8-ac99-52986bd5790c" providerId="AD" clId="Web-{E744A8E9-CD71-08CF-8544-36AF399B16EB}" dt="2020-11-30T15:59:47.156" v="4072" actId="20577"/>
          <ac:spMkLst>
            <pc:docMk/>
            <pc:sldMk cId="3937722559" sldId="280"/>
            <ac:spMk id="3" creationId="{96526AA3-821E-467F-90B9-A1FB81B1A48A}"/>
          </ac:spMkLst>
        </pc:spChg>
      </pc:sldChg>
      <pc:sldChg chg="modSp add del replId">
        <pc:chgData name="Eliška Hrežová" userId="S::363111@muni.cz::cbdf7859-59d5-44d8-ac99-52986bd5790c" providerId="AD" clId="Web-{E744A8E9-CD71-08CF-8544-36AF399B16EB}" dt="2020-11-30T17:34:37.508" v="5189"/>
        <pc:sldMkLst>
          <pc:docMk/>
          <pc:sldMk cId="4140866014" sldId="281"/>
        </pc:sldMkLst>
        <pc:spChg chg="mod">
          <ac:chgData name="Eliška Hrežová" userId="S::363111@muni.cz::cbdf7859-59d5-44d8-ac99-52986bd5790c" providerId="AD" clId="Web-{E744A8E9-CD71-08CF-8544-36AF399B16EB}" dt="2020-11-30T16:29:09.501" v="4997" actId="20577"/>
          <ac:spMkLst>
            <pc:docMk/>
            <pc:sldMk cId="4140866014" sldId="281"/>
            <ac:spMk id="2" creationId="{21AA2DDD-186F-41FA-A595-E31F2F6F03BE}"/>
          </ac:spMkLst>
        </pc:spChg>
      </pc:sldChg>
      <pc:sldChg chg="modSp add replId">
        <pc:chgData name="Eliška Hrežová" userId="S::363111@muni.cz::cbdf7859-59d5-44d8-ac99-52986bd5790c" providerId="AD" clId="Web-{E744A8E9-CD71-08CF-8544-36AF399B16EB}" dt="2020-11-30T16:29:13.658" v="4999" actId="20577"/>
        <pc:sldMkLst>
          <pc:docMk/>
          <pc:sldMk cId="3266535885" sldId="282"/>
        </pc:sldMkLst>
        <pc:spChg chg="mod">
          <ac:chgData name="Eliška Hrežová" userId="S::363111@muni.cz::cbdf7859-59d5-44d8-ac99-52986bd5790c" providerId="AD" clId="Web-{E744A8E9-CD71-08CF-8544-36AF399B16EB}" dt="2020-11-30T16:29:13.658" v="4999" actId="20577"/>
          <ac:spMkLst>
            <pc:docMk/>
            <pc:sldMk cId="3266535885" sldId="282"/>
            <ac:spMk id="2" creationId="{21AA2DDD-186F-41FA-A595-E31F2F6F03BE}"/>
          </ac:spMkLst>
        </pc:spChg>
        <pc:spChg chg="mod">
          <ac:chgData name="Eliška Hrežová" userId="S::363111@muni.cz::cbdf7859-59d5-44d8-ac99-52986bd5790c" providerId="AD" clId="Web-{E744A8E9-CD71-08CF-8544-36AF399B16EB}" dt="2020-11-30T16:03:04.145" v="4221" actId="20577"/>
          <ac:spMkLst>
            <pc:docMk/>
            <pc:sldMk cId="3266535885" sldId="282"/>
            <ac:spMk id="3" creationId="{96526AA3-821E-467F-90B9-A1FB81B1A48A}"/>
          </ac:spMkLst>
        </pc:spChg>
      </pc:sldChg>
      <pc:sldChg chg="modSp new">
        <pc:chgData name="Eliška Hrežová" userId="S::363111@muni.cz::cbdf7859-59d5-44d8-ac99-52986bd5790c" providerId="AD" clId="Web-{E744A8E9-CD71-08CF-8544-36AF399B16EB}" dt="2020-11-30T16:04:56.772" v="4726" actId="20577"/>
        <pc:sldMkLst>
          <pc:docMk/>
          <pc:sldMk cId="1606443824" sldId="283"/>
        </pc:sldMkLst>
        <pc:spChg chg="mod">
          <ac:chgData name="Eliška Hrežová" userId="S::363111@muni.cz::cbdf7859-59d5-44d8-ac99-52986bd5790c" providerId="AD" clId="Web-{E744A8E9-CD71-08CF-8544-36AF399B16EB}" dt="2020-11-30T16:03:18.661" v="4231" actId="20577"/>
          <ac:spMkLst>
            <pc:docMk/>
            <pc:sldMk cId="1606443824" sldId="283"/>
            <ac:spMk id="2" creationId="{58025D42-F6D1-40D6-8FEC-A46CAD760998}"/>
          </ac:spMkLst>
        </pc:spChg>
        <pc:spChg chg="mod">
          <ac:chgData name="Eliška Hrežová" userId="S::363111@muni.cz::cbdf7859-59d5-44d8-ac99-52986bd5790c" providerId="AD" clId="Web-{E744A8E9-CD71-08CF-8544-36AF399B16EB}" dt="2020-11-30T16:04:56.772" v="4726" actId="20577"/>
          <ac:spMkLst>
            <pc:docMk/>
            <pc:sldMk cId="1606443824" sldId="283"/>
            <ac:spMk id="3" creationId="{661A8E46-370C-4DF9-9EDB-87429DC2F58D}"/>
          </ac:spMkLst>
        </pc:spChg>
      </pc:sldChg>
      <pc:sldChg chg="modSp new">
        <pc:chgData name="Eliška Hrežová" userId="S::363111@muni.cz::cbdf7859-59d5-44d8-ac99-52986bd5790c" providerId="AD" clId="Web-{E744A8E9-CD71-08CF-8544-36AF399B16EB}" dt="2020-11-30T16:29:16.705" v="5002" actId="20577"/>
        <pc:sldMkLst>
          <pc:docMk/>
          <pc:sldMk cId="3222872345" sldId="284"/>
        </pc:sldMkLst>
        <pc:spChg chg="mod">
          <ac:chgData name="Eliška Hrežová" userId="S::363111@muni.cz::cbdf7859-59d5-44d8-ac99-52986bd5790c" providerId="AD" clId="Web-{E744A8E9-CD71-08CF-8544-36AF399B16EB}" dt="2020-11-30T16:29:16.705" v="5002" actId="20577"/>
          <ac:spMkLst>
            <pc:docMk/>
            <pc:sldMk cId="3222872345" sldId="284"/>
            <ac:spMk id="2" creationId="{894CEC5E-6535-45FA-B1F6-2706F168AB6E}"/>
          </ac:spMkLst>
        </pc:spChg>
        <pc:spChg chg="mod">
          <ac:chgData name="Eliška Hrežová" userId="S::363111@muni.cz::cbdf7859-59d5-44d8-ac99-52986bd5790c" providerId="AD" clId="Web-{E744A8E9-CD71-08CF-8544-36AF399B16EB}" dt="2020-11-30T16:26:24.068" v="4938" actId="20577"/>
          <ac:spMkLst>
            <pc:docMk/>
            <pc:sldMk cId="3222872345" sldId="284"/>
            <ac:spMk id="3" creationId="{46C8C4E3-C9C5-4BEB-BEED-CB54881161AC}"/>
          </ac:spMkLst>
        </pc:spChg>
      </pc:sldChg>
      <pc:sldChg chg="modSp new">
        <pc:chgData name="Eliška Hrežová" userId="S::363111@muni.cz::cbdf7859-59d5-44d8-ac99-52986bd5790c" providerId="AD" clId="Web-{E744A8E9-CD71-08CF-8544-36AF399B16EB}" dt="2020-11-30T16:29:19.299" v="5005" actId="20577"/>
        <pc:sldMkLst>
          <pc:docMk/>
          <pc:sldMk cId="2819109534" sldId="285"/>
        </pc:sldMkLst>
        <pc:spChg chg="mod">
          <ac:chgData name="Eliška Hrežová" userId="S::363111@muni.cz::cbdf7859-59d5-44d8-ac99-52986bd5790c" providerId="AD" clId="Web-{E744A8E9-CD71-08CF-8544-36AF399B16EB}" dt="2020-11-30T16:29:19.299" v="5005" actId="20577"/>
          <ac:spMkLst>
            <pc:docMk/>
            <pc:sldMk cId="2819109534" sldId="285"/>
            <ac:spMk id="2" creationId="{4BA24A25-D29C-4559-A9DE-EDDDEACEB683}"/>
          </ac:spMkLst>
        </pc:spChg>
        <pc:spChg chg="mod">
          <ac:chgData name="Eliška Hrežová" userId="S::363111@muni.cz::cbdf7859-59d5-44d8-ac99-52986bd5790c" providerId="AD" clId="Web-{E744A8E9-CD71-08CF-8544-36AF399B16EB}" dt="2020-11-30T16:26:56.430" v="4991" actId="20577"/>
          <ac:spMkLst>
            <pc:docMk/>
            <pc:sldMk cId="2819109534" sldId="285"/>
            <ac:spMk id="3" creationId="{BA35D5AC-3284-414F-BC3F-497702C2DDF6}"/>
          </ac:spMkLst>
        </pc:spChg>
      </pc:sldChg>
      <pc:sldChg chg="modSp new ord">
        <pc:chgData name="Eliška Hrežová" userId="S::363111@muni.cz::cbdf7859-59d5-44d8-ac99-52986bd5790c" providerId="AD" clId="Web-{E744A8E9-CD71-08CF-8544-36AF399B16EB}" dt="2020-11-30T17:45:18.847" v="5193" actId="20577"/>
        <pc:sldMkLst>
          <pc:docMk/>
          <pc:sldMk cId="154892817" sldId="286"/>
        </pc:sldMkLst>
        <pc:spChg chg="mod">
          <ac:chgData name="Eliška Hrežová" userId="S::363111@muni.cz::cbdf7859-59d5-44d8-ac99-52986bd5790c" providerId="AD" clId="Web-{E744A8E9-CD71-08CF-8544-36AF399B16EB}" dt="2020-11-30T17:45:18.847" v="5193" actId="20577"/>
          <ac:spMkLst>
            <pc:docMk/>
            <pc:sldMk cId="154892817" sldId="286"/>
            <ac:spMk id="2" creationId="{25BBC3F0-E613-43A9-B59A-B9FEBC3D18EF}"/>
          </ac:spMkLst>
        </pc:spChg>
      </pc:sldChg>
      <pc:sldChg chg="addSp delSp modSp new">
        <pc:chgData name="Eliška Hrežová" userId="S::363111@muni.cz::cbdf7859-59d5-44d8-ac99-52986bd5790c" providerId="AD" clId="Web-{E744A8E9-CD71-08CF-8544-36AF399B16EB}" dt="2020-11-30T17:00:33.500" v="5088" actId="1076"/>
        <pc:sldMkLst>
          <pc:docMk/>
          <pc:sldMk cId="1416791247" sldId="287"/>
        </pc:sldMkLst>
        <pc:spChg chg="del">
          <ac:chgData name="Eliška Hrežová" userId="S::363111@muni.cz::cbdf7859-59d5-44d8-ac99-52986bd5790c" providerId="AD" clId="Web-{E744A8E9-CD71-08CF-8544-36AF399B16EB}" dt="2020-11-30T17:00:22.327" v="5081"/>
          <ac:spMkLst>
            <pc:docMk/>
            <pc:sldMk cId="1416791247" sldId="287"/>
            <ac:spMk id="3" creationId="{BDD21784-ACC4-4135-8AD3-0DF7C88092F1}"/>
          </ac:spMkLst>
        </pc:spChg>
        <pc:picChg chg="add mod ord">
          <ac:chgData name="Eliška Hrežová" userId="S::363111@muni.cz::cbdf7859-59d5-44d8-ac99-52986bd5790c" providerId="AD" clId="Web-{E744A8E9-CD71-08CF-8544-36AF399B16EB}" dt="2020-11-30T17:00:33.500" v="5088" actId="1076"/>
          <ac:picMkLst>
            <pc:docMk/>
            <pc:sldMk cId="1416791247" sldId="287"/>
            <ac:picMk id="4" creationId="{0377A149-63C0-41F0-96FE-BBA4825B5153}"/>
          </ac:picMkLst>
        </pc:picChg>
      </pc:sldChg>
      <pc:sldChg chg="delSp modSp new mod modClrScheme chgLayout">
        <pc:chgData name="Eliška Hrežová" userId="S::363111@muni.cz::cbdf7859-59d5-44d8-ac99-52986bd5790c" providerId="AD" clId="Web-{E744A8E9-CD71-08CF-8544-36AF399B16EB}" dt="2020-11-30T18:07:13.450" v="5200" actId="20577"/>
        <pc:sldMkLst>
          <pc:docMk/>
          <pc:sldMk cId="3740592393" sldId="288"/>
        </pc:sldMkLst>
        <pc:spChg chg="mod ord">
          <ac:chgData name="Eliška Hrežová" userId="S::363111@muni.cz::cbdf7859-59d5-44d8-ac99-52986bd5790c" providerId="AD" clId="Web-{E744A8E9-CD71-08CF-8544-36AF399B16EB}" dt="2020-11-30T17:09:58.693" v="5108"/>
          <ac:spMkLst>
            <pc:docMk/>
            <pc:sldMk cId="3740592393" sldId="288"/>
            <ac:spMk id="2" creationId="{4E30D3B7-D2F8-4636-BF4A-E982758233DB}"/>
          </ac:spMkLst>
        </pc:spChg>
        <pc:spChg chg="mod ord">
          <ac:chgData name="Eliška Hrežová" userId="S::363111@muni.cz::cbdf7859-59d5-44d8-ac99-52986bd5790c" providerId="AD" clId="Web-{E744A8E9-CD71-08CF-8544-36AF399B16EB}" dt="2020-11-30T18:07:13.450" v="5200" actId="20577"/>
          <ac:spMkLst>
            <pc:docMk/>
            <pc:sldMk cId="3740592393" sldId="288"/>
            <ac:spMk id="3" creationId="{864B1681-6CC0-491C-8268-4F169CFECDF0}"/>
          </ac:spMkLst>
        </pc:spChg>
        <pc:spChg chg="del">
          <ac:chgData name="Eliška Hrežová" userId="S::363111@muni.cz::cbdf7859-59d5-44d8-ac99-52986bd5790c" providerId="AD" clId="Web-{E744A8E9-CD71-08CF-8544-36AF399B16EB}" dt="2020-11-30T17:09:58.693" v="5108"/>
          <ac:spMkLst>
            <pc:docMk/>
            <pc:sldMk cId="3740592393" sldId="288"/>
            <ac:spMk id="4" creationId="{6C0AD9E0-38B9-4C0F-99EA-563EC96219D4}"/>
          </ac:spMkLst>
        </pc:spChg>
      </pc:sldChg>
    </pc:docChg>
  </pc:docChgLst>
  <pc:docChgLst>
    <pc:chgData clId="Web-{0EB455F3-6307-4192-9E27-FFAE6052A487}"/>
    <pc:docChg chg="modSld">
      <pc:chgData name="" userId="" providerId="" clId="Web-{0EB455F3-6307-4192-9E27-FFAE6052A487}" dt="2020-11-28T14:45:57.785" v="4" actId="20577"/>
      <pc:docMkLst>
        <pc:docMk/>
      </pc:docMkLst>
      <pc:sldChg chg="modSp">
        <pc:chgData name="" userId="" providerId="" clId="Web-{0EB455F3-6307-4192-9E27-FFAE6052A487}" dt="2020-11-28T14:45:56.910" v="2" actId="20577"/>
        <pc:sldMkLst>
          <pc:docMk/>
          <pc:sldMk cId="3799523001" sldId="256"/>
        </pc:sldMkLst>
        <pc:spChg chg="mod">
          <ac:chgData name="" userId="" providerId="" clId="Web-{0EB455F3-6307-4192-9E27-FFAE6052A487}" dt="2020-11-28T14:45:56.910" v="2" actId="20577"/>
          <ac:spMkLst>
            <pc:docMk/>
            <pc:sldMk cId="3799523001" sldId="256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84B2F6-B2A6-4916-9FBA-E26C79A39125}" type="datetimeFigureOut">
              <a:rPr lang="cs-CZ"/>
              <a:t>10.04.2024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0CFAEF-BFCC-424C-A0EF-D7CBD8FDCEEE}" type="slidenum">
              <a:rPr lang="cs-CZ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6743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rvio.com/cs/blog/typy-otazek/jak-spravne-pouzivat-uzavrene-otazky" TargetMode="External"/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hrex.com/wp-content/uploads/2019/10/IPAQ-TM.pdf" TargetMode="External"/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zis.cz/index.php?pg=nzis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ehes.info/" TargetMode="External"/><Relationship Id="rId4" Type="http://schemas.openxmlformats.org/officeDocument/2006/relationships/hyperlink" Target="https://ehis.uzis.cz/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crea.cz/off-line-sber-dat-aneb-papir-do-kose-nepatri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F239B0-13B3-45AD-BF8D-FFBE1FFD74E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65471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215e6e8956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215e6e89562_0_2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g215e6e89562_0_2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0592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215e6e89562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215e6e89562_0_2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g215e6e89562_0_2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81976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215e6e89562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215e6e89562_0_2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g215e6e89562_0_2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56924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215e6e89562_0_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215e6e89562_0_2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g215e6e89562_0_25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41655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215e6e89562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215e6e89562_0_2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g215e6e89562_0_2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09938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CFAEF-BFCC-424C-A0EF-D7CBD8FDCEEE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76217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1328ffadc0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g21328ffadc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66107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1328ffadc0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21328ffadc0_2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Obrázek - </a:t>
            </a:r>
            <a:r>
              <a:rPr lang="cs-CZ" u="sng">
                <a:solidFill>
                  <a:schemeClr val="hlink"/>
                </a:solidFill>
                <a:hlinkClick r:id="rId3"/>
              </a:rPr>
              <a:t>https://www.survio.com/cs/blog/typy-otazek/jak-spravne-pouzivat-uzavrene-otazky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g21328ffadc0_2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35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72625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1328ffadc0_1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g21328ffadc0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34912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1328ffadc0_1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  </a:t>
            </a:r>
            <a:endParaRPr/>
          </a:p>
        </p:txBody>
      </p:sp>
      <p:sp>
        <p:nvSpPr>
          <p:cNvPr id="277" name="Google Shape;277;g21328ffadc0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3172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Více k </a:t>
            </a:r>
            <a:r>
              <a:rPr lang="cs-CZ" dirty="0" err="1" smtClean="0"/>
              <a:t>Boolean</a:t>
            </a:r>
            <a:r>
              <a:rPr lang="cs-CZ" baseline="0" dirty="0" smtClean="0"/>
              <a:t> a </a:t>
            </a:r>
            <a:r>
              <a:rPr lang="cs-CZ" baseline="0" dirty="0" err="1" smtClean="0"/>
              <a:t>proximitním</a:t>
            </a:r>
            <a:r>
              <a:rPr lang="cs-CZ" baseline="0" dirty="0" smtClean="0"/>
              <a:t> operátorům - http://iva.k.utb.cz/lekce/resersni-dotazy-a-operatory/</a:t>
            </a:r>
          </a:p>
          <a:p>
            <a:r>
              <a:rPr lang="cs-CZ" dirty="0" err="1" smtClean="0"/>
              <a:t>Hayesova</a:t>
            </a:r>
            <a:r>
              <a:rPr lang="cs-CZ" dirty="0" smtClean="0"/>
              <a:t> pyramida – zdroj obrázku: Markéta Pavlíková, https://www.wikiskripta.eu/w/Soubor:Hayesova-pyramida.jpg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 smtClean="0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>
                <a:cs typeface="Calibri"/>
              </a:rPr>
              <a:t>Kognitivní zkreslení:</a:t>
            </a:r>
            <a:br>
              <a:rPr lang="cs-CZ" dirty="0" smtClean="0">
                <a:cs typeface="Calibri"/>
              </a:rPr>
            </a:br>
            <a:r>
              <a:rPr lang="cs-CZ" dirty="0" smtClean="0">
                <a:cs typeface="Calibri"/>
              </a:rPr>
              <a:t/>
            </a:r>
            <a:br>
              <a:rPr lang="cs-CZ" dirty="0" smtClean="0">
                <a:cs typeface="Calibri"/>
              </a:rPr>
            </a:br>
            <a:r>
              <a:rPr lang="cs-CZ" dirty="0" smtClean="0">
                <a:cs typeface="Calibri"/>
              </a:rPr>
              <a:t>Konfirmační zkreslení - upřednostnění informací, které podporují můj názor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>
                <a:cs typeface="Calibri"/>
              </a:rPr>
              <a:t>Klam dostupnosti - 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Kladení důrazu na snadno dostupné informace o daném tématu.</a:t>
            </a:r>
            <a:endParaRPr lang="cs-CZ" dirty="0" smtClean="0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>
                <a:cs typeface="Calibri"/>
              </a:rPr>
              <a:t>Kotvení - </a:t>
            </a:r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Kladení důrazu na první dostupnou informaci.</a:t>
            </a:r>
            <a:endParaRPr lang="cs-CZ" dirty="0" smtClean="0">
              <a:cs typeface="Calibri"/>
            </a:endParaRPr>
          </a:p>
          <a:p>
            <a:r>
              <a:rPr lang="cs-CZ" dirty="0" smtClean="0"/>
              <a:t>Stádní efekt - 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Tendence přijímat myšlenky a názory, které zastávají i ostatní.</a:t>
            </a:r>
          </a:p>
          <a:p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Více na - https://bezfaulu.net/kognitivni-zkresleni/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F239B0-13B3-45AD-BF8D-FFBE1FFD74E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9659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CFAEF-BFCC-424C-A0EF-D7CBD8FDCEEE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7777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Škála pro vzdělání ISCED - https://www.czso.cz/csu/czso/metodika_mezinarodni_klasifikace_vzdelani_isced_97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CFAEF-BFCC-424C-A0EF-D7CBD8FDCEEE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84814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Výběrové šetření pracovních sil - https://www.czso.cz/csu/czso/cri/miry-zamestnanosti-nezamestnanosti-a-ekonomicke-aktivity-leden-2024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CFAEF-BFCC-424C-A0EF-D7CBD8FDCEEE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05111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Kouření - https://iris.who.int/bitstream/handle/10665/87331/9789241500951_eng.pdf?sequence=1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Pohybová aktivita - https://is.muni.cz/</a:t>
            </a:r>
            <a:r>
              <a:rPr lang="cs-CZ" dirty="0" err="1" smtClean="0"/>
              <a:t>th</a:t>
            </a:r>
            <a:r>
              <a:rPr lang="cs-CZ" dirty="0" smtClean="0"/>
              <a:t>/</a:t>
            </a:r>
            <a:r>
              <a:rPr lang="cs-CZ" dirty="0" err="1" smtClean="0"/>
              <a:t>bdbla</a:t>
            </a:r>
            <a:r>
              <a:rPr lang="cs-CZ" dirty="0" smtClean="0"/>
              <a:t>/ipaq_cz-dlouhy.pdf, IPAQ – SF: </a:t>
            </a:r>
            <a:r>
              <a:rPr lang="cs-CZ" dirty="0" smtClean="0">
                <a:hlinkClick r:id="rId3"/>
              </a:rPr>
              <a:t>https://youthrex.com/wp-content/uploads/2019/10/IPAQ-TM.pdf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CFAEF-BFCC-424C-A0EF-D7CBD8FDCEEE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236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http://www.celspac.cz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CFAEF-BFCC-424C-A0EF-D7CBD8FDCEEE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1608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ČSÚ - </a:t>
            </a:r>
            <a:r>
              <a:rPr lang="en-US" dirty="0" err="1" smtClean="0"/>
              <a:t>Demografické</a:t>
            </a:r>
            <a:r>
              <a:rPr lang="en-US" dirty="0" smtClean="0"/>
              <a:t> </a:t>
            </a:r>
            <a:r>
              <a:rPr lang="en-US" dirty="0" err="1" smtClean="0"/>
              <a:t>ročenk</a:t>
            </a:r>
            <a:endParaRPr lang="cs-CZ" dirty="0" smtClean="0"/>
          </a:p>
          <a:p>
            <a:r>
              <a:rPr lang="en-US" dirty="0" smtClean="0"/>
              <a:t>NZIS </a:t>
            </a:r>
            <a:r>
              <a:rPr lang="en-US" dirty="0" smtClean="0"/>
              <a:t>- </a:t>
            </a:r>
            <a:r>
              <a:rPr lang="en-US" dirty="0" err="1" smtClean="0"/>
              <a:t>Národní</a:t>
            </a:r>
            <a:r>
              <a:rPr lang="en-US" dirty="0" smtClean="0"/>
              <a:t> </a:t>
            </a:r>
            <a:r>
              <a:rPr lang="en-US" dirty="0" err="1" smtClean="0"/>
              <a:t>zdravotnický</a:t>
            </a:r>
            <a:r>
              <a:rPr lang="en-US" dirty="0" smtClean="0"/>
              <a:t> </a:t>
            </a:r>
            <a:r>
              <a:rPr lang="en-US" dirty="0" err="1" smtClean="0"/>
              <a:t>informační</a:t>
            </a:r>
            <a:r>
              <a:rPr lang="en-US" dirty="0" smtClean="0"/>
              <a:t> </a:t>
            </a:r>
            <a:r>
              <a:rPr lang="en-US" dirty="0" err="1" smtClean="0"/>
              <a:t>systém</a:t>
            </a:r>
            <a:r>
              <a:rPr lang="en-US" dirty="0" smtClean="0"/>
              <a:t>, data </a:t>
            </a:r>
            <a:r>
              <a:rPr lang="en-US" dirty="0" err="1" smtClean="0"/>
              <a:t>poskytuje</a:t>
            </a:r>
            <a:r>
              <a:rPr lang="en-US" dirty="0" smtClean="0"/>
              <a:t> a </a:t>
            </a:r>
            <a:r>
              <a:rPr lang="en-US" dirty="0" err="1" smtClean="0"/>
              <a:t>spravuje</a:t>
            </a:r>
            <a:r>
              <a:rPr lang="en-US" dirty="0" smtClean="0"/>
              <a:t> ÚZIS, </a:t>
            </a:r>
            <a:r>
              <a:rPr lang="en-US" dirty="0" smtClean="0">
                <a:hlinkClick r:id="rId3"/>
              </a:rPr>
              <a:t>https://www.uzis.cz/index.php?pg=nzis</a:t>
            </a:r>
            <a:r>
              <a:rPr lang="en-US" dirty="0" smtClean="0"/>
              <a:t> </a:t>
            </a:r>
            <a:endParaRPr lang="en-US" dirty="0" smtClean="0">
              <a:cs typeface="Calibri"/>
            </a:endParaRPr>
          </a:p>
          <a:p>
            <a:r>
              <a:rPr lang="en-US" dirty="0" smtClean="0"/>
              <a:t>(E)HIS – od </a:t>
            </a:r>
            <a:r>
              <a:rPr lang="en-US" dirty="0" err="1" smtClean="0"/>
              <a:t>roku</a:t>
            </a:r>
            <a:r>
              <a:rPr lang="en-US" dirty="0" smtClean="0"/>
              <a:t> 1993, </a:t>
            </a:r>
            <a:r>
              <a:rPr lang="en-US" dirty="0" err="1" smtClean="0"/>
              <a:t>Evropské</a:t>
            </a:r>
            <a:r>
              <a:rPr lang="en-US" dirty="0" smtClean="0"/>
              <a:t> </a:t>
            </a:r>
            <a:r>
              <a:rPr lang="en-US" dirty="0" err="1" smtClean="0"/>
              <a:t>dotazníkové</a:t>
            </a:r>
            <a:r>
              <a:rPr lang="en-US" dirty="0" smtClean="0"/>
              <a:t> </a:t>
            </a:r>
            <a:r>
              <a:rPr lang="en-US" dirty="0" err="1" smtClean="0"/>
              <a:t>šetření</a:t>
            </a:r>
            <a:r>
              <a:rPr lang="en-US" dirty="0" smtClean="0"/>
              <a:t> o </a:t>
            </a:r>
            <a:r>
              <a:rPr lang="en-US" dirty="0" err="1" smtClean="0"/>
              <a:t>zdraví</a:t>
            </a:r>
            <a:r>
              <a:rPr lang="en-US" dirty="0" smtClean="0"/>
              <a:t>, od </a:t>
            </a:r>
            <a:r>
              <a:rPr lang="en-US" dirty="0" err="1" smtClean="0"/>
              <a:t>roku</a:t>
            </a:r>
            <a:r>
              <a:rPr lang="en-US" dirty="0" smtClean="0"/>
              <a:t> 2008 </a:t>
            </a:r>
            <a:r>
              <a:rPr lang="en-US" dirty="0" err="1" smtClean="0"/>
              <a:t>jednotná</a:t>
            </a:r>
            <a:r>
              <a:rPr lang="en-US" dirty="0" smtClean="0"/>
              <a:t> </a:t>
            </a:r>
            <a:r>
              <a:rPr lang="en-US" dirty="0" err="1" smtClean="0"/>
              <a:t>metodika</a:t>
            </a:r>
            <a:r>
              <a:rPr lang="en-US" dirty="0" smtClean="0"/>
              <a:t> </a:t>
            </a:r>
            <a:r>
              <a:rPr lang="en-US" dirty="0" err="1" smtClean="0"/>
              <a:t>skrze</a:t>
            </a:r>
            <a:r>
              <a:rPr lang="en-US" dirty="0" smtClean="0"/>
              <a:t> </a:t>
            </a:r>
            <a:r>
              <a:rPr lang="en-US" dirty="0" err="1" smtClean="0"/>
              <a:t>celou</a:t>
            </a:r>
            <a:r>
              <a:rPr lang="en-US" dirty="0" smtClean="0"/>
              <a:t> EU, </a:t>
            </a:r>
            <a:r>
              <a:rPr lang="en-US" dirty="0" smtClean="0">
                <a:hlinkClick r:id="rId4"/>
              </a:rPr>
              <a:t>https://ehis.uzis.cz/</a:t>
            </a:r>
            <a:r>
              <a:rPr lang="en-US" dirty="0" smtClean="0"/>
              <a:t>, </a:t>
            </a:r>
            <a:r>
              <a:rPr lang="en-US" dirty="0" err="1" smtClean="0"/>
              <a:t>tazatelská</a:t>
            </a:r>
            <a:r>
              <a:rPr lang="en-US" dirty="0" smtClean="0"/>
              <a:t> </a:t>
            </a:r>
            <a:r>
              <a:rPr lang="en-US" dirty="0" err="1" smtClean="0"/>
              <a:t>síť</a:t>
            </a:r>
            <a:r>
              <a:rPr lang="en-US" dirty="0" smtClean="0"/>
              <a:t> ČSÚ</a:t>
            </a:r>
          </a:p>
          <a:p>
            <a:r>
              <a:rPr lang="en-US" dirty="0" smtClean="0"/>
              <a:t>EHES - </a:t>
            </a:r>
            <a:r>
              <a:rPr lang="en-US" dirty="0" err="1" smtClean="0"/>
              <a:t>Evropský</a:t>
            </a:r>
            <a:r>
              <a:rPr lang="en-US" dirty="0" smtClean="0"/>
              <a:t> </a:t>
            </a:r>
            <a:r>
              <a:rPr lang="en-US" dirty="0" err="1" smtClean="0"/>
              <a:t>průzkum</a:t>
            </a:r>
            <a:r>
              <a:rPr lang="en-US" dirty="0" smtClean="0"/>
              <a:t> </a:t>
            </a:r>
            <a:r>
              <a:rPr lang="en-US" dirty="0" err="1" smtClean="0"/>
              <a:t>zdravotního</a:t>
            </a:r>
            <a:r>
              <a:rPr lang="en-US" dirty="0" smtClean="0"/>
              <a:t> </a:t>
            </a:r>
            <a:r>
              <a:rPr lang="en-US" dirty="0" err="1" smtClean="0"/>
              <a:t>stavu</a:t>
            </a:r>
            <a:r>
              <a:rPr lang="en-US" dirty="0" smtClean="0"/>
              <a:t>, </a:t>
            </a:r>
            <a:r>
              <a:rPr lang="en-US" dirty="0" err="1" smtClean="0"/>
              <a:t>navazuje</a:t>
            </a:r>
            <a:r>
              <a:rPr lang="en-US" dirty="0" smtClean="0"/>
              <a:t> na EHIS a </a:t>
            </a:r>
            <a:r>
              <a:rPr lang="en-US" dirty="0" err="1" smtClean="0"/>
              <a:t>obsahuje</a:t>
            </a:r>
            <a:r>
              <a:rPr lang="en-US" dirty="0" smtClean="0"/>
              <a:t> </a:t>
            </a:r>
            <a:r>
              <a:rPr lang="en-US" dirty="0" err="1" smtClean="0"/>
              <a:t>lékařské</a:t>
            </a:r>
            <a:r>
              <a:rPr lang="en-US" dirty="0" smtClean="0"/>
              <a:t> </a:t>
            </a:r>
            <a:r>
              <a:rPr lang="en-US" dirty="0" err="1" smtClean="0"/>
              <a:t>vyšetření</a:t>
            </a:r>
            <a:r>
              <a:rPr lang="en-US" dirty="0" smtClean="0"/>
              <a:t>, </a:t>
            </a:r>
            <a:r>
              <a:rPr lang="en-US" dirty="0" smtClean="0">
                <a:hlinkClick r:id="rId5"/>
              </a:rPr>
              <a:t>http://www.ehes.info/</a:t>
            </a:r>
            <a:r>
              <a:rPr lang="en-US" dirty="0" smtClean="0"/>
              <a:t>, </a:t>
            </a:r>
            <a:r>
              <a:rPr lang="en-US" dirty="0" err="1" smtClean="0"/>
              <a:t>zajišťuje</a:t>
            </a:r>
            <a:r>
              <a:rPr lang="en-US" dirty="0" smtClean="0"/>
              <a:t> SZÚ</a:t>
            </a:r>
            <a:endParaRPr lang="cs-CZ" dirty="0" smtClean="0"/>
          </a:p>
          <a:p>
            <a:r>
              <a:rPr lang="cs-CZ" dirty="0" smtClean="0"/>
              <a:t>NHANES - https://wwwn.cdc.gov/nchs/nhanes/Default.aspx</a:t>
            </a:r>
            <a:endParaRPr lang="en-US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F239B0-13B3-45AD-BF8D-FFBE1FFD74E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3258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smtClean="0">
                <a:ea typeface="+mn-lt"/>
                <a:cs typeface="+mn-lt"/>
              </a:rPr>
              <a:t>Prostý náhodný</a:t>
            </a:r>
            <a:r>
              <a:rPr lang="cs-CZ" dirty="0" smtClean="0">
                <a:ea typeface="+mn-lt"/>
                <a:cs typeface="+mn-lt"/>
              </a:rPr>
              <a:t> - každé jednotce přidělíme číslo a generujeme náhodná čísla.</a:t>
            </a:r>
          </a:p>
          <a:p>
            <a:r>
              <a:rPr lang="cs-CZ" b="1" dirty="0" smtClean="0">
                <a:ea typeface="+mn-lt"/>
                <a:cs typeface="+mn-lt"/>
              </a:rPr>
              <a:t>Systematický</a:t>
            </a:r>
            <a:r>
              <a:rPr lang="cs-CZ" dirty="0" smtClean="0">
                <a:ea typeface="+mn-lt"/>
                <a:cs typeface="+mn-lt"/>
              </a:rPr>
              <a:t> </a:t>
            </a:r>
            <a:r>
              <a:rPr lang="cs-CZ" dirty="0" smtClean="0">
                <a:cs typeface="Calibri"/>
              </a:rPr>
              <a:t>- </a:t>
            </a:r>
            <a:r>
              <a:rPr lang="cs-CZ" dirty="0" smtClean="0">
                <a:ea typeface="+mn-lt"/>
                <a:cs typeface="+mn-lt"/>
              </a:rPr>
              <a:t>do vzorku je zahrnuta každá N-</a:t>
            </a:r>
            <a:r>
              <a:rPr lang="cs-CZ" dirty="0" err="1" smtClean="0">
                <a:ea typeface="+mn-lt"/>
                <a:cs typeface="+mn-lt"/>
              </a:rPr>
              <a:t>tá</a:t>
            </a:r>
            <a:r>
              <a:rPr lang="cs-CZ" dirty="0" smtClean="0">
                <a:ea typeface="+mn-lt"/>
                <a:cs typeface="+mn-lt"/>
              </a:rPr>
              <a:t> jednotka ze seznamu.</a:t>
            </a:r>
            <a:endParaRPr lang="en-US" dirty="0" smtClean="0">
              <a:ea typeface="+mn-lt"/>
              <a:cs typeface="+mn-lt"/>
            </a:endParaRPr>
          </a:p>
          <a:p>
            <a:r>
              <a:rPr lang="cs-CZ" b="1" dirty="0" smtClean="0">
                <a:ea typeface="+mn-lt"/>
                <a:cs typeface="+mn-lt"/>
              </a:rPr>
              <a:t>Stratifikovaný náhodný</a:t>
            </a:r>
            <a:r>
              <a:rPr lang="cs-CZ" dirty="0" smtClean="0">
                <a:ea typeface="+mn-lt"/>
                <a:cs typeface="+mn-lt"/>
              </a:rPr>
              <a:t> - </a:t>
            </a:r>
            <a:r>
              <a:rPr lang="cs-CZ" dirty="0" smtClean="0">
                <a:cs typeface="Calibri"/>
              </a:rPr>
              <a:t>populace je rozdělena do homogenních </a:t>
            </a:r>
            <a:r>
              <a:rPr lang="cs-CZ" dirty="0" smtClean="0">
                <a:ea typeface="+mn-lt"/>
                <a:cs typeface="+mn-lt"/>
              </a:rPr>
              <a:t>skupin</a:t>
            </a:r>
            <a:r>
              <a:rPr lang="cs-CZ" dirty="0" smtClean="0">
                <a:cs typeface="Calibri"/>
              </a:rPr>
              <a:t> vzhledem k určitému </a:t>
            </a:r>
            <a:r>
              <a:rPr lang="cs-CZ" dirty="0" err="1" smtClean="0">
                <a:cs typeface="Calibri"/>
              </a:rPr>
              <a:t>kriteriu</a:t>
            </a:r>
            <a:r>
              <a:rPr lang="cs-CZ" dirty="0" smtClean="0">
                <a:cs typeface="Calibri"/>
              </a:rPr>
              <a:t> (např. zastoupení akad. pracovníků) a jedinci jsou vybíráni do vzorku náhodně z těchto skupin. </a:t>
            </a:r>
            <a:endParaRPr lang="en-US" dirty="0" smtClean="0">
              <a:ea typeface="+mn-lt"/>
              <a:cs typeface="+mn-lt"/>
            </a:endParaRPr>
          </a:p>
          <a:p>
            <a:r>
              <a:rPr lang="cs-CZ" b="1" dirty="0" smtClean="0">
                <a:ea typeface="+mn-lt"/>
                <a:cs typeface="+mn-lt"/>
              </a:rPr>
              <a:t>Vícestupňový náhodný</a:t>
            </a:r>
            <a:r>
              <a:rPr lang="cs-CZ" dirty="0" smtClean="0">
                <a:ea typeface="+mn-lt"/>
                <a:cs typeface="+mn-lt"/>
              </a:rPr>
              <a:t> - vybíráme ve dvou a více krocích: nejdříve jsou vybrána určitá přirozená seskupení, a až z nich pak náhodně vybíráme jedince (např. vybereme několik ulic, v každé ulici několik domácností, v každé domácnosti několik </a:t>
            </a:r>
            <a:r>
              <a:rPr lang="cs-CZ" dirty="0" err="1" smtClean="0">
                <a:ea typeface="+mn-lt"/>
                <a:cs typeface="+mn-lt"/>
              </a:rPr>
              <a:t>respodentů</a:t>
            </a:r>
            <a:r>
              <a:rPr lang="cs-CZ" dirty="0" smtClean="0">
                <a:ea typeface="+mn-lt"/>
                <a:cs typeface="+mn-lt"/>
              </a:rPr>
              <a:t> atd.)</a:t>
            </a:r>
            <a:endParaRPr lang="en-US" dirty="0" smtClean="0">
              <a:ea typeface="+mn-lt"/>
              <a:cs typeface="+mn-lt"/>
            </a:endParaRPr>
          </a:p>
          <a:p>
            <a:r>
              <a:rPr lang="cs-CZ" b="1" dirty="0" smtClean="0">
                <a:cs typeface="Calibri"/>
              </a:rPr>
              <a:t>Kvótní výběr</a:t>
            </a:r>
            <a:endParaRPr lang="cs-CZ" dirty="0" smtClean="0">
              <a:cs typeface="Calibri"/>
            </a:endParaRPr>
          </a:p>
          <a:p>
            <a:pPr marL="457200" lvl="1" indent="0">
              <a:buNone/>
            </a:pPr>
            <a:r>
              <a:rPr lang="cs-CZ" dirty="0" smtClean="0">
                <a:cs typeface="Calibri"/>
              </a:rPr>
              <a:t>- ve vzorku imituje známé vlastnosti populace - můžeme použít pouze tam, kde máme informace</a:t>
            </a:r>
          </a:p>
          <a:p>
            <a:pPr lvl="1">
              <a:buFontTx/>
              <a:buChar char="-"/>
            </a:pPr>
            <a:r>
              <a:rPr lang="cs-CZ" dirty="0" smtClean="0">
                <a:cs typeface="Calibri"/>
              </a:rPr>
              <a:t>závěry nelze takřka nikdy zobecnit</a:t>
            </a:r>
          </a:p>
          <a:p>
            <a:pPr lvl="1">
              <a:buFontTx/>
              <a:buChar char="-"/>
            </a:pPr>
            <a:r>
              <a:rPr lang="cs-CZ" dirty="0" smtClean="0">
                <a:cs typeface="Calibri"/>
              </a:rPr>
              <a:t>např. 53 % žen, z nich 15 % se základním </a:t>
            </a:r>
            <a:r>
              <a:rPr lang="cs-CZ" dirty="0" err="1" smtClean="0">
                <a:cs typeface="Calibri"/>
              </a:rPr>
              <a:t>vzd</a:t>
            </a:r>
            <a:r>
              <a:rPr lang="cs-CZ" dirty="0" smtClean="0">
                <a:cs typeface="Calibri"/>
              </a:rPr>
              <a:t>. </a:t>
            </a:r>
          </a:p>
          <a:p>
            <a:r>
              <a:rPr lang="cs-CZ" b="1" dirty="0" smtClean="0">
                <a:cs typeface="Calibri"/>
              </a:rPr>
              <a:t>Sněhová koule</a:t>
            </a:r>
          </a:p>
          <a:p>
            <a:pPr marL="457200" lvl="1" indent="0">
              <a:buNone/>
            </a:pPr>
            <a:r>
              <a:rPr lang="cs-CZ" dirty="0" smtClean="0">
                <a:ea typeface="+mn-lt"/>
                <a:cs typeface="+mn-lt"/>
              </a:rPr>
              <a:t>- původní informátor vede k jiným členům naší cílové skupiny. Je nenahraditelným nástrojem pro zkoumání jen dočasně existujících populací. Ideálně chceme dosáhnout „teoretické nasycenosti vzorku“ (saturace), kdy už se noví jedinci neobjevují.  </a:t>
            </a:r>
            <a:endParaRPr lang="cs-CZ" dirty="0" smtClean="0">
              <a:cs typeface="Calibri"/>
            </a:endParaRPr>
          </a:p>
          <a:p>
            <a:pPr marL="914400" lvl="2" indent="0">
              <a:buNone/>
            </a:pPr>
            <a:r>
              <a:rPr lang="cs-CZ" dirty="0" err="1" smtClean="0">
                <a:ea typeface="+mn-lt"/>
                <a:cs typeface="+mn-lt"/>
              </a:rPr>
              <a:t>Disman</a:t>
            </a:r>
            <a:r>
              <a:rPr lang="cs-CZ" dirty="0" smtClean="0">
                <a:ea typeface="+mn-lt"/>
                <a:cs typeface="+mn-lt"/>
              </a:rPr>
              <a:t>: „Je to technika identifikace populace, a ne vytvoření reprezentativního vzorku.“</a:t>
            </a:r>
            <a:endParaRPr lang="cs-CZ" dirty="0" smtClean="0">
              <a:cs typeface="Calibri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CFAEF-BFCC-424C-A0EF-D7CBD8FDCEEE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64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21328ffadc0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21328ffadc0_1_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150" dirty="0">
                <a:solidFill>
                  <a:srgbClr val="03164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PAPI - </a:t>
            </a:r>
            <a:r>
              <a:rPr lang="cs-CZ" sz="1150" b="1" dirty="0">
                <a:solidFill>
                  <a:srgbClr val="03164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osobní kontakt</a:t>
            </a:r>
            <a:r>
              <a:rPr lang="cs-CZ" sz="1150" dirty="0">
                <a:solidFill>
                  <a:srgbClr val="03164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a tazatel vyplňuje s respondentem </a:t>
            </a:r>
            <a:r>
              <a:rPr lang="cs-CZ" sz="1150" b="1" dirty="0">
                <a:solidFill>
                  <a:srgbClr val="03164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vytištěný standardizovaný dotazník</a:t>
            </a:r>
            <a:r>
              <a:rPr lang="cs-CZ" sz="1150" dirty="0">
                <a:solidFill>
                  <a:srgbClr val="03164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 Následný přepis do elektronické podoby. </a:t>
            </a:r>
            <a:endParaRPr sz="1150" dirty="0">
              <a:solidFill>
                <a:srgbClr val="031647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150" dirty="0">
                <a:solidFill>
                  <a:srgbClr val="03164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CAPI - </a:t>
            </a:r>
            <a:r>
              <a:rPr lang="cs-CZ" sz="1150" b="1" dirty="0">
                <a:solidFill>
                  <a:srgbClr val="03164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osobní kontakt</a:t>
            </a:r>
            <a:r>
              <a:rPr lang="cs-CZ" sz="1150" dirty="0">
                <a:solidFill>
                  <a:srgbClr val="03164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a tazatel pokládá respondentovi otázky a získané odpovědi značí do elektronického dotazníku (tablet, notebook, chytrý telefon)</a:t>
            </a:r>
            <a:endParaRPr sz="1150" dirty="0">
              <a:solidFill>
                <a:srgbClr val="031647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01625" algn="l" rtl="0">
              <a:spcBef>
                <a:spcPts val="0"/>
              </a:spcBef>
              <a:spcAft>
                <a:spcPts val="0"/>
              </a:spcAft>
              <a:buClr>
                <a:srgbClr val="031647"/>
              </a:buClr>
              <a:buSzPts val="1150"/>
              <a:buFont typeface="Arial"/>
              <a:buChar char="●"/>
            </a:pPr>
            <a:r>
              <a:rPr lang="cs-CZ" sz="1150" dirty="0">
                <a:solidFill>
                  <a:srgbClr val="03164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Nutný osobní kontakt s respondentem (ukázka výrobku, konceptu služby atp.)</a:t>
            </a:r>
            <a:endParaRPr sz="1150" dirty="0">
              <a:solidFill>
                <a:srgbClr val="031647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01625" algn="l" rtl="0">
              <a:spcBef>
                <a:spcPts val="0"/>
              </a:spcBef>
              <a:spcAft>
                <a:spcPts val="0"/>
              </a:spcAft>
              <a:buClr>
                <a:srgbClr val="031647"/>
              </a:buClr>
              <a:buSzPts val="1150"/>
              <a:buFont typeface="Arial"/>
              <a:buChar char="●"/>
            </a:pPr>
            <a:r>
              <a:rPr lang="cs-CZ" sz="1150" dirty="0">
                <a:solidFill>
                  <a:srgbClr val="03164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Dotazník může být delší (práce s motivací při vyplňování) - 45-60 minut</a:t>
            </a:r>
            <a:endParaRPr sz="1150" dirty="0">
              <a:solidFill>
                <a:srgbClr val="031647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01625" algn="l" rtl="0">
              <a:spcBef>
                <a:spcPts val="0"/>
              </a:spcBef>
              <a:spcAft>
                <a:spcPts val="0"/>
              </a:spcAft>
              <a:buClr>
                <a:srgbClr val="031647"/>
              </a:buClr>
              <a:buSzPts val="1150"/>
              <a:buFont typeface="Arial"/>
              <a:buChar char="●"/>
            </a:pPr>
            <a:r>
              <a:rPr lang="cs-CZ" sz="1150" dirty="0">
                <a:solidFill>
                  <a:srgbClr val="03164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Často v případě mezinárodní metodiky výzkumu nebo u dlouhodobých studií</a:t>
            </a:r>
            <a:endParaRPr sz="1150" dirty="0">
              <a:solidFill>
                <a:srgbClr val="031647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150" dirty="0">
                <a:solidFill>
                  <a:srgbClr val="03164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CATI - tazatel pokládá respondentovi otázky </a:t>
            </a:r>
            <a:r>
              <a:rPr lang="cs-CZ" sz="1150" b="1" dirty="0">
                <a:solidFill>
                  <a:srgbClr val="03164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telefonicky </a:t>
            </a:r>
            <a:r>
              <a:rPr lang="cs-CZ" sz="1150" dirty="0">
                <a:solidFill>
                  <a:srgbClr val="03164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 získané odpovědi průběžně zaznamenává do dotazníkové aplikace.</a:t>
            </a:r>
            <a:endParaRPr sz="1150" dirty="0">
              <a:solidFill>
                <a:srgbClr val="031647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01625" algn="l" rtl="0">
              <a:spcBef>
                <a:spcPts val="0"/>
              </a:spcBef>
              <a:spcAft>
                <a:spcPts val="0"/>
              </a:spcAft>
              <a:buClr>
                <a:srgbClr val="031647"/>
              </a:buClr>
              <a:buSzPts val="1150"/>
              <a:buFont typeface="Arial"/>
              <a:buChar char="●"/>
            </a:pPr>
            <a:r>
              <a:rPr lang="cs-CZ" sz="1150" dirty="0">
                <a:solidFill>
                  <a:srgbClr val="03164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Kratší dotazníky - 5-20 minut</a:t>
            </a:r>
            <a:endParaRPr sz="1150" dirty="0">
              <a:solidFill>
                <a:srgbClr val="031647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01625" algn="l" rtl="0">
              <a:spcBef>
                <a:spcPts val="0"/>
              </a:spcBef>
              <a:spcAft>
                <a:spcPts val="0"/>
              </a:spcAft>
              <a:buClr>
                <a:srgbClr val="031647"/>
              </a:buClr>
              <a:buSzPts val="1150"/>
              <a:buFont typeface="Arial"/>
              <a:buChar char="●"/>
            </a:pPr>
            <a:r>
              <a:rPr lang="cs-CZ" sz="1150" dirty="0">
                <a:solidFill>
                  <a:srgbClr val="03164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Vhodné pro výzkum spokojenosti, efektivity komunikace, loajality, výzkum znalosti značek na trhu, výzkum trendů ve spotřebním chování</a:t>
            </a:r>
            <a:endParaRPr sz="1150" dirty="0">
              <a:solidFill>
                <a:srgbClr val="031647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150" dirty="0">
                <a:solidFill>
                  <a:srgbClr val="03164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CASI - </a:t>
            </a:r>
            <a:r>
              <a:rPr lang="cs-CZ" sz="1150" b="1" dirty="0">
                <a:solidFill>
                  <a:srgbClr val="03164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bez asistence tazatele</a:t>
            </a:r>
            <a:r>
              <a:rPr lang="cs-CZ" sz="1150" dirty="0">
                <a:solidFill>
                  <a:srgbClr val="03164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respondent vyplní elektronický dotazník (odkaz e-mailem, web)</a:t>
            </a:r>
            <a:endParaRPr sz="1150" dirty="0">
              <a:solidFill>
                <a:srgbClr val="031647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150" dirty="0">
                <a:solidFill>
                  <a:srgbClr val="03164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CAWI - tazatel pokládá dotazy respondentovi v on-line prostředí (dnes spíše vzácný, v praxi CASI a CAWI jsou totožné metody, rozhovor je dán strukturou dotazníku)</a:t>
            </a:r>
            <a:endParaRPr sz="1150" dirty="0">
              <a:solidFill>
                <a:srgbClr val="031647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01625" algn="l" rtl="0">
              <a:spcBef>
                <a:spcPts val="0"/>
              </a:spcBef>
              <a:spcAft>
                <a:spcPts val="0"/>
              </a:spcAft>
              <a:buClr>
                <a:srgbClr val="031647"/>
              </a:buClr>
              <a:buSzPts val="1150"/>
              <a:buFont typeface="Arial"/>
              <a:buChar char="●"/>
            </a:pPr>
            <a:r>
              <a:rPr lang="cs-CZ" sz="1150" dirty="0">
                <a:solidFill>
                  <a:srgbClr val="03164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Vyloučení respondentů s nižší ICT </a:t>
            </a:r>
            <a:r>
              <a:rPr lang="cs-CZ" sz="1150" dirty="0" err="1">
                <a:solidFill>
                  <a:srgbClr val="03164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granotností</a:t>
            </a:r>
            <a:r>
              <a:rPr lang="cs-CZ" sz="1150" dirty="0">
                <a:solidFill>
                  <a:srgbClr val="03164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a bez ICT či připojením na internet</a:t>
            </a:r>
            <a:endParaRPr sz="1150" dirty="0">
              <a:solidFill>
                <a:srgbClr val="031647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01625" algn="l" rtl="0">
              <a:spcBef>
                <a:spcPts val="0"/>
              </a:spcBef>
              <a:spcAft>
                <a:spcPts val="0"/>
              </a:spcAft>
              <a:buClr>
                <a:srgbClr val="031647"/>
              </a:buClr>
              <a:buSzPts val="1150"/>
              <a:buFont typeface="Arial"/>
              <a:buChar char="●"/>
            </a:pPr>
            <a:r>
              <a:rPr lang="cs-CZ" sz="1150" dirty="0">
                <a:solidFill>
                  <a:srgbClr val="03164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Obava ze zneužití dat</a:t>
            </a:r>
            <a:endParaRPr sz="1150" dirty="0">
              <a:solidFill>
                <a:srgbClr val="031647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50" dirty="0">
              <a:solidFill>
                <a:srgbClr val="031647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0" dirty="0">
              <a:solidFill>
                <a:srgbClr val="031647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g21328ffadc0_1_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891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21328ffadc0_1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21328ffadc0_1_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Obrázek - </a:t>
            </a:r>
            <a:r>
              <a:rPr lang="cs-CZ" u="sng" dirty="0">
                <a:solidFill>
                  <a:schemeClr val="hlink"/>
                </a:solidFill>
                <a:hlinkClick r:id="rId3"/>
              </a:rPr>
              <a:t>https://acrea.cz/off-line-sber-dat-aneb-papir-do-kose-nepatri/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Kódování ve více lidech - potřeba kontrolovat spolehlivost kodérů a jednotnost kódování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s-CZ" dirty="0"/>
              <a:t>Kódovací knížka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s-CZ" dirty="0"/>
              <a:t>Vzorky v datech pro kontrolu</a:t>
            </a:r>
            <a:endParaRPr dirty="0"/>
          </a:p>
        </p:txBody>
      </p:sp>
      <p:sp>
        <p:nvSpPr>
          <p:cNvPr id="459" name="Google Shape;459;g21328ffadc0_1_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20992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215e6e89562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215e6e89562_0_1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67" name="Google Shape;467;g215e6e89562_0_18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70584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215e6e8956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215e6e89562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g215e6e89562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6408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10.04.2024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30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10.04.2024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188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10.04.2024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787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335C1-8B73-41DD-9E09-9B4918016A0E}" type="datetimeFigureOut">
              <a:rPr lang="cs-CZ" smtClean="0"/>
              <a:t>10.04.2024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14766-0F75-4E9E-9F54-C7294B6BDE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6889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335C1-8B73-41DD-9E09-9B4918016A0E}" type="datetimeFigureOut">
              <a:rPr lang="cs-CZ" smtClean="0"/>
              <a:t>10.04.2024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14766-0F75-4E9E-9F54-C7294B6BDE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4628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335C1-8B73-41DD-9E09-9B4918016A0E}" type="datetimeFigureOut">
              <a:rPr lang="cs-CZ" smtClean="0"/>
              <a:t>10.04.2024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14766-0F75-4E9E-9F54-C7294B6BDE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6607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335C1-8B73-41DD-9E09-9B4918016A0E}" type="datetimeFigureOut">
              <a:rPr lang="cs-CZ" smtClean="0"/>
              <a:t>10.04.2024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14766-0F75-4E9E-9F54-C7294B6BDE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6809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335C1-8B73-41DD-9E09-9B4918016A0E}" type="datetimeFigureOut">
              <a:rPr lang="cs-CZ" smtClean="0"/>
              <a:t>10.04.2024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14766-0F75-4E9E-9F54-C7294B6BDE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763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335C1-8B73-41DD-9E09-9B4918016A0E}" type="datetimeFigureOut">
              <a:rPr lang="cs-CZ" smtClean="0"/>
              <a:t>10.04.2024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14766-0F75-4E9E-9F54-C7294B6BDE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5411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335C1-8B73-41DD-9E09-9B4918016A0E}" type="datetimeFigureOut">
              <a:rPr lang="cs-CZ" smtClean="0"/>
              <a:t>10.04.2024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14766-0F75-4E9E-9F54-C7294B6BDE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63518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335C1-8B73-41DD-9E09-9B4918016A0E}" type="datetimeFigureOut">
              <a:rPr lang="cs-CZ" smtClean="0"/>
              <a:t>10.04.2024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14766-0F75-4E9E-9F54-C7294B6BDE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5469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10.04.2024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53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335C1-8B73-41DD-9E09-9B4918016A0E}" type="datetimeFigureOut">
              <a:rPr lang="cs-CZ" smtClean="0"/>
              <a:t>10.04.2024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14766-0F75-4E9E-9F54-C7294B6BDE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11199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335C1-8B73-41DD-9E09-9B4918016A0E}" type="datetimeFigureOut">
              <a:rPr lang="cs-CZ" smtClean="0"/>
              <a:t>10.04.2024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14766-0F75-4E9E-9F54-C7294B6BDE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52665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335C1-8B73-41DD-9E09-9B4918016A0E}" type="datetimeFigureOut">
              <a:rPr lang="cs-CZ" smtClean="0"/>
              <a:t>10.04.2024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14766-0F75-4E9E-9F54-C7294B6BDE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1829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10.04.2024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7285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10.04.2024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106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10.04.2024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57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10.04.2024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4983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10.04.2024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79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10.04.2024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4307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10.04.2024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59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A43DF-04A3-4662-88CA-28FDED1CFC09}" type="datetimeFigureOut">
              <a:rPr lang="cs-CZ" smtClean="0"/>
              <a:t>10.04.2024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25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335C1-8B73-41DD-9E09-9B4918016A0E}" type="datetimeFigureOut">
              <a:rPr lang="cs-CZ" smtClean="0"/>
              <a:t>10.04.2024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14766-0F75-4E9E-9F54-C7294B6BDE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6301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cs typeface="Calibri Light"/>
              </a:rPr>
              <a:t>Dotazník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 smtClean="0">
                <a:ea typeface="+mn-lt"/>
                <a:cs typeface="+mn-lt"/>
              </a:rPr>
              <a:t>Eliška Hrežová</a:t>
            </a:r>
          </a:p>
          <a:p>
            <a:r>
              <a:rPr lang="cs-CZ" dirty="0" smtClean="0">
                <a:ea typeface="+mn-lt"/>
                <a:cs typeface="+mn-lt"/>
              </a:rPr>
              <a:t>Tomáš Pruša</a:t>
            </a:r>
          </a:p>
          <a:p>
            <a:r>
              <a:rPr lang="cs-CZ" dirty="0" smtClean="0">
                <a:ea typeface="+mn-lt"/>
                <a:cs typeface="+mn-lt"/>
              </a:rPr>
              <a:t>Jaro 2024</a:t>
            </a:r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Validované škály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FFQ dotazník se skupinami </a:t>
            </a:r>
            <a:r>
              <a:rPr lang="cs-CZ" dirty="0" err="1"/>
              <a:t>ovo</a:t>
            </a:r>
            <a:r>
              <a:rPr lang="cs-CZ" dirty="0"/>
              <a:t>/zel (</a:t>
            </a:r>
            <a:r>
              <a:rPr lang="cs-CZ" dirty="0" err="1"/>
              <a:t>CELSPAC:rodiče</a:t>
            </a:r>
            <a:r>
              <a:rPr lang="cs-CZ" dirty="0"/>
              <a:t>)</a:t>
            </a:r>
          </a:p>
        </p:txBody>
      </p:sp>
      <p:pic>
        <p:nvPicPr>
          <p:cNvPr id="5" name="Zástupný symbol pro obsah 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869956"/>
            <a:ext cx="10515600" cy="226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043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Validované škály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Subjektivní hodnocení </a:t>
            </a:r>
            <a:r>
              <a:rPr lang="cs-CZ" dirty="0" smtClean="0"/>
              <a:t>zdraví (součástí dotazníku kvality života SF-36)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005" y="2619750"/>
            <a:ext cx="6835732" cy="3322608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1001362" y="3117273"/>
            <a:ext cx="3380509" cy="15274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2446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78039"/>
            <a:ext cx="10515600" cy="1325563"/>
          </a:xfrm>
        </p:spPr>
        <p:txBody>
          <a:bodyPr>
            <a:normAutofit/>
          </a:bodyPr>
          <a:lstStyle/>
          <a:p>
            <a:pPr fontAlgn="base"/>
            <a:r>
              <a:rPr lang="cs-CZ" b="1" dirty="0" smtClean="0"/>
              <a:t>Zkoumaný vzorek a sběr dat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cs-CZ" i="1" dirty="0"/>
              <a:t>Nejsou data již k dispozici? </a:t>
            </a:r>
          </a:p>
          <a:p>
            <a:pPr marL="0" indent="0" fontAlgn="base">
              <a:buNone/>
            </a:pPr>
            <a:endParaRPr lang="cs-CZ" dirty="0" smtClean="0"/>
          </a:p>
          <a:p>
            <a:pPr marL="0" indent="0" fontAlgn="base">
              <a:buNone/>
            </a:pPr>
            <a:r>
              <a:rPr lang="cs-CZ" dirty="0" smtClean="0"/>
              <a:t>Datová rešerše</a:t>
            </a:r>
          </a:p>
          <a:p>
            <a:pPr lvl="1" fontAlgn="base"/>
            <a:r>
              <a:rPr lang="cs-CZ" dirty="0" smtClean="0"/>
              <a:t>Informační </a:t>
            </a:r>
            <a:r>
              <a:rPr lang="cs-CZ" dirty="0"/>
              <a:t>systémy ve </a:t>
            </a:r>
            <a:r>
              <a:rPr lang="cs-CZ" dirty="0" smtClean="0"/>
              <a:t>zdravotnictví, </a:t>
            </a:r>
          </a:p>
          <a:p>
            <a:pPr lvl="1" fontAlgn="base"/>
            <a:r>
              <a:rPr lang="cs-CZ" dirty="0" smtClean="0"/>
              <a:t>Výběrová šetření o zdraví (EHIS, EHES),</a:t>
            </a:r>
          </a:p>
          <a:p>
            <a:pPr lvl="1" fontAlgn="base"/>
            <a:r>
              <a:rPr lang="cs-CZ" dirty="0" smtClean="0"/>
              <a:t>Existující studie (NHANES), </a:t>
            </a:r>
          </a:p>
          <a:p>
            <a:pPr lvl="1" fontAlgn="base"/>
            <a:r>
              <a:rPr lang="cs-CZ" dirty="0" smtClean="0"/>
              <a:t>EUROSTAT, </a:t>
            </a:r>
          </a:p>
          <a:p>
            <a:pPr lvl="1" fontAlgn="base"/>
            <a:r>
              <a:rPr lang="cs-CZ" dirty="0" smtClean="0"/>
              <a:t>WHO.</a:t>
            </a:r>
          </a:p>
        </p:txBody>
      </p:sp>
    </p:spTree>
    <p:extLst>
      <p:ext uri="{BB962C8B-B14F-4D97-AF65-F5344CB8AC3E}">
        <p14:creationId xmlns:p14="http://schemas.microsoft.com/office/powerpoint/2010/main" val="408497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Zkoumaný vzorek a sběr dat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cs-CZ" i="1" dirty="0" smtClean="0"/>
              <a:t>Musím dotazník vytvořit?</a:t>
            </a:r>
          </a:p>
          <a:p>
            <a:pPr marL="0" indent="0" fontAlgn="base">
              <a:buNone/>
            </a:pPr>
            <a:endParaRPr lang="cs-CZ" dirty="0"/>
          </a:p>
          <a:p>
            <a:pPr marL="0" indent="0" fontAlgn="base">
              <a:buNone/>
            </a:pPr>
            <a:r>
              <a:rPr lang="cs-CZ" dirty="0" smtClean="0"/>
              <a:t>Distribuce dotazníku</a:t>
            </a:r>
          </a:p>
          <a:p>
            <a:pPr lvl="1" fontAlgn="base"/>
            <a:r>
              <a:rPr lang="cs-CZ" dirty="0" smtClean="0"/>
              <a:t>Cílová skupina vs. reprezentativní vzorek</a:t>
            </a:r>
          </a:p>
          <a:p>
            <a:pPr lvl="1" fontAlgn="base"/>
            <a:r>
              <a:rPr lang="cs-CZ" dirty="0" smtClean="0"/>
              <a:t>S </a:t>
            </a:r>
            <a:r>
              <a:rPr lang="cs-CZ" dirty="0"/>
              <a:t>asistencí či bez </a:t>
            </a:r>
            <a:r>
              <a:rPr lang="cs-CZ" dirty="0" smtClean="0"/>
              <a:t>asistence</a:t>
            </a:r>
            <a:endParaRPr lang="cs-CZ" dirty="0"/>
          </a:p>
          <a:p>
            <a:pPr lvl="1" fontAlgn="base"/>
            <a:r>
              <a:rPr lang="cs-CZ" dirty="0" smtClean="0"/>
              <a:t>Online vs. </a:t>
            </a:r>
            <a:r>
              <a:rPr lang="cs-CZ" dirty="0" err="1" smtClean="0"/>
              <a:t>offline</a:t>
            </a:r>
            <a:endParaRPr lang="cs-CZ" dirty="0" smtClean="0"/>
          </a:p>
          <a:p>
            <a:pPr lvl="2" fontAlgn="base"/>
            <a:r>
              <a:rPr lang="cs-CZ" dirty="0"/>
              <a:t>Nelze sbírat elektronickou cestou a papírovou dohromady. (Výjimky: problémy sběrného systému</a:t>
            </a:r>
            <a:r>
              <a:rPr lang="cs-CZ" dirty="0" smtClean="0"/>
              <a:t>)</a:t>
            </a:r>
          </a:p>
          <a:p>
            <a:pPr lvl="2" fontAlgn="base"/>
            <a:r>
              <a:rPr lang="cs-CZ" dirty="0"/>
              <a:t>Pokud sbírám online, umím vypočítat response </a:t>
            </a:r>
            <a:r>
              <a:rPr lang="cs-CZ" dirty="0" err="1"/>
              <a:t>rate</a:t>
            </a:r>
            <a:r>
              <a:rPr lang="cs-CZ" dirty="0" smtClean="0"/>
              <a:t>?</a:t>
            </a:r>
            <a:endParaRPr lang="cs-CZ" dirty="0"/>
          </a:p>
          <a:p>
            <a:pPr lvl="1" fontAlgn="base"/>
            <a:endParaRPr lang="cs-CZ" dirty="0"/>
          </a:p>
          <a:p>
            <a:pPr marL="457200" lvl="1" indent="0" fontAlgn="base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20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E988AF-1AA7-4ACC-8FAF-85EAAAE5C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cs typeface="Calibri Light"/>
              </a:rPr>
              <a:t>Sběr dat </a:t>
            </a:r>
            <a:r>
              <a:rPr lang="cs-CZ" dirty="0">
                <a:cs typeface="Calibri Light"/>
              </a:rPr>
              <a:t>- vyčerpávající vs. výběrová šetření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3B35C1-9925-4BC8-9AD3-ADAD8C1325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cs typeface="Calibri"/>
              </a:rPr>
              <a:t>Vyčerpávající </a:t>
            </a:r>
            <a:r>
              <a:rPr lang="cs-CZ" dirty="0" smtClean="0">
                <a:cs typeface="Calibri"/>
              </a:rPr>
              <a:t>– úplná </a:t>
            </a:r>
            <a:endParaRPr lang="cs-CZ" dirty="0">
              <a:cs typeface="Calibri"/>
            </a:endParaRPr>
          </a:p>
          <a:p>
            <a:r>
              <a:rPr lang="cs-CZ" dirty="0">
                <a:cs typeface="Calibri"/>
              </a:rPr>
              <a:t>U výběrových šetření nutné zajistit reprezentativnost výběrového souboru = vzorku</a:t>
            </a:r>
            <a:endParaRPr lang="cs-CZ" dirty="0"/>
          </a:p>
          <a:p>
            <a:pPr lvl="1"/>
            <a:endParaRPr lang="cs-CZ" dirty="0">
              <a:cs typeface="Calibri"/>
            </a:endParaRPr>
          </a:p>
        </p:txBody>
      </p:sp>
      <p:sp>
        <p:nvSpPr>
          <p:cNvPr id="4" name="Zástupný symbol pro obsah 3"/>
          <p:cNvSpPr txBox="1">
            <a:spLocks/>
          </p:cNvSpPr>
          <p:nvPr/>
        </p:nvSpPr>
        <p:spPr>
          <a:xfrm>
            <a:off x="6521303" y="3285459"/>
            <a:ext cx="5181600" cy="289150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b="1" dirty="0" smtClean="0">
                <a:cs typeface="Calibri"/>
              </a:rPr>
              <a:t>Nepravděpodobnostní výběr</a:t>
            </a:r>
          </a:p>
          <a:p>
            <a:pPr>
              <a:buFontTx/>
              <a:buChar char="-"/>
            </a:pPr>
            <a:r>
              <a:rPr lang="cs-CZ" sz="2400" dirty="0" smtClean="0">
                <a:cs typeface="Calibri"/>
              </a:rPr>
              <a:t>kvótní výběr</a:t>
            </a:r>
          </a:p>
          <a:p>
            <a:pPr>
              <a:buFontTx/>
              <a:buChar char="-"/>
            </a:pPr>
            <a:r>
              <a:rPr lang="cs-CZ" sz="2400" dirty="0" smtClean="0">
                <a:cs typeface="Calibri"/>
              </a:rPr>
              <a:t>sněhová koule</a:t>
            </a:r>
            <a:endParaRPr lang="cs-CZ" sz="2400" dirty="0">
              <a:cs typeface="Calibri"/>
            </a:endParaRPr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0E35E39E-04C4-4196-A54E-89F4033F6A1D}"/>
              </a:ext>
            </a:extLst>
          </p:cNvPr>
          <p:cNvSpPr txBox="1">
            <a:spLocks/>
          </p:cNvSpPr>
          <p:nvPr/>
        </p:nvSpPr>
        <p:spPr>
          <a:xfrm>
            <a:off x="1688805" y="3285458"/>
            <a:ext cx="5181600" cy="28915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b="1" dirty="0" smtClean="0">
                <a:cs typeface="Calibri"/>
              </a:rPr>
              <a:t>Pravděpodobnostní výběr</a:t>
            </a:r>
          </a:p>
          <a:p>
            <a:pPr>
              <a:buFontTx/>
              <a:buChar char="-"/>
            </a:pPr>
            <a:r>
              <a:rPr lang="cs-CZ" sz="2400" dirty="0" smtClean="0">
                <a:cs typeface="Calibri"/>
              </a:rPr>
              <a:t>prostý náhodný</a:t>
            </a:r>
          </a:p>
          <a:p>
            <a:pPr>
              <a:buFontTx/>
              <a:buChar char="-"/>
            </a:pPr>
            <a:r>
              <a:rPr lang="cs-CZ" sz="2400" dirty="0" smtClean="0">
                <a:cs typeface="Calibri"/>
              </a:rPr>
              <a:t>systematický</a:t>
            </a:r>
          </a:p>
          <a:p>
            <a:pPr>
              <a:buFontTx/>
              <a:buChar char="-"/>
            </a:pPr>
            <a:r>
              <a:rPr lang="cs-CZ" sz="2400" dirty="0" smtClean="0">
                <a:cs typeface="Calibri"/>
              </a:rPr>
              <a:t>stratifikovaný náhodný</a:t>
            </a:r>
          </a:p>
          <a:p>
            <a:pPr>
              <a:buFontTx/>
              <a:buChar char="-"/>
            </a:pPr>
            <a:r>
              <a:rPr lang="cs-CZ" sz="2400" dirty="0" smtClean="0">
                <a:cs typeface="Calibri"/>
              </a:rPr>
              <a:t>vícestupňový náhodný</a:t>
            </a:r>
            <a:endParaRPr lang="cs-CZ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097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21328ffadc0_1_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 dirty="0"/>
              <a:t>Metody sběru dat</a:t>
            </a:r>
            <a:endParaRPr b="1" dirty="0"/>
          </a:p>
        </p:txBody>
      </p:sp>
      <p:sp>
        <p:nvSpPr>
          <p:cNvPr id="455" name="Google Shape;455;g21328ffadc0_1_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7655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cs-CZ" dirty="0"/>
              <a:t>PAPI  — </a:t>
            </a:r>
            <a:r>
              <a:rPr lang="cs-CZ" dirty="0" err="1"/>
              <a:t>Pen</a:t>
            </a:r>
            <a:r>
              <a:rPr lang="cs-CZ" dirty="0"/>
              <a:t> and </a:t>
            </a:r>
            <a:r>
              <a:rPr lang="cs-CZ" dirty="0" err="1"/>
              <a:t>Paper</a:t>
            </a:r>
            <a:r>
              <a:rPr lang="cs-CZ" dirty="0"/>
              <a:t> </a:t>
            </a:r>
            <a:r>
              <a:rPr lang="cs-CZ" dirty="0" err="1"/>
              <a:t>Interviewing</a:t>
            </a:r>
            <a:r>
              <a:rPr lang="cs-CZ" dirty="0"/>
              <a:t> (osobní dotazování bez ICT)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cs-CZ" dirty="0"/>
              <a:t>CAPI — </a:t>
            </a:r>
            <a:r>
              <a:rPr lang="cs-CZ" dirty="0" err="1"/>
              <a:t>Computer</a:t>
            </a:r>
            <a:r>
              <a:rPr lang="cs-CZ" dirty="0"/>
              <a:t> </a:t>
            </a:r>
            <a:r>
              <a:rPr lang="cs-CZ" dirty="0" err="1"/>
              <a:t>Assisted</a:t>
            </a:r>
            <a:r>
              <a:rPr lang="cs-CZ" dirty="0"/>
              <a:t> </a:t>
            </a:r>
            <a:r>
              <a:rPr lang="cs-CZ" dirty="0" err="1"/>
              <a:t>Personal</a:t>
            </a:r>
            <a:r>
              <a:rPr lang="cs-CZ" dirty="0"/>
              <a:t> </a:t>
            </a:r>
            <a:r>
              <a:rPr lang="cs-CZ" dirty="0" err="1"/>
              <a:t>Interviewing</a:t>
            </a:r>
            <a:r>
              <a:rPr lang="cs-CZ" dirty="0"/>
              <a:t> (osob. dotazování s ICT)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cs-CZ" dirty="0"/>
              <a:t>CATI  — </a:t>
            </a:r>
            <a:r>
              <a:rPr lang="cs-CZ" dirty="0" err="1"/>
              <a:t>Computer</a:t>
            </a:r>
            <a:r>
              <a:rPr lang="cs-CZ" dirty="0"/>
              <a:t> </a:t>
            </a:r>
            <a:r>
              <a:rPr lang="cs-CZ" dirty="0" err="1"/>
              <a:t>Assisted</a:t>
            </a:r>
            <a:r>
              <a:rPr lang="cs-CZ" dirty="0"/>
              <a:t> </a:t>
            </a:r>
            <a:r>
              <a:rPr lang="cs-CZ" dirty="0" err="1"/>
              <a:t>Telephone</a:t>
            </a:r>
            <a:r>
              <a:rPr lang="cs-CZ" dirty="0"/>
              <a:t> </a:t>
            </a:r>
            <a:r>
              <a:rPr lang="cs-CZ" dirty="0" err="1"/>
              <a:t>Interviewing</a:t>
            </a:r>
            <a:r>
              <a:rPr lang="cs-CZ" dirty="0"/>
              <a:t> (telefon. dotazování)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cs-CZ" dirty="0"/>
              <a:t>CASI — </a:t>
            </a:r>
            <a:r>
              <a:rPr lang="cs-CZ" dirty="0" err="1"/>
              <a:t>Computer</a:t>
            </a:r>
            <a:r>
              <a:rPr lang="cs-CZ" dirty="0"/>
              <a:t> </a:t>
            </a:r>
            <a:r>
              <a:rPr lang="cs-CZ" dirty="0" err="1"/>
              <a:t>Assisted</a:t>
            </a:r>
            <a:r>
              <a:rPr lang="cs-CZ" dirty="0"/>
              <a:t> </a:t>
            </a:r>
            <a:r>
              <a:rPr lang="cs-CZ" dirty="0" err="1"/>
              <a:t>Self</a:t>
            </a:r>
            <a:r>
              <a:rPr lang="cs-CZ" dirty="0"/>
              <a:t> </a:t>
            </a:r>
            <a:r>
              <a:rPr lang="cs-CZ" dirty="0" err="1"/>
              <a:t>Interviewing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cs-CZ" dirty="0"/>
              <a:t>CAWI — </a:t>
            </a:r>
            <a:r>
              <a:rPr lang="cs-CZ" dirty="0" err="1"/>
              <a:t>Computer</a:t>
            </a:r>
            <a:r>
              <a:rPr lang="cs-CZ" dirty="0"/>
              <a:t> </a:t>
            </a:r>
            <a:r>
              <a:rPr lang="cs-CZ" dirty="0" err="1"/>
              <a:t>Assisted</a:t>
            </a:r>
            <a:r>
              <a:rPr lang="cs-CZ" dirty="0"/>
              <a:t> Web </a:t>
            </a:r>
            <a:r>
              <a:rPr lang="cs-CZ" dirty="0" err="1"/>
              <a:t>Interviewing</a:t>
            </a:r>
            <a:r>
              <a:rPr lang="cs-CZ" dirty="0"/>
              <a:t> (elektronické dotazování)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4742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21328ffadc0_1_46"/>
          <p:cNvSpPr txBox="1">
            <a:spLocks noGrp="1"/>
          </p:cNvSpPr>
          <p:nvPr>
            <p:ph type="title"/>
          </p:nvPr>
        </p:nvSpPr>
        <p:spPr>
          <a:xfrm>
            <a:off x="496725" y="365125"/>
            <a:ext cx="4710900" cy="964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cs-CZ" dirty="0"/>
              <a:t>Papírové dotazníky</a:t>
            </a:r>
            <a:endParaRPr dirty="0"/>
          </a:p>
        </p:txBody>
      </p:sp>
      <p:sp>
        <p:nvSpPr>
          <p:cNvPr id="462" name="Google Shape;462;g21328ffadc0_1_46"/>
          <p:cNvSpPr txBox="1">
            <a:spLocks noGrp="1"/>
          </p:cNvSpPr>
          <p:nvPr>
            <p:ph type="body" idx="1"/>
          </p:nvPr>
        </p:nvSpPr>
        <p:spPr>
          <a:xfrm>
            <a:off x="496725" y="1410050"/>
            <a:ext cx="6335700" cy="4766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cs-CZ" dirty="0"/>
              <a:t>Digitalizace/elektronizace</a:t>
            </a:r>
            <a:endParaRPr dirty="0"/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cs-CZ" sz="2400" dirty="0"/>
              <a:t>Bez kódování</a:t>
            </a:r>
            <a:endParaRPr sz="2400" dirty="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cs-CZ" sz="2200" dirty="0"/>
              <a:t>Manuální</a:t>
            </a:r>
            <a:endParaRPr sz="2200" dirty="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cs-CZ" sz="2200" dirty="0"/>
              <a:t>Přepis do tabulky</a:t>
            </a:r>
            <a:endParaRPr sz="2200" dirty="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cs-CZ" sz="2200" dirty="0"/>
              <a:t>Přepis do formuláře</a:t>
            </a:r>
            <a:endParaRPr sz="2200" dirty="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cs-CZ" sz="2200" dirty="0"/>
              <a:t>Automatické</a:t>
            </a:r>
            <a:endParaRPr sz="2200" dirty="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cs-CZ" sz="2200" dirty="0"/>
              <a:t>Přijímací řízení</a:t>
            </a:r>
            <a:endParaRPr sz="2200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 dirty="0"/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cs-CZ" sz="2400" dirty="0"/>
              <a:t>S kódováním</a:t>
            </a:r>
            <a:endParaRPr sz="2400" dirty="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cs-CZ" sz="2200" dirty="0"/>
              <a:t>Převod odpovědí na (alfa)numerický kód</a:t>
            </a:r>
            <a:endParaRPr i="1" dirty="0"/>
          </a:p>
        </p:txBody>
      </p:sp>
      <p:pic>
        <p:nvPicPr>
          <p:cNvPr id="463" name="Google Shape;463;g21328ffadc0_1_46"/>
          <p:cNvPicPr preferRelativeResize="0"/>
          <p:nvPr/>
        </p:nvPicPr>
        <p:blipFill rotWithShape="1">
          <a:blip r:embed="rId3">
            <a:alphaModFix/>
          </a:blip>
          <a:srcRect l="2079" t="4601" r="8290" b="7909"/>
          <a:stretch/>
        </p:blipFill>
        <p:spPr>
          <a:xfrm>
            <a:off x="6832445" y="0"/>
            <a:ext cx="5121531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8331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215e6e89562_0_188"/>
          <p:cNvSpPr txBox="1">
            <a:spLocks noGrp="1"/>
          </p:cNvSpPr>
          <p:nvPr>
            <p:ph type="body" idx="1"/>
          </p:nvPr>
        </p:nvSpPr>
        <p:spPr>
          <a:xfrm>
            <a:off x="838200" y="1489150"/>
            <a:ext cx="10515600" cy="93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lang="cs-CZ" sz="2235" i="1"/>
              <a:t>Některé výzkumné skupiny stále pracují pouze s papírovými dotazníky. Pak je výsledkem digitalizace datová matice, kdy jednomu respondentovi náleží jeden řádek.</a:t>
            </a:r>
            <a:endParaRPr sz="2235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018"/>
              <a:buNone/>
            </a:pPr>
            <a:endParaRPr sz="2590"/>
          </a:p>
        </p:txBody>
      </p:sp>
      <p:pic>
        <p:nvPicPr>
          <p:cNvPr id="470" name="Google Shape;470;g215e6e89562_0_188"/>
          <p:cNvPicPr preferRelativeResize="0"/>
          <p:nvPr/>
        </p:nvPicPr>
        <p:blipFill rotWithShape="1">
          <a:blip r:embed="rId3">
            <a:alphaModFix/>
          </a:blip>
          <a:srcRect b="18606"/>
          <a:stretch/>
        </p:blipFill>
        <p:spPr>
          <a:xfrm>
            <a:off x="717600" y="2419450"/>
            <a:ext cx="10756801" cy="3692025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Google Shape;471;g215e6e89562_0_188"/>
          <p:cNvSpPr txBox="1">
            <a:spLocks noGrp="1"/>
          </p:cNvSpPr>
          <p:nvPr>
            <p:ph type="title"/>
          </p:nvPr>
        </p:nvSpPr>
        <p:spPr>
          <a:xfrm>
            <a:off x="496725" y="365125"/>
            <a:ext cx="4710900" cy="964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cs-CZ" dirty="0"/>
              <a:t>Papírové dotazníky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400921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215e6e89562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Interaktivní elektronické dokumenty (</a:t>
            </a:r>
            <a:r>
              <a:rPr lang="cs-CZ" dirty="0" err="1"/>
              <a:t>pdf</a:t>
            </a:r>
            <a:r>
              <a:rPr lang="cs-CZ" dirty="0"/>
              <a:t>)</a:t>
            </a:r>
            <a:endParaRPr dirty="0"/>
          </a:p>
        </p:txBody>
      </p:sp>
      <p:sp>
        <p:nvSpPr>
          <p:cNvPr id="492" name="Google Shape;492;g215e6e89562_0_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cs-CZ" dirty="0"/>
              <a:t>Lze vyplňovat i bez přístupu k internetu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 dirty="0"/>
              <a:t>Stažení z webu, e-mail, </a:t>
            </a:r>
            <a:r>
              <a:rPr lang="cs-CZ" dirty="0" err="1"/>
              <a:t>flash</a:t>
            </a:r>
            <a:r>
              <a:rPr lang="cs-CZ" dirty="0"/>
              <a:t> aj.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 dirty="0"/>
              <a:t>Přímá digitalizace dat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 dirty="0"/>
              <a:t>Bez kódování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 dirty="0"/>
              <a:t>Snadná tvorba datové matice výzkumu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 dirty="0"/>
              <a:t>Export do </a:t>
            </a:r>
            <a:r>
              <a:rPr lang="cs-CZ" dirty="0" err="1"/>
              <a:t>xlsx</a:t>
            </a:r>
            <a:r>
              <a:rPr lang="cs-CZ" dirty="0"/>
              <a:t> a spojení všech dat</a:t>
            </a:r>
            <a:endParaRPr dirty="0"/>
          </a:p>
        </p:txBody>
      </p:sp>
      <p:pic>
        <p:nvPicPr>
          <p:cNvPr id="493" name="Google Shape;493;g215e6e89562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9100" y="3995725"/>
            <a:ext cx="6102900" cy="286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g215e6e89562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493975"/>
            <a:ext cx="5829475" cy="1865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02818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215e6e89562_0_2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Elektronické sběrné systémy</a:t>
            </a:r>
            <a:endParaRPr dirty="0"/>
          </a:p>
        </p:txBody>
      </p:sp>
      <p:sp>
        <p:nvSpPr>
          <p:cNvPr id="501" name="Google Shape;501;g215e6e89562_0_2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571500" indent="-457200">
              <a:buSzPts val="1800"/>
            </a:pPr>
            <a:r>
              <a:rPr lang="cs-CZ" sz="3300" dirty="0"/>
              <a:t>Google </a:t>
            </a:r>
            <a:r>
              <a:rPr lang="cs-CZ" sz="3300" dirty="0" err="1"/>
              <a:t>Forms</a:t>
            </a:r>
            <a:endParaRPr sz="3300" dirty="0"/>
          </a:p>
          <a:p>
            <a:pPr marL="571500" indent="-457200">
              <a:spcBef>
                <a:spcPts val="0"/>
              </a:spcBef>
              <a:buSzPts val="1800"/>
            </a:pPr>
            <a:r>
              <a:rPr lang="cs-CZ" sz="3300" dirty="0"/>
              <a:t>Microsoft </a:t>
            </a:r>
            <a:r>
              <a:rPr lang="cs-CZ" sz="3300" dirty="0" err="1"/>
              <a:t>Forms</a:t>
            </a:r>
            <a:endParaRPr sz="3300" dirty="0"/>
          </a:p>
          <a:p>
            <a:pPr marL="571500" indent="-457200">
              <a:spcBef>
                <a:spcPts val="0"/>
              </a:spcBef>
              <a:buSzPts val="1800"/>
            </a:pPr>
            <a:r>
              <a:rPr lang="cs-CZ" sz="3300" dirty="0" err="1"/>
              <a:t>SurveyMonkey</a:t>
            </a:r>
            <a:endParaRPr sz="3300" dirty="0"/>
          </a:p>
          <a:p>
            <a:pPr marL="571500" indent="-457200">
              <a:spcBef>
                <a:spcPts val="0"/>
              </a:spcBef>
              <a:buSzPts val="1800"/>
            </a:pPr>
            <a:r>
              <a:rPr lang="cs-CZ" sz="3300" dirty="0" err="1"/>
              <a:t>Survio</a:t>
            </a:r>
            <a:endParaRPr sz="3300" dirty="0"/>
          </a:p>
          <a:p>
            <a:pPr marL="571500" indent="-457200">
              <a:spcBef>
                <a:spcPts val="0"/>
              </a:spcBef>
              <a:buSzPts val="1800"/>
            </a:pPr>
            <a:r>
              <a:rPr lang="cs-CZ" sz="3300" dirty="0" err="1"/>
              <a:t>TypeForm</a:t>
            </a:r>
            <a:endParaRPr sz="3300" dirty="0"/>
          </a:p>
          <a:p>
            <a:pPr marL="571500" indent="-457200">
              <a:spcBef>
                <a:spcPts val="0"/>
              </a:spcBef>
              <a:buSzPts val="1800"/>
            </a:pPr>
            <a:r>
              <a:rPr lang="cs-CZ" sz="3300" dirty="0"/>
              <a:t>Click4survey</a:t>
            </a:r>
            <a:endParaRPr sz="3300" dirty="0"/>
          </a:p>
          <a:p>
            <a:pPr marL="571500" indent="-457200">
              <a:spcBef>
                <a:spcPts val="0"/>
              </a:spcBef>
              <a:buSzPts val="1800"/>
            </a:pPr>
            <a:r>
              <a:rPr lang="cs-CZ" sz="3300" dirty="0"/>
              <a:t>…</a:t>
            </a:r>
            <a:endParaRPr sz="3300" dirty="0"/>
          </a:p>
          <a:p>
            <a:endParaRPr dirty="0"/>
          </a:p>
          <a:p>
            <a:endParaRPr dirty="0"/>
          </a:p>
          <a:p>
            <a:pPr algn="r"/>
            <a:endParaRPr dirty="0"/>
          </a:p>
          <a:p>
            <a:pPr algn="r"/>
            <a:endParaRPr dirty="0"/>
          </a:p>
          <a:p>
            <a:pPr algn="r"/>
            <a:r>
              <a:rPr lang="cs-CZ" i="1" dirty="0"/>
              <a:t>Nejprve si definujte své potřeby, až následně vybírejte sběrný systém.</a:t>
            </a:r>
            <a:endParaRPr i="1" dirty="0"/>
          </a:p>
        </p:txBody>
      </p:sp>
    </p:spTree>
    <p:extLst>
      <p:ext uri="{BB962C8B-B14F-4D97-AF65-F5344CB8AC3E}">
        <p14:creationId xmlns:p14="http://schemas.microsoft.com/office/powerpoint/2010/main" val="1113742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Informace před tvorbou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Výzkumné otázky/hypotézy</a:t>
            </a:r>
            <a:endParaRPr lang="cs-CZ" dirty="0"/>
          </a:p>
          <a:p>
            <a:pPr lvl="1"/>
            <a:r>
              <a:rPr lang="cs-CZ" dirty="0" smtClean="0"/>
              <a:t>Literární </a:t>
            </a:r>
            <a:r>
              <a:rPr lang="cs-CZ" dirty="0"/>
              <a:t>rešerše </a:t>
            </a:r>
          </a:p>
          <a:p>
            <a:pPr marL="457200" lvl="1" indent="0">
              <a:buNone/>
            </a:pPr>
            <a:endParaRPr lang="cs-CZ" dirty="0"/>
          </a:p>
          <a:p>
            <a:r>
              <a:rPr lang="cs-CZ" dirty="0" smtClean="0"/>
              <a:t>Validované </a:t>
            </a:r>
            <a:r>
              <a:rPr lang="cs-CZ" dirty="0"/>
              <a:t>škály </a:t>
            </a:r>
            <a:endParaRPr lang="cs-CZ" dirty="0" smtClean="0"/>
          </a:p>
          <a:p>
            <a:pPr lvl="1"/>
            <a:r>
              <a:rPr lang="cs-CZ" dirty="0" smtClean="0"/>
              <a:t>Literární </a:t>
            </a:r>
            <a:r>
              <a:rPr lang="cs-CZ" dirty="0"/>
              <a:t>rešerše (cílová populace, překlad) </a:t>
            </a:r>
            <a:endParaRPr lang="cs-CZ" dirty="0" smtClean="0"/>
          </a:p>
          <a:p>
            <a:pPr lvl="1"/>
            <a:endParaRPr lang="cs-CZ" dirty="0"/>
          </a:p>
          <a:p>
            <a:r>
              <a:rPr lang="cs-CZ" dirty="0" smtClean="0"/>
              <a:t>Zkoumaný </a:t>
            </a:r>
            <a:r>
              <a:rPr lang="cs-CZ" dirty="0"/>
              <a:t>vzorek se vztahem k cílové populaci </a:t>
            </a:r>
          </a:p>
          <a:p>
            <a:pPr lvl="1"/>
            <a:r>
              <a:rPr lang="cs-CZ" dirty="0" smtClean="0"/>
              <a:t>Způsob </a:t>
            </a:r>
            <a:r>
              <a:rPr lang="cs-CZ" dirty="0"/>
              <a:t>komunikace </a:t>
            </a:r>
          </a:p>
          <a:p>
            <a:pPr lvl="1"/>
            <a:r>
              <a:rPr lang="cs-CZ" dirty="0" smtClean="0"/>
              <a:t>Způsob distribuce</a:t>
            </a:r>
          </a:p>
          <a:p>
            <a:pPr lvl="1"/>
            <a:r>
              <a:rPr lang="cs-CZ" dirty="0" smtClean="0"/>
              <a:t>Vyhodnocení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86578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215e6e89562_0_2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Elektronické sběrné systémy - MS Forms</a:t>
            </a:r>
            <a:endParaRPr/>
          </a:p>
        </p:txBody>
      </p:sp>
      <p:pic>
        <p:nvPicPr>
          <p:cNvPr id="508" name="Google Shape;508;g215e6e89562_0_2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100463"/>
            <a:ext cx="6759350" cy="457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g215e6e89562_0_2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83450" y="1916199"/>
            <a:ext cx="5208551" cy="4941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44067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215e6e89562_0_2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Elektronické sběrné systémy - MS Forms</a:t>
            </a:r>
            <a:endParaRPr/>
          </a:p>
        </p:txBody>
      </p:sp>
      <p:pic>
        <p:nvPicPr>
          <p:cNvPr id="516" name="Google Shape;516;g215e6e89562_0_2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225" y="2861113"/>
            <a:ext cx="5895975" cy="269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g215e6e89562_0_2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42699" y="1559800"/>
            <a:ext cx="5536700" cy="52982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97937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215e6e89562_0_2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Elektronické sběrné systémy</a:t>
            </a:r>
            <a:endParaRPr dirty="0"/>
          </a:p>
        </p:txBody>
      </p:sp>
      <p:sp>
        <p:nvSpPr>
          <p:cNvPr id="524" name="Google Shape;524;g215e6e89562_0_25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0" lvl="0" indent="-334327" algn="l" rtl="0">
              <a:spcBef>
                <a:spcPts val="1000"/>
              </a:spcBef>
              <a:spcAft>
                <a:spcPts val="0"/>
              </a:spcAft>
              <a:buSzPct val="64285"/>
              <a:buChar char="•"/>
            </a:pPr>
            <a:r>
              <a:rPr lang="cs-CZ" dirty="0"/>
              <a:t>Identifikace</a:t>
            </a:r>
            <a:endParaRPr dirty="0"/>
          </a:p>
          <a:p>
            <a:pPr marL="914400" lvl="1" indent="-334327" algn="l" rtl="0">
              <a:spcBef>
                <a:spcPts val="0"/>
              </a:spcBef>
              <a:spcAft>
                <a:spcPts val="0"/>
              </a:spcAft>
              <a:buSzPct val="75000"/>
              <a:buChar char="•"/>
            </a:pPr>
            <a:r>
              <a:rPr lang="cs-CZ" dirty="0"/>
              <a:t>Možnost přihlášení skrze Google/MS/… účet</a:t>
            </a:r>
            <a:endParaRPr dirty="0"/>
          </a:p>
          <a:p>
            <a:pPr marL="914400" lvl="1" indent="-334327" algn="l" rtl="0">
              <a:spcBef>
                <a:spcPts val="0"/>
              </a:spcBef>
              <a:spcAft>
                <a:spcPts val="0"/>
              </a:spcAft>
              <a:buSzPct val="75000"/>
              <a:buChar char="•"/>
            </a:pPr>
            <a:r>
              <a:rPr lang="cs-CZ" dirty="0"/>
              <a:t>Omezení odpovědí na počítač (IP adresa)</a:t>
            </a:r>
            <a:endParaRPr dirty="0"/>
          </a:p>
          <a:p>
            <a:pPr marL="457200" lvl="0" indent="-334327" algn="l" rtl="0">
              <a:spcBef>
                <a:spcPts val="600"/>
              </a:spcBef>
              <a:spcAft>
                <a:spcPts val="0"/>
              </a:spcAft>
              <a:buSzPct val="64285"/>
              <a:buChar char="•"/>
            </a:pPr>
            <a:r>
              <a:rPr lang="cs-CZ" dirty="0"/>
              <a:t>Statistické údaje</a:t>
            </a:r>
            <a:endParaRPr dirty="0"/>
          </a:p>
          <a:p>
            <a:pPr marL="914400" lvl="1" indent="-334327" algn="l" rtl="0">
              <a:spcBef>
                <a:spcPts val="0"/>
              </a:spcBef>
              <a:spcAft>
                <a:spcPts val="0"/>
              </a:spcAft>
              <a:buSzPct val="75000"/>
              <a:buChar char="•"/>
            </a:pPr>
            <a:r>
              <a:rPr lang="cs-CZ" dirty="0"/>
              <a:t>Návštěvnost, </a:t>
            </a:r>
            <a:r>
              <a:rPr lang="cs-CZ" dirty="0" err="1"/>
              <a:t>prokliky</a:t>
            </a:r>
            <a:r>
              <a:rPr lang="cs-CZ" dirty="0"/>
              <a:t>,... (Bit.ly)</a:t>
            </a:r>
            <a:endParaRPr dirty="0"/>
          </a:p>
          <a:p>
            <a:pPr marL="457200" lvl="0" indent="-334327" algn="l" rtl="0">
              <a:spcBef>
                <a:spcPts val="600"/>
              </a:spcBef>
              <a:spcAft>
                <a:spcPts val="0"/>
              </a:spcAft>
              <a:buSzPct val="64285"/>
              <a:buChar char="•"/>
            </a:pPr>
            <a:r>
              <a:rPr lang="cs-CZ" dirty="0"/>
              <a:t>Místo sběru dat</a:t>
            </a:r>
            <a:endParaRPr dirty="0"/>
          </a:p>
          <a:p>
            <a:pPr marL="914400" lvl="1" indent="-334327" algn="l" rtl="0">
              <a:spcBef>
                <a:spcPts val="0"/>
              </a:spcBef>
              <a:spcAft>
                <a:spcPts val="0"/>
              </a:spcAft>
              <a:buSzPct val="75000"/>
              <a:buChar char="•"/>
            </a:pPr>
            <a:r>
              <a:rPr lang="cs-CZ" dirty="0"/>
              <a:t>Nabídka návštěvníkům stránek sběrného systému (nereprezentativnost)</a:t>
            </a:r>
            <a:endParaRPr dirty="0"/>
          </a:p>
          <a:p>
            <a:pPr marL="914400" lvl="1" indent="-334327" algn="l" rtl="0">
              <a:spcBef>
                <a:spcPts val="0"/>
              </a:spcBef>
              <a:spcAft>
                <a:spcPts val="0"/>
              </a:spcAft>
              <a:buSzPct val="75000"/>
              <a:buChar char="•"/>
            </a:pPr>
            <a:r>
              <a:rPr lang="cs-CZ" dirty="0"/>
              <a:t>Vložení na vlastní webové stránky</a:t>
            </a:r>
            <a:endParaRPr dirty="0"/>
          </a:p>
          <a:p>
            <a:pPr marL="457200" lvl="0" indent="-334327" algn="l" rtl="0">
              <a:spcBef>
                <a:spcPts val="600"/>
              </a:spcBef>
              <a:spcAft>
                <a:spcPts val="0"/>
              </a:spcAft>
              <a:buSzPct val="64285"/>
              <a:buChar char="•"/>
            </a:pPr>
            <a:r>
              <a:rPr lang="cs-CZ" dirty="0"/>
              <a:t>Datové typy a ovládací prvky</a:t>
            </a:r>
            <a:endParaRPr dirty="0"/>
          </a:p>
          <a:p>
            <a:pPr marL="914400" lvl="1" indent="-334327" algn="l" rtl="0">
              <a:spcBef>
                <a:spcPts val="0"/>
              </a:spcBef>
              <a:spcAft>
                <a:spcPts val="0"/>
              </a:spcAft>
              <a:buSzPct val="75000"/>
              <a:buChar char="•"/>
            </a:pPr>
            <a:r>
              <a:rPr lang="cs-CZ" dirty="0"/>
              <a:t>Přehledné složitější tabulky k vyplnění</a:t>
            </a:r>
            <a:endParaRPr dirty="0"/>
          </a:p>
          <a:p>
            <a:pPr marL="914400" lvl="1" indent="-334327" algn="l" rtl="0">
              <a:spcBef>
                <a:spcPts val="0"/>
              </a:spcBef>
              <a:spcAft>
                <a:spcPts val="0"/>
              </a:spcAft>
              <a:buSzPct val="75000"/>
              <a:buChar char="•"/>
            </a:pPr>
            <a:r>
              <a:rPr lang="cs-CZ" dirty="0"/>
              <a:t>Posuvníky</a:t>
            </a:r>
            <a:endParaRPr dirty="0"/>
          </a:p>
          <a:p>
            <a:pPr marL="914400" lvl="1" indent="-334327" algn="l" rtl="0">
              <a:spcBef>
                <a:spcPts val="0"/>
              </a:spcBef>
              <a:spcAft>
                <a:spcPts val="0"/>
              </a:spcAft>
              <a:buSzPct val="75000"/>
              <a:buChar char="•"/>
            </a:pPr>
            <a:r>
              <a:rPr lang="cs-CZ" dirty="0"/>
              <a:t>Multimediální obsah jako součást odpovědí</a:t>
            </a:r>
            <a:endParaRPr dirty="0"/>
          </a:p>
          <a:p>
            <a:pPr marL="457200" lvl="0" indent="-334327" algn="l" rtl="0">
              <a:spcBef>
                <a:spcPts val="600"/>
              </a:spcBef>
              <a:spcAft>
                <a:spcPts val="0"/>
              </a:spcAft>
              <a:buSzPct val="64285"/>
              <a:buChar char="•"/>
            </a:pPr>
            <a:r>
              <a:rPr lang="cs-CZ" dirty="0"/>
              <a:t>Logická struktura</a:t>
            </a:r>
            <a:endParaRPr dirty="0"/>
          </a:p>
          <a:p>
            <a:pPr marL="914400" lvl="1" indent="-334327" algn="l" rtl="0">
              <a:spcBef>
                <a:spcPts val="0"/>
              </a:spcBef>
              <a:spcAft>
                <a:spcPts val="0"/>
              </a:spcAft>
              <a:buSzPct val="75000"/>
              <a:buChar char="•"/>
            </a:pPr>
            <a:r>
              <a:rPr lang="cs-CZ" dirty="0"/>
              <a:t>Podmiňování otázek a skupin otázek</a:t>
            </a:r>
            <a:endParaRPr dirty="0"/>
          </a:p>
          <a:p>
            <a:pPr marL="914400" lvl="1" indent="-334327" algn="l" rtl="0">
              <a:spcBef>
                <a:spcPts val="0"/>
              </a:spcBef>
              <a:spcAft>
                <a:spcPts val="0"/>
              </a:spcAft>
              <a:buSzPct val="75000"/>
              <a:buChar char="•"/>
            </a:pPr>
            <a:r>
              <a:rPr lang="cs-CZ" dirty="0"/>
              <a:t>Možnosti návratu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67648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215e6e89562_0_2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Elektronické sběrné systémy</a:t>
            </a:r>
            <a:endParaRPr/>
          </a:p>
        </p:txBody>
      </p:sp>
      <p:sp>
        <p:nvSpPr>
          <p:cNvPr id="531" name="Google Shape;531;g215e6e89562_0_2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cs-CZ" dirty="0"/>
              <a:t>Design dotazníku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 dirty="0"/>
              <a:t>Grafika, šablony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 dirty="0"/>
              <a:t>Práce s multimediálním obsahem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 dirty="0"/>
              <a:t>Ukazatel průchodu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•"/>
            </a:pPr>
            <a:r>
              <a:rPr lang="cs-CZ" dirty="0"/>
              <a:t>Časovost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 dirty="0"/>
              <a:t>Omezení času na jednotlivé odpovědi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•"/>
            </a:pPr>
            <a:r>
              <a:rPr lang="cs-CZ" dirty="0"/>
              <a:t>Možnosti automatizace 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 dirty="0"/>
              <a:t>Bodování kvízu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 dirty="0"/>
              <a:t>Zaslání poděkování, výsledků,...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•"/>
            </a:pPr>
            <a:r>
              <a:rPr lang="cs-CZ" dirty="0" err="1" smtClean="0"/>
              <a:t>Plugins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 dirty="0"/>
              <a:t>Vkládání složitějšího obsahu, provázání s jinými službami (kalendář),...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•"/>
            </a:pPr>
            <a:r>
              <a:rPr lang="cs-CZ" dirty="0"/>
              <a:t>Možnosti exportu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•"/>
            </a:pPr>
            <a:r>
              <a:rPr lang="cs-CZ" dirty="0" err="1"/>
              <a:t>Pricing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48534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9C4E0F-D571-402C-BF1B-165B750E7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cs typeface="Calibri Light"/>
              </a:rPr>
              <a:t>Vyhodnocení dotazníku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5869DD-98FE-41B3-A8F6-892FBE750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1300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cs typeface="Calibri"/>
              </a:rPr>
              <a:t>Popisná statistika</a:t>
            </a:r>
          </a:p>
          <a:p>
            <a:pPr lvl="1"/>
            <a:r>
              <a:rPr lang="cs-CZ" dirty="0">
                <a:cs typeface="Calibri"/>
              </a:rPr>
              <a:t>Závěry platí pouze pro jedince a měření, která byla k dispozici.</a:t>
            </a:r>
          </a:p>
          <a:p>
            <a:pPr marL="457200" lvl="1" indent="0">
              <a:buNone/>
            </a:pPr>
            <a:endParaRPr lang="cs-CZ" dirty="0">
              <a:cs typeface="Calibri"/>
            </a:endParaRPr>
          </a:p>
          <a:p>
            <a:r>
              <a:rPr lang="cs-CZ" dirty="0">
                <a:cs typeface="Calibri"/>
              </a:rPr>
              <a:t>Statistická indukce</a:t>
            </a:r>
          </a:p>
          <a:p>
            <a:pPr lvl="1"/>
            <a:r>
              <a:rPr lang="cs-CZ" dirty="0">
                <a:cs typeface="Calibri"/>
              </a:rPr>
              <a:t>Cílem odpovědět na specifickou </a:t>
            </a:r>
            <a:r>
              <a:rPr lang="cs-CZ" dirty="0" smtClean="0">
                <a:cs typeface="Calibri"/>
              </a:rPr>
              <a:t>otázku, </a:t>
            </a:r>
            <a:r>
              <a:rPr lang="cs-CZ" dirty="0">
                <a:cs typeface="Calibri"/>
              </a:rPr>
              <a:t>která byla položena před začátkem sběru dat.</a:t>
            </a:r>
          </a:p>
          <a:p>
            <a:pPr lvl="1"/>
            <a:r>
              <a:rPr lang="cs-CZ" dirty="0">
                <a:cs typeface="Calibri"/>
              </a:rPr>
              <a:t>Závěry platí pro širší populaci.</a:t>
            </a: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F6E4A8FB-3E14-48EA-BD87-0290C9302CA4}"/>
              </a:ext>
            </a:extLst>
          </p:cNvPr>
          <p:cNvSpPr/>
          <p:nvPr/>
        </p:nvSpPr>
        <p:spPr>
          <a:xfrm>
            <a:off x="6735971" y="3723361"/>
            <a:ext cx="3613353" cy="319548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63F7B3EC-1D82-4B71-A3D5-AE71605C5C06}"/>
              </a:ext>
            </a:extLst>
          </p:cNvPr>
          <p:cNvSpPr/>
          <p:nvPr/>
        </p:nvSpPr>
        <p:spPr>
          <a:xfrm>
            <a:off x="6973835" y="4442029"/>
            <a:ext cx="1413386" cy="138880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: doprava 5">
            <a:extLst>
              <a:ext uri="{FF2B5EF4-FFF2-40B4-BE49-F238E27FC236}">
                <a16:creationId xmlns:a16="http://schemas.microsoft.com/office/drawing/2014/main" id="{9DE9E11E-118C-4E31-AC11-97C80F755962}"/>
              </a:ext>
            </a:extLst>
          </p:cNvPr>
          <p:cNvSpPr/>
          <p:nvPr/>
        </p:nvSpPr>
        <p:spPr>
          <a:xfrm>
            <a:off x="5990868" y="4898111"/>
            <a:ext cx="983225" cy="479322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: doleva 6">
            <a:extLst>
              <a:ext uri="{FF2B5EF4-FFF2-40B4-BE49-F238E27FC236}">
                <a16:creationId xmlns:a16="http://schemas.microsoft.com/office/drawing/2014/main" id="{290A062D-18B8-49FA-9AD5-1D5AED0D8438}"/>
              </a:ext>
            </a:extLst>
          </p:cNvPr>
          <p:cNvSpPr/>
          <p:nvPr/>
        </p:nvSpPr>
        <p:spPr>
          <a:xfrm>
            <a:off x="10349324" y="5016405"/>
            <a:ext cx="983225" cy="479322"/>
          </a:xfrm>
          <a:prstGeom prst="lef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F788013-501E-40DC-8046-5BCFAB1902A3}"/>
              </a:ext>
            </a:extLst>
          </p:cNvPr>
          <p:cNvSpPr txBox="1"/>
          <p:nvPr/>
        </p:nvSpPr>
        <p:spPr>
          <a:xfrm>
            <a:off x="4189771" y="495177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/>
              <a:t>Výběrový soubor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7E438D4-A8C0-44C5-874C-F33EE285E690}"/>
              </a:ext>
            </a:extLst>
          </p:cNvPr>
          <p:cNvSpPr txBox="1"/>
          <p:nvPr/>
        </p:nvSpPr>
        <p:spPr>
          <a:xfrm>
            <a:off x="10557880" y="4400426"/>
            <a:ext cx="134210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/>
              <a:t>Základní soubor</a:t>
            </a:r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74503A9F-1DBF-4D3C-B27B-5831E904B709}"/>
              </a:ext>
            </a:extLst>
          </p:cNvPr>
          <p:cNvCxnSpPr/>
          <p:nvPr/>
        </p:nvCxnSpPr>
        <p:spPr>
          <a:xfrm flipH="1">
            <a:off x="7965235" y="4855539"/>
            <a:ext cx="941438" cy="49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168D371D-E1A0-469E-B09F-9434EAB0DC7C}"/>
              </a:ext>
            </a:extLst>
          </p:cNvPr>
          <p:cNvCxnSpPr/>
          <p:nvPr/>
        </p:nvCxnSpPr>
        <p:spPr>
          <a:xfrm>
            <a:off x="8086725" y="5442585"/>
            <a:ext cx="89916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75BB7F75-746C-4AE6-919B-D8A292C3C2A5}"/>
              </a:ext>
            </a:extLst>
          </p:cNvPr>
          <p:cNvCxnSpPr/>
          <p:nvPr/>
        </p:nvCxnSpPr>
        <p:spPr>
          <a:xfrm flipH="1">
            <a:off x="7475220" y="4983480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EE4380CD-4E3F-4A30-B789-2038B0AB50B6}"/>
              </a:ext>
            </a:extLst>
          </p:cNvPr>
          <p:cNvSpPr txBox="1"/>
          <p:nvPr/>
        </p:nvSpPr>
        <p:spPr>
          <a:xfrm>
            <a:off x="8905875" y="4676775"/>
            <a:ext cx="111252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/>
              <a:t>populace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4CFFA432-34CA-487B-AF94-0E2FE5EA68E7}"/>
              </a:ext>
            </a:extLst>
          </p:cNvPr>
          <p:cNvSpPr txBox="1"/>
          <p:nvPr/>
        </p:nvSpPr>
        <p:spPr>
          <a:xfrm>
            <a:off x="8987790" y="5253990"/>
            <a:ext cx="117348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/>
              <a:t>parametry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9BFC7F34-4ECD-4031-8860-5E1040152F7D}"/>
              </a:ext>
            </a:extLst>
          </p:cNvPr>
          <p:cNvSpPr txBox="1"/>
          <p:nvPr/>
        </p:nvSpPr>
        <p:spPr>
          <a:xfrm>
            <a:off x="7195185" y="4680585"/>
            <a:ext cx="63246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/>
              <a:t>data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38F82720-4B3B-45A5-B4CB-B5075B8B889C}"/>
              </a:ext>
            </a:extLst>
          </p:cNvPr>
          <p:cNvSpPr txBox="1"/>
          <p:nvPr/>
        </p:nvSpPr>
        <p:spPr>
          <a:xfrm>
            <a:off x="7056120" y="5257800"/>
            <a:ext cx="107442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/>
              <a:t>statistiky</a:t>
            </a:r>
          </a:p>
        </p:txBody>
      </p:sp>
    </p:spTree>
    <p:extLst>
      <p:ext uri="{BB962C8B-B14F-4D97-AF65-F5344CB8AC3E}">
        <p14:creationId xmlns:p14="http://schemas.microsoft.com/office/powerpoint/2010/main" val="56076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Vyhodnocení dotazníku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7080" y="1690688"/>
            <a:ext cx="10515600" cy="4351338"/>
          </a:xfrm>
        </p:spPr>
        <p:txBody>
          <a:bodyPr>
            <a:normAutofit/>
          </a:bodyPr>
          <a:lstStyle/>
          <a:p>
            <a:r>
              <a:rPr lang="cs-CZ" dirty="0" smtClean="0"/>
              <a:t>Popisná statistika</a:t>
            </a:r>
          </a:p>
          <a:p>
            <a:pPr lvl="1"/>
            <a:r>
              <a:rPr lang="cs-CZ" dirty="0" smtClean="0"/>
              <a:t>Absolutní a relativní četnosti, </a:t>
            </a:r>
          </a:p>
          <a:p>
            <a:pPr lvl="1"/>
            <a:r>
              <a:rPr lang="cs-CZ" dirty="0" smtClean="0"/>
              <a:t>Průměr, medián, směrodatná odchylka..</a:t>
            </a:r>
          </a:p>
          <a:p>
            <a:r>
              <a:rPr lang="cs-CZ" dirty="0" smtClean="0"/>
              <a:t>Hypotézy a jejich testování</a:t>
            </a:r>
          </a:p>
          <a:p>
            <a:pPr lvl="1"/>
            <a:r>
              <a:rPr lang="cs-CZ" dirty="0" smtClean="0"/>
              <a:t>Předpoklady statistických testů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044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Vyhodnocení dotazníku – popisná statistika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Popisná statistika se vztahuje pouze k výběrovému </a:t>
            </a:r>
            <a:r>
              <a:rPr lang="cs-CZ" dirty="0" smtClean="0"/>
              <a:t>souboru (výsledky)</a:t>
            </a:r>
            <a:endParaRPr lang="cs-CZ" dirty="0"/>
          </a:p>
          <a:p>
            <a:pPr lvl="1"/>
            <a:r>
              <a:rPr lang="cs-CZ" dirty="0" smtClean="0"/>
              <a:t>V našem souboru bylo 46 % můžu a 54 % žen.</a:t>
            </a:r>
          </a:p>
          <a:p>
            <a:pPr lvl="1"/>
            <a:r>
              <a:rPr lang="cs-CZ" dirty="0" smtClean="0"/>
              <a:t>Ženy v průměru konzumovaly 350 gramů ovoce a zeleniny za den.</a:t>
            </a:r>
          </a:p>
          <a:p>
            <a:pPr lvl="1"/>
            <a:r>
              <a:rPr lang="cs-CZ" dirty="0" smtClean="0"/>
              <a:t>Muži v průměru konzumovali 270 gramů ovoce a zeleniny za den.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 smtClean="0"/>
              <a:t>Popisná statistika ve srovnání s jinými studiemi (diskuse)</a:t>
            </a:r>
          </a:p>
          <a:p>
            <a:pPr lvl="1" fontAlgn="base"/>
            <a:r>
              <a:rPr lang="cs-CZ" dirty="0"/>
              <a:t>Muži v mém vzorku konzumují v průměru </a:t>
            </a:r>
            <a:r>
              <a:rPr lang="cs-CZ" dirty="0" smtClean="0"/>
              <a:t>270 </a:t>
            </a:r>
            <a:r>
              <a:rPr lang="cs-CZ" dirty="0"/>
              <a:t>gramů ovoce a zeleniny za den.</a:t>
            </a:r>
          </a:p>
          <a:p>
            <a:pPr lvl="1" fontAlgn="base"/>
            <a:r>
              <a:rPr lang="cs-CZ" dirty="0"/>
              <a:t>Muži v celonárodním šetření EHIS konzumují v průměru 250 gramů ovoce a zeleniny za den</a:t>
            </a:r>
            <a:r>
              <a:rPr lang="cs-CZ" dirty="0" smtClean="0"/>
              <a:t>.</a:t>
            </a:r>
            <a:endParaRPr lang="cs-CZ" dirty="0"/>
          </a:p>
          <a:p>
            <a:pPr marL="457200" lvl="1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75881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Vyhodnocení dotazníku – </a:t>
            </a:r>
            <a:r>
              <a:rPr lang="cs-CZ" b="1" dirty="0" smtClean="0"/>
              <a:t>popisná statistika a její testování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Existuje </a:t>
            </a:r>
            <a:r>
              <a:rPr lang="cs-CZ" dirty="0"/>
              <a:t>mezi skupinami </a:t>
            </a:r>
            <a:r>
              <a:rPr lang="cs-CZ" dirty="0" smtClean="0"/>
              <a:t>ve zkoumaném vzorku rozdíl? (výsledky)</a:t>
            </a:r>
            <a:endParaRPr lang="cs-CZ" dirty="0"/>
          </a:p>
          <a:p>
            <a:pPr lvl="1"/>
            <a:r>
              <a:rPr lang="cs-CZ" dirty="0" smtClean="0"/>
              <a:t>Ženy v průměru konzumují více ovoce a zeleniny za den než muži</a:t>
            </a:r>
          </a:p>
          <a:p>
            <a:pPr lvl="1"/>
            <a:r>
              <a:rPr lang="cs-CZ" dirty="0" smtClean="0"/>
              <a:t>Ženy hodnotily své zdraví jako dobré/velmi dobré častěji než muži.</a:t>
            </a:r>
            <a:endParaRPr lang="cs-CZ" dirty="0"/>
          </a:p>
          <a:p>
            <a:endParaRPr lang="cs-CZ" dirty="0"/>
          </a:p>
          <a:p>
            <a:pPr fontAlgn="base"/>
            <a:r>
              <a:rPr lang="cs-CZ" dirty="0"/>
              <a:t>Existuje rozdíl mezi zkoumaným vzorkem a doporučením? (výsledky)</a:t>
            </a:r>
          </a:p>
          <a:p>
            <a:pPr lvl="1" fontAlgn="base"/>
            <a:r>
              <a:rPr lang="cs-CZ" dirty="0" smtClean="0"/>
              <a:t>Muži </a:t>
            </a:r>
            <a:r>
              <a:rPr lang="cs-CZ" dirty="0"/>
              <a:t>v mém vzorku </a:t>
            </a:r>
            <a:r>
              <a:rPr lang="cs-CZ" dirty="0" smtClean="0"/>
              <a:t>v průměru konzumují </a:t>
            </a:r>
            <a:r>
              <a:rPr lang="cs-CZ" dirty="0"/>
              <a:t>méně ovoce a zeleniny za den než říká doporučení (400 gramů).</a:t>
            </a:r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389711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47708"/>
            <a:ext cx="10515600" cy="1325563"/>
          </a:xfrm>
        </p:spPr>
        <p:txBody>
          <a:bodyPr/>
          <a:lstStyle/>
          <a:p>
            <a:pPr fontAlgn="base"/>
            <a:r>
              <a:rPr lang="cs-CZ" b="1" dirty="0" smtClean="0"/>
              <a:t>Vyhodnocení dotazníku – testování hypotéz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cs-CZ" sz="3000" dirty="0" smtClean="0"/>
              <a:t>Testování vztahu mezi dvěma proměnnými (výsledky)</a:t>
            </a:r>
          </a:p>
          <a:p>
            <a:pPr lvl="1"/>
            <a:r>
              <a:rPr lang="cs-CZ" dirty="0"/>
              <a:t>S rostoucí konzumací ovoce a zeleniny klesá riziko špatného hodnocení zdraví.</a:t>
            </a:r>
          </a:p>
          <a:p>
            <a:endParaRPr lang="cs-CZ" dirty="0" smtClean="0"/>
          </a:p>
          <a:p>
            <a:r>
              <a:rPr lang="cs-CZ" dirty="0" smtClean="0"/>
              <a:t>Platí </a:t>
            </a:r>
            <a:r>
              <a:rPr lang="cs-CZ" dirty="0"/>
              <a:t>to pro celou populaci? (diskuse)</a:t>
            </a:r>
          </a:p>
          <a:p>
            <a:pPr lvl="1"/>
            <a:r>
              <a:rPr lang="cs-CZ" dirty="0"/>
              <a:t>Musíte zajistit reprezentativnost svého výběrového souboru.</a:t>
            </a:r>
          </a:p>
          <a:p>
            <a:pPr lvl="1"/>
            <a:r>
              <a:rPr lang="cs-CZ" dirty="0"/>
              <a:t>Možné (pouze) s použitím existujících dat (např. z výběrových šetření, velkých studií)</a:t>
            </a:r>
          </a:p>
          <a:p>
            <a:pPr marL="0" indent="0" fontAlgn="base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109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1479E2-CCA3-4F3F-9D38-F6CFD8F67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Calibri Light"/>
              </a:rPr>
              <a:t>Pilotní studie vs. předvýzkum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EA5623-A434-43E2-8998-107F7A166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b="1" dirty="0">
                <a:ea typeface="+mn-lt"/>
                <a:cs typeface="+mn-lt"/>
              </a:rPr>
              <a:t>Pilotní studie</a:t>
            </a:r>
            <a:r>
              <a:rPr lang="cs-CZ" dirty="0">
                <a:ea typeface="+mn-lt"/>
                <a:cs typeface="+mn-lt"/>
              </a:rPr>
              <a:t> - </a:t>
            </a:r>
            <a:r>
              <a:rPr lang="cs-CZ" dirty="0"/>
              <a:t>je výzkum možný?</a:t>
            </a:r>
          </a:p>
          <a:p>
            <a:pPr lvl="1"/>
            <a:r>
              <a:rPr lang="cs-CZ" dirty="0" smtClean="0">
                <a:ea typeface="+mn-lt"/>
                <a:cs typeface="+mn-lt"/>
              </a:rPr>
              <a:t>Je </a:t>
            </a:r>
            <a:r>
              <a:rPr lang="cs-CZ" dirty="0">
                <a:ea typeface="+mn-lt"/>
                <a:cs typeface="+mn-lt"/>
              </a:rPr>
              <a:t>prováděn na malé skupině vybrané z cílové </a:t>
            </a:r>
            <a:r>
              <a:rPr lang="cs-CZ" dirty="0" smtClean="0">
                <a:ea typeface="+mn-lt"/>
                <a:cs typeface="+mn-lt"/>
              </a:rPr>
              <a:t>populace, zpravidla je </a:t>
            </a:r>
            <a:r>
              <a:rPr lang="cs-CZ" dirty="0">
                <a:ea typeface="+mn-lt"/>
                <a:cs typeface="+mn-lt"/>
              </a:rPr>
              <a:t>kvalitativní. Chce zjistit, zda hledaná informace v populaci existuje a je dostupná. </a:t>
            </a:r>
            <a:endParaRPr lang="cs-CZ" dirty="0" smtClean="0">
              <a:ea typeface="+mn-lt"/>
              <a:cs typeface="+mn-lt"/>
            </a:endParaRPr>
          </a:p>
          <a:p>
            <a:pPr lvl="1"/>
            <a:r>
              <a:rPr lang="cs-CZ" dirty="0" smtClean="0">
                <a:ea typeface="+mn-lt"/>
                <a:cs typeface="+mn-lt"/>
              </a:rPr>
              <a:t>„mapování okolí“, diskuse v rodině, mezi přáteli zahrnující cílovou skupinu</a:t>
            </a:r>
          </a:p>
          <a:p>
            <a:r>
              <a:rPr lang="cs-CZ" b="1" dirty="0" smtClean="0">
                <a:ea typeface="+mn-lt"/>
                <a:cs typeface="+mn-lt"/>
              </a:rPr>
              <a:t>Předvýzkum</a:t>
            </a:r>
            <a:r>
              <a:rPr lang="cs-CZ" dirty="0" smtClean="0">
                <a:ea typeface="+mn-lt"/>
                <a:cs typeface="+mn-lt"/>
              </a:rPr>
              <a:t> </a:t>
            </a:r>
            <a:r>
              <a:rPr lang="cs-CZ" dirty="0">
                <a:ea typeface="+mn-lt"/>
                <a:cs typeface="+mn-lt"/>
              </a:rPr>
              <a:t>- </a:t>
            </a:r>
            <a:r>
              <a:rPr lang="cs-CZ" dirty="0"/>
              <a:t>bude dotazník fungovat?</a:t>
            </a:r>
          </a:p>
          <a:p>
            <a:pPr lvl="1"/>
            <a:r>
              <a:rPr lang="cs-CZ" dirty="0" smtClean="0">
                <a:ea typeface="+mn-lt"/>
                <a:cs typeface="+mn-lt"/>
              </a:rPr>
              <a:t>Má vyzkoušet </a:t>
            </a:r>
            <a:r>
              <a:rPr lang="cs-CZ" dirty="0">
                <a:ea typeface="+mn-lt"/>
                <a:cs typeface="+mn-lt"/>
              </a:rPr>
              <a:t>nástroje zkonstruované pro výzkum (srozumitelnost a jednoznačnost otázek atd.). Je prováděn na malém vzorku, ale větším než u pilotní studie. Opomenutí předvýzkumu je nesmírně riskantní. Je to test nástrojů. </a:t>
            </a:r>
            <a:endParaRPr lang="cs-CZ" dirty="0" smtClean="0">
              <a:ea typeface="+mn-lt"/>
              <a:cs typeface="+mn-lt"/>
            </a:endParaRPr>
          </a:p>
          <a:p>
            <a:pPr lvl="1"/>
            <a:r>
              <a:rPr lang="cs-CZ" dirty="0" smtClean="0">
                <a:ea typeface="+mn-lt"/>
                <a:cs typeface="+mn-lt"/>
              </a:rPr>
              <a:t>Nechat vyplnit dotazník babičku, tetu, kamarády, kteří nejsou z oboru</a:t>
            </a:r>
            <a:endParaRPr lang="cs-CZ" dirty="0"/>
          </a:p>
          <a:p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575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cs-CZ" b="1" dirty="0" smtClean="0"/>
              <a:t>Téma a výzkumné otázky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248900" cy="4351338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cs-CZ" i="1" dirty="0" smtClean="0"/>
              <a:t>Téma</a:t>
            </a:r>
          </a:p>
          <a:p>
            <a:pPr fontAlgn="base"/>
            <a:r>
              <a:rPr lang="cs-CZ" dirty="0"/>
              <a:t>Příklad: </a:t>
            </a:r>
            <a:r>
              <a:rPr lang="cs-CZ" dirty="0" smtClean="0"/>
              <a:t>Zajímá mě, jak lidé konzumují </a:t>
            </a:r>
            <a:r>
              <a:rPr lang="cs-CZ" dirty="0"/>
              <a:t>ovoce a </a:t>
            </a:r>
            <a:r>
              <a:rPr lang="cs-CZ" dirty="0" smtClean="0"/>
              <a:t>zeleninu</a:t>
            </a:r>
          </a:p>
          <a:p>
            <a:pPr marL="0" indent="0" fontAlgn="base">
              <a:buNone/>
            </a:pPr>
            <a:endParaRPr lang="cs-CZ" dirty="0" smtClean="0"/>
          </a:p>
          <a:p>
            <a:pPr marL="0" indent="0" fontAlgn="base">
              <a:buNone/>
            </a:pPr>
            <a:r>
              <a:rPr lang="cs-CZ" dirty="0" smtClean="0"/>
              <a:t>Literární rešerše tématu</a:t>
            </a:r>
            <a:endParaRPr lang="cs-CZ" dirty="0"/>
          </a:p>
          <a:p>
            <a:pPr lvl="1"/>
            <a:r>
              <a:rPr lang="cs-CZ" dirty="0" smtClean="0"/>
              <a:t>Výsledky </a:t>
            </a:r>
            <a:r>
              <a:rPr lang="cs-CZ" dirty="0"/>
              <a:t>různé </a:t>
            </a:r>
            <a:r>
              <a:rPr lang="cs-CZ" dirty="0" smtClean="0"/>
              <a:t>kvality</a:t>
            </a:r>
          </a:p>
          <a:p>
            <a:pPr lvl="1"/>
            <a:r>
              <a:rPr lang="cs-CZ" dirty="0" smtClean="0"/>
              <a:t>Ideálním zdrojem </a:t>
            </a:r>
            <a:r>
              <a:rPr lang="cs-CZ" dirty="0"/>
              <a:t>jsou vědecké publikace (</a:t>
            </a:r>
            <a:r>
              <a:rPr lang="cs-CZ" u="sng" dirty="0">
                <a:hlinkClick r:id="rId3"/>
              </a:rPr>
              <a:t>https://www.ncbi.nlm.nih.gov/</a:t>
            </a:r>
            <a:r>
              <a:rPr lang="cs-CZ" dirty="0"/>
              <a:t>) </a:t>
            </a:r>
          </a:p>
          <a:p>
            <a:pPr fontAlgn="base"/>
            <a:endParaRPr lang="cs-CZ" dirty="0" smtClean="0"/>
          </a:p>
          <a:p>
            <a:pPr lvl="1" fontAlgn="base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360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BB76FD-E71E-4AAE-BCE9-A364B6390D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>
                <a:cs typeface="Calibri Light"/>
              </a:rPr>
              <a:t>Dotazník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209A67-5586-4A05-839A-A3DEE97615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i="1" dirty="0"/>
              <a:t>a</a:t>
            </a:r>
            <a:r>
              <a:rPr lang="cs-CZ" i="1" dirty="0" smtClean="0"/>
              <a:t> jeho tvorba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276029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895518-CC79-4776-BEFC-B463F6ACC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cs typeface="Calibri"/>
              </a:rPr>
              <a:t>Vstupní část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4C2DFB-0C20-42D6-A3F9-D69B72A9BF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dirty="0">
                <a:ea typeface="+mn-lt"/>
                <a:cs typeface="+mn-lt"/>
              </a:rPr>
              <a:t>Hlavička </a:t>
            </a:r>
            <a:endParaRPr lang="cs-CZ" dirty="0">
              <a:cs typeface="Calibri" panose="020F0502020204030204"/>
            </a:endParaRPr>
          </a:p>
          <a:p>
            <a:pPr lvl="1" indent="0"/>
            <a:r>
              <a:rPr lang="cs-CZ" dirty="0">
                <a:ea typeface="+mn-lt"/>
                <a:cs typeface="+mn-lt"/>
              </a:rPr>
              <a:t> Představení instituce a/nebo autorů</a:t>
            </a:r>
            <a:endParaRPr lang="cs-CZ" dirty="0">
              <a:cs typeface="Calibri"/>
            </a:endParaRPr>
          </a:p>
          <a:p>
            <a:pPr marL="0" indent="0">
              <a:buNone/>
            </a:pPr>
            <a:endParaRPr lang="cs-CZ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 dirty="0">
                <a:ea typeface="+mn-lt"/>
                <a:cs typeface="+mn-lt"/>
              </a:rPr>
              <a:t>Vysvětlení cíle </a:t>
            </a:r>
            <a:endParaRPr lang="cs-CZ" dirty="0">
              <a:cs typeface="Calibri"/>
            </a:endParaRPr>
          </a:p>
          <a:p>
            <a:pPr lvl="1" indent="0"/>
            <a:r>
              <a:rPr lang="cs-CZ" dirty="0">
                <a:ea typeface="+mn-lt"/>
                <a:cs typeface="+mn-lt"/>
              </a:rPr>
              <a:t> Zdůrazní se význam respondentových odpovědí pro řešení problematiky</a:t>
            </a:r>
            <a:endParaRPr lang="cs-CZ" dirty="0">
              <a:cs typeface="Calibri"/>
            </a:endParaRPr>
          </a:p>
          <a:p>
            <a:pPr lvl="1" indent="0"/>
            <a:r>
              <a:rPr lang="cs-CZ" dirty="0">
                <a:ea typeface="+mn-lt"/>
                <a:cs typeface="+mn-lt"/>
              </a:rPr>
              <a:t> Motivace respondenta k pečlivému vyplňování a vrácení dotazníku</a:t>
            </a:r>
            <a:endParaRPr lang="cs-CZ" dirty="0">
              <a:cs typeface="Calibri"/>
            </a:endParaRPr>
          </a:p>
          <a:p>
            <a:pPr marL="0" indent="0">
              <a:buNone/>
            </a:pPr>
            <a:endParaRPr lang="cs-CZ" dirty="0">
              <a:cs typeface="Calibri"/>
            </a:endParaRPr>
          </a:p>
          <a:p>
            <a:pPr marL="0" indent="0">
              <a:buNone/>
            </a:pPr>
            <a:r>
              <a:rPr lang="cs-CZ" dirty="0">
                <a:ea typeface="+mn-lt"/>
                <a:cs typeface="+mn-lt"/>
              </a:rPr>
              <a:t>Pokyny </a:t>
            </a:r>
          </a:p>
          <a:p>
            <a:pPr lvl="1" indent="0"/>
            <a:r>
              <a:rPr lang="cs-CZ" dirty="0">
                <a:ea typeface="+mn-lt"/>
                <a:cs typeface="+mn-lt"/>
              </a:rPr>
              <a:t> Ilustrativní příklad vyplnění</a:t>
            </a:r>
            <a:endParaRPr lang="cs-CZ" dirty="0">
              <a:cs typeface="Calibri"/>
            </a:endParaRPr>
          </a:p>
          <a:p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443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Vstupní část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Hlavička</a:t>
            </a:r>
          </a:p>
          <a:p>
            <a:pPr marL="457200" lvl="1" indent="0">
              <a:buNone/>
            </a:pPr>
            <a:r>
              <a:rPr lang="cs-CZ" i="1" dirty="0" smtClean="0"/>
              <a:t>Dobrý den, jsem studentkou Nutriční terapie na Masarykově univerzitě a pracuji na své bakalářské práci.</a:t>
            </a:r>
          </a:p>
          <a:p>
            <a:r>
              <a:rPr lang="cs-CZ" dirty="0" smtClean="0"/>
              <a:t>Vysvětlení cíle</a:t>
            </a:r>
          </a:p>
          <a:p>
            <a:pPr marL="457200" lvl="1" indent="0">
              <a:buNone/>
            </a:pPr>
            <a:r>
              <a:rPr lang="cs-CZ" i="1" dirty="0" smtClean="0"/>
              <a:t>Vaše odpovědi mi pomohou zjistit, jak často lidé jedí ovoce a zeleninu a jak vnímají své zdraví. Dotazník je anonymní.</a:t>
            </a:r>
          </a:p>
          <a:p>
            <a:r>
              <a:rPr lang="cs-CZ" dirty="0" smtClean="0"/>
              <a:t>Pokyny</a:t>
            </a:r>
          </a:p>
          <a:p>
            <a:pPr marL="457200" lvl="1" indent="0">
              <a:buNone/>
            </a:pPr>
            <a:r>
              <a:rPr lang="cs-CZ" i="1" dirty="0" smtClean="0"/>
              <a:t>Vyplnění dotazníku Vám zabere zhruba 10 minut. Prosím, vyberte vždy jednu odpověď (pokud nebude určeno jinak). Vyplnění dotazníku vám bude umožněno pouze jednou.</a:t>
            </a:r>
          </a:p>
        </p:txBody>
      </p:sp>
    </p:spTree>
    <p:extLst>
      <p:ext uri="{BB962C8B-B14F-4D97-AF65-F5344CB8AC3E}">
        <p14:creationId xmlns:p14="http://schemas.microsoft.com/office/powerpoint/2010/main" val="22875845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Položky</a:t>
            </a:r>
            <a:endParaRPr lang="cs-CZ" b="1" dirty="0"/>
          </a:p>
        </p:txBody>
      </p:sp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lvl="0" indent="-325755">
              <a:spcBef>
                <a:spcPts val="0"/>
              </a:spcBef>
              <a:buSzPct val="64285"/>
              <a:buChar char="●"/>
            </a:pPr>
            <a:r>
              <a:rPr lang="cs-CZ" sz="3000" dirty="0"/>
              <a:t>Logický </a:t>
            </a:r>
            <a:r>
              <a:rPr lang="cs-CZ" sz="3000" dirty="0" smtClean="0"/>
              <a:t>sled</a:t>
            </a:r>
          </a:p>
          <a:p>
            <a:pPr marL="914400" lvl="1" indent="-325755">
              <a:spcBef>
                <a:spcPts val="0"/>
              </a:spcBef>
              <a:buSzPct val="64285"/>
              <a:buChar char="●"/>
            </a:pPr>
            <a:r>
              <a:rPr lang="cs-CZ" sz="2600" dirty="0" smtClean="0"/>
              <a:t>Tematické </a:t>
            </a:r>
            <a:r>
              <a:rPr lang="cs-CZ" sz="2600" dirty="0"/>
              <a:t>členění</a:t>
            </a:r>
          </a:p>
          <a:p>
            <a:pPr marL="457200" lvl="0" indent="-325755">
              <a:spcBef>
                <a:spcPts val="1200"/>
              </a:spcBef>
              <a:buSzPct val="64285"/>
              <a:buChar char="●"/>
            </a:pPr>
            <a:r>
              <a:rPr lang="cs-CZ" sz="3000" dirty="0"/>
              <a:t>Dramaturgie sledu </a:t>
            </a:r>
            <a:r>
              <a:rPr lang="cs-CZ" sz="3000" dirty="0" smtClean="0"/>
              <a:t>otázek</a:t>
            </a:r>
          </a:p>
          <a:p>
            <a:pPr marL="914400" lvl="1" indent="-325755">
              <a:spcBef>
                <a:spcPts val="1200"/>
              </a:spcBef>
              <a:buSzPct val="64285"/>
              <a:buChar char="●"/>
            </a:pPr>
            <a:r>
              <a:rPr lang="cs-CZ" sz="2600" dirty="0" smtClean="0"/>
              <a:t>Plynulost </a:t>
            </a:r>
            <a:r>
              <a:rPr lang="cs-CZ" sz="2600" dirty="0"/>
              <a:t>dotazníku (test času na vyplnění</a:t>
            </a:r>
            <a:r>
              <a:rPr lang="cs-CZ" sz="2600" dirty="0" smtClean="0"/>
              <a:t>)</a:t>
            </a:r>
          </a:p>
          <a:p>
            <a:pPr marL="457200" lvl="0" indent="-325755">
              <a:spcBef>
                <a:spcPts val="1200"/>
              </a:spcBef>
              <a:buSzPct val="64285"/>
              <a:buChar char="●"/>
            </a:pPr>
            <a:r>
              <a:rPr lang="cs-CZ" dirty="0"/>
              <a:t>Poutavost</a:t>
            </a:r>
          </a:p>
          <a:p>
            <a:pPr marL="914400" lvl="1" indent="-325755">
              <a:spcBef>
                <a:spcPts val="1200"/>
              </a:spcBef>
              <a:buSzPct val="64285"/>
              <a:buChar char="●"/>
            </a:pPr>
            <a:r>
              <a:rPr lang="cs-CZ" dirty="0"/>
              <a:t>Design, </a:t>
            </a:r>
            <a:r>
              <a:rPr lang="cs-CZ" dirty="0" smtClean="0"/>
              <a:t>stylizace</a:t>
            </a:r>
            <a:endParaRPr lang="cs-CZ" sz="2600" dirty="0"/>
          </a:p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57200" lvl="0" indent="-325755">
              <a:spcBef>
                <a:spcPts val="1200"/>
              </a:spcBef>
              <a:buSzPct val="64285"/>
              <a:buChar char="●"/>
            </a:pPr>
            <a:r>
              <a:rPr lang="cs-CZ" dirty="0"/>
              <a:t>Srozumitelnost</a:t>
            </a:r>
          </a:p>
          <a:p>
            <a:pPr marL="914400" lvl="1" indent="-325755">
              <a:spcBef>
                <a:spcPts val="1200"/>
              </a:spcBef>
              <a:buSzPct val="64285"/>
              <a:buChar char="●"/>
            </a:pPr>
            <a:r>
              <a:rPr lang="cs-CZ" dirty="0"/>
              <a:t>Otázky</a:t>
            </a:r>
          </a:p>
          <a:p>
            <a:pPr marL="914400" lvl="1" indent="-325755">
              <a:spcBef>
                <a:spcPts val="1200"/>
              </a:spcBef>
              <a:buSzPct val="64285"/>
              <a:buChar char="●"/>
            </a:pPr>
            <a:r>
              <a:rPr lang="cs-CZ" dirty="0"/>
              <a:t>Doprovodné texty (</a:t>
            </a:r>
            <a:r>
              <a:rPr lang="cs-CZ" dirty="0" err="1"/>
              <a:t>perex</a:t>
            </a:r>
            <a:r>
              <a:rPr lang="cs-CZ" dirty="0"/>
              <a:t>)</a:t>
            </a:r>
          </a:p>
          <a:p>
            <a:pPr marL="914400" lvl="1" indent="-325755">
              <a:spcBef>
                <a:spcPts val="1200"/>
              </a:spcBef>
              <a:buSzPct val="64285"/>
              <a:buChar char="●"/>
            </a:pPr>
            <a:r>
              <a:rPr lang="cs-CZ" dirty="0"/>
              <a:t>Multimediální obsah (ilustrace)</a:t>
            </a:r>
          </a:p>
          <a:p>
            <a:pPr marL="914400" lvl="1" indent="-325755">
              <a:spcBef>
                <a:spcPts val="1200"/>
              </a:spcBef>
              <a:buSzPct val="64285"/>
              <a:buChar char="●"/>
            </a:pPr>
            <a:r>
              <a:rPr lang="cs-CZ" dirty="0"/>
              <a:t>Interaktivita (ovládací prvky)</a:t>
            </a:r>
          </a:p>
          <a:p>
            <a:pPr marL="457200" lvl="0" indent="-325755">
              <a:spcBef>
                <a:spcPts val="1200"/>
              </a:spcBef>
              <a:buSzPct val="64285"/>
              <a:buChar char="●"/>
            </a:pPr>
            <a:r>
              <a:rPr lang="cs-CZ" dirty="0" smtClean="0"/>
              <a:t>Typy </a:t>
            </a:r>
            <a:r>
              <a:rPr lang="cs-CZ" dirty="0"/>
              <a:t>položek</a:t>
            </a:r>
          </a:p>
          <a:p>
            <a:pPr marL="914400" lvl="1" indent="-325755">
              <a:spcBef>
                <a:spcPts val="1200"/>
              </a:spcBef>
              <a:buSzPct val="64285"/>
              <a:buChar char="●"/>
            </a:pPr>
            <a:r>
              <a:rPr lang="cs-CZ" dirty="0"/>
              <a:t>Uzavřené, otevřené, </a:t>
            </a:r>
            <a:r>
              <a:rPr lang="cs-CZ" dirty="0" err="1"/>
              <a:t>polouzavřené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367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1328ffadc0_1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Položky</a:t>
            </a:r>
            <a:r>
              <a:rPr lang="cs-CZ" dirty="0"/>
              <a:t>  - uzavřené</a:t>
            </a:r>
            <a:endParaRPr dirty="0"/>
          </a:p>
        </p:txBody>
      </p:sp>
      <p:sp>
        <p:nvSpPr>
          <p:cNvPr id="260" name="Google Shape;260;g21328ffadc0_1_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83775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cs-CZ" dirty="0"/>
              <a:t>Dichotomické</a:t>
            </a:r>
            <a:endParaRPr dirty="0"/>
          </a:p>
          <a:p>
            <a:pPr marL="9144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cs-CZ" sz="2200" i="1" dirty="0"/>
              <a:t>Měl/a jste během posledních 12 měsíců nějaké dlouhodobé zdravotní problémy, kvůli kterým jste vyhledal/a lékařskou pomoc? </a:t>
            </a:r>
            <a:endParaRPr sz="2200" i="1" dirty="0"/>
          </a:p>
          <a:p>
            <a:pPr marL="13716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cs-CZ" sz="2200" i="1" dirty="0"/>
              <a:t>Ano		Ne</a:t>
            </a:r>
            <a:endParaRPr sz="2200" i="1" dirty="0"/>
          </a:p>
          <a:p>
            <a:pPr marL="457200" lvl="0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cs-CZ" dirty="0"/>
              <a:t>Trichotomické</a:t>
            </a:r>
            <a:endParaRPr dirty="0"/>
          </a:p>
          <a:p>
            <a:pPr marL="9144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cs-CZ" sz="2200" i="1" dirty="0"/>
              <a:t>Byl/a jste diagnostikován/a či hospitalizován/a pro ICHS? </a:t>
            </a:r>
            <a:endParaRPr sz="2200" i="1" dirty="0"/>
          </a:p>
          <a:p>
            <a:pPr marL="13716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cs-CZ" sz="2200" i="1" dirty="0" smtClean="0"/>
              <a:t>Ano</a:t>
            </a:r>
            <a:r>
              <a:rPr lang="cs-CZ" sz="2200" i="1" dirty="0"/>
              <a:t>, diagnostikován/a i hospitalizován/a 	</a:t>
            </a:r>
            <a:endParaRPr sz="2200" i="1" dirty="0"/>
          </a:p>
          <a:p>
            <a:pPr marL="13716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cs-CZ" sz="2200" i="1" dirty="0"/>
              <a:t>Ano, diagnostikována/ ne hospitalizován/a	</a:t>
            </a:r>
            <a:endParaRPr sz="2200" i="1" dirty="0"/>
          </a:p>
          <a:p>
            <a:pPr marL="13716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cs-CZ" sz="2200" i="1" dirty="0"/>
              <a:t>Ne, ani jedno</a:t>
            </a:r>
            <a:endParaRPr sz="2200" i="1" dirty="0"/>
          </a:p>
          <a:p>
            <a:pPr marL="6858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380845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1328ffadc0_2_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 dirty="0"/>
              <a:t>Položky</a:t>
            </a:r>
            <a:r>
              <a:rPr lang="cs-CZ" dirty="0"/>
              <a:t> - uzavřené</a:t>
            </a:r>
            <a:endParaRPr dirty="0"/>
          </a:p>
        </p:txBody>
      </p:sp>
      <p:sp>
        <p:nvSpPr>
          <p:cNvPr id="267" name="Google Shape;267;g21328ffadc0_2_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cs-CZ" dirty="0"/>
              <a:t>Výběrové (jedna možná odpověď)</a:t>
            </a:r>
            <a:endParaRPr dirty="0"/>
          </a:p>
          <a:p>
            <a:pPr marL="91440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cs-CZ" sz="2200" i="1" dirty="0"/>
              <a:t>Jaké je vaše nejvyšší dosažené vzdělání?</a:t>
            </a:r>
            <a:endParaRPr sz="2200" i="1" dirty="0"/>
          </a:p>
          <a:p>
            <a:pPr marL="457200" lvl="0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cs-CZ" dirty="0"/>
              <a:t>Výčtové (více možných odpovědí)</a:t>
            </a:r>
            <a:endParaRPr dirty="0"/>
          </a:p>
          <a:p>
            <a:pPr marL="9144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cs-CZ" sz="2200" i="1" dirty="0"/>
              <a:t>Jaké sportovní aktivity vykonáváte?</a:t>
            </a:r>
            <a:endParaRPr dirty="0"/>
          </a:p>
          <a:p>
            <a:pPr marL="457200" lvl="0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cs-CZ" dirty="0"/>
              <a:t>Škálové</a:t>
            </a:r>
            <a:endParaRPr dirty="0"/>
          </a:p>
          <a:p>
            <a:pPr marL="91440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cs-CZ" sz="2200" i="1" dirty="0"/>
              <a:t>Za posledních 12 měsíců, jak hodnotíte své zdraví?</a:t>
            </a:r>
            <a:endParaRPr sz="2200" i="1" dirty="0"/>
          </a:p>
          <a:p>
            <a:pPr marL="91440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cs-CZ" sz="2200" i="1" dirty="0"/>
              <a:t>Velmi </a:t>
            </a:r>
            <a:r>
              <a:rPr lang="cs-CZ" sz="2200" i="1" dirty="0" smtClean="0"/>
              <a:t>dobré    Dobré</a:t>
            </a:r>
            <a:r>
              <a:rPr lang="cs-CZ" sz="2200" i="1" dirty="0"/>
              <a:t>	</a:t>
            </a:r>
            <a:r>
              <a:rPr lang="cs-CZ" sz="2200" i="1" dirty="0" smtClean="0"/>
              <a:t>Průměrné     Špatné</a:t>
            </a:r>
            <a:r>
              <a:rPr lang="cs-CZ" sz="2200" i="1" dirty="0"/>
              <a:t>	</a:t>
            </a:r>
            <a:r>
              <a:rPr lang="cs-CZ" sz="2200" i="1" dirty="0" smtClean="0"/>
              <a:t>Velmi </a:t>
            </a:r>
            <a:r>
              <a:rPr lang="cs-CZ" sz="2200" i="1" dirty="0"/>
              <a:t>špatné</a:t>
            </a:r>
            <a:endParaRPr dirty="0"/>
          </a:p>
        </p:txBody>
      </p:sp>
      <p:pic>
        <p:nvPicPr>
          <p:cNvPr id="268" name="Google Shape;268;g21328ffadc0_2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65837" y="1"/>
            <a:ext cx="2116666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22588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21328ffadc0_1_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Položky</a:t>
            </a:r>
            <a:r>
              <a:rPr lang="cs-CZ" dirty="0"/>
              <a:t>  - otevřené</a:t>
            </a:r>
            <a:endParaRPr dirty="0"/>
          </a:p>
        </p:txBody>
      </p:sp>
      <p:sp>
        <p:nvSpPr>
          <p:cNvPr id="274" name="Google Shape;274;g21328ffadc0_1_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cs-CZ" sz="2200" i="1"/>
              <a:t>Jaká je vaše hmotnost?</a:t>
            </a:r>
            <a:endParaRPr sz="2200" i="1"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cs-CZ" sz="2200" i="1"/>
              <a:t>… kg</a:t>
            </a:r>
            <a:endParaRPr sz="2200" i="1"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cs-CZ" sz="2200" i="1"/>
              <a:t>Jaká je vaše výška?</a:t>
            </a:r>
            <a:endParaRPr sz="2200" i="1"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cs-CZ" sz="2200" i="1"/>
              <a:t>… cm</a:t>
            </a:r>
            <a:endParaRPr sz="2200" i="1"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cs-CZ" sz="2200" i="1"/>
              <a:t>Kolik hodin týdně vykonáváte fyzicky náročné aktivity, např. uklízení domu?</a:t>
            </a:r>
            <a:endParaRPr sz="2200" i="1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 sz="2200" i="1"/>
              <a:t>… hodin za týden</a:t>
            </a:r>
            <a:endParaRPr sz="2200" i="1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200" i="1"/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cs-CZ"/>
              <a:t>Následně lze kategorizovat, vypočítat nové proměnné (např. BMI)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15966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1328ffadc0_1_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Položky</a:t>
            </a:r>
            <a:r>
              <a:rPr lang="cs-CZ" dirty="0"/>
              <a:t>  - </a:t>
            </a:r>
            <a:r>
              <a:rPr lang="cs-CZ" dirty="0" err="1"/>
              <a:t>polouzavřené</a:t>
            </a:r>
            <a:endParaRPr dirty="0"/>
          </a:p>
        </p:txBody>
      </p:sp>
      <p:sp>
        <p:nvSpPr>
          <p:cNvPr id="280" name="Google Shape;280;g21328ffadc0_1_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 i="1"/>
              <a:t>Jsou nějaké potraviny, které jíte častěji než jednou týdně? Pokud ano, uveďte jaké.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 i="1"/>
              <a:t>   Ano		Ne </a:t>
            </a:r>
            <a:endParaRPr i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i="1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281" name="Google Shape;281;g21328ffadc0_1_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0325" y="3950477"/>
            <a:ext cx="8995300" cy="1628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84921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Tvorba škál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439400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ea typeface="+mn-lt"/>
                <a:cs typeface="+mn-lt"/>
              </a:rPr>
              <a:t>1. Existující škála přeložená do češtiny a validovaná pro stejnou cílovou populaci</a:t>
            </a:r>
            <a:endParaRPr lang="cs-CZ" dirty="0">
              <a:cs typeface="Calibri" panose="020F0502020204030204"/>
            </a:endParaRPr>
          </a:p>
          <a:p>
            <a:pPr marL="0" indent="0">
              <a:buNone/>
            </a:pPr>
            <a:r>
              <a:rPr lang="cs-CZ" dirty="0">
                <a:ea typeface="+mn-lt"/>
                <a:cs typeface="+mn-lt"/>
              </a:rPr>
              <a:t>2. Existující škála přeložená do češtiny a validovaná pro jinou cílovou populaci</a:t>
            </a:r>
            <a:endParaRPr lang="cs-CZ" dirty="0">
              <a:cs typeface="Calibri" panose="020F0502020204030204"/>
            </a:endParaRPr>
          </a:p>
          <a:p>
            <a:pPr marL="0" indent="0">
              <a:buNone/>
            </a:pPr>
            <a:r>
              <a:rPr lang="cs-CZ" dirty="0">
                <a:ea typeface="+mn-lt"/>
                <a:cs typeface="+mn-lt"/>
              </a:rPr>
              <a:t>3. Existující škála nepřeložená do češtiny a validovaná pro jinou cílovou populaci</a:t>
            </a:r>
            <a:endParaRPr lang="cs-CZ" dirty="0">
              <a:cs typeface="Calibri" panose="020F0502020204030204"/>
            </a:endParaRPr>
          </a:p>
          <a:p>
            <a:pPr marL="0" indent="0">
              <a:buNone/>
            </a:pPr>
            <a:r>
              <a:rPr lang="cs-CZ" dirty="0">
                <a:ea typeface="+mn-lt"/>
                <a:cs typeface="+mn-lt"/>
              </a:rPr>
              <a:t>4. Modifikace existujících škál</a:t>
            </a:r>
            <a:endParaRPr lang="cs-CZ" dirty="0">
              <a:cs typeface="Calibri" panose="020F0502020204030204"/>
            </a:endParaRPr>
          </a:p>
          <a:p>
            <a:pPr marL="0" indent="0">
              <a:buNone/>
            </a:pPr>
            <a:r>
              <a:rPr lang="cs-CZ" dirty="0">
                <a:ea typeface="+mn-lt"/>
                <a:cs typeface="+mn-lt"/>
              </a:rPr>
              <a:t>5. Tvorba vlastní škály</a:t>
            </a:r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304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F69906-3E26-4BC6-915E-0BFD90C99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1. Existující </a:t>
            </a:r>
            <a:r>
              <a:rPr lang="cs-CZ" dirty="0"/>
              <a:t>škála přeložená do češtiny a validovaná pro stejnou cílovou populaci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40E3C6-14DA-4AF3-A6D5-5B2D8F653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Primární cíl</a:t>
            </a:r>
          </a:p>
          <a:p>
            <a:r>
              <a:rPr lang="cs-CZ" dirty="0"/>
              <a:t>Zajistí sběr validních dat a následnou </a:t>
            </a:r>
            <a:r>
              <a:rPr lang="cs-CZ" dirty="0" smtClean="0"/>
              <a:t>srovnatelnost</a:t>
            </a:r>
            <a:endParaRPr lang="cs-CZ" dirty="0"/>
          </a:p>
          <a:p>
            <a:r>
              <a:rPr lang="cs-CZ" dirty="0"/>
              <a:t>Příklady:</a:t>
            </a:r>
          </a:p>
          <a:p>
            <a:pPr lvl="1"/>
            <a:r>
              <a:rPr lang="cs-CZ" dirty="0"/>
              <a:t>Vzdělání – škála odpovědí dle ISCED</a:t>
            </a:r>
          </a:p>
          <a:p>
            <a:pPr lvl="1"/>
            <a:r>
              <a:rPr lang="cs-CZ" dirty="0"/>
              <a:t>Zaměstnání – Kódování a </a:t>
            </a:r>
            <a:r>
              <a:rPr lang="cs-CZ" dirty="0" err="1"/>
              <a:t>grouping</a:t>
            </a:r>
            <a:r>
              <a:rPr lang="cs-CZ" dirty="0"/>
              <a:t> dle ISCO</a:t>
            </a:r>
          </a:p>
          <a:p>
            <a:pPr lvl="1"/>
            <a:r>
              <a:rPr lang="cs-CZ" dirty="0"/>
              <a:t>Pohybová aktivita – kompletní škála </a:t>
            </a:r>
            <a:r>
              <a:rPr lang="cs-CZ" dirty="0" smtClean="0"/>
              <a:t>IPAQ</a:t>
            </a:r>
          </a:p>
          <a:p>
            <a:pPr lvl="1"/>
            <a:r>
              <a:rPr lang="cs-CZ" dirty="0" smtClean="0"/>
              <a:t>Kouření – WHO </a:t>
            </a:r>
          </a:p>
        </p:txBody>
      </p:sp>
    </p:spTree>
    <p:extLst>
      <p:ext uri="{BB962C8B-B14F-4D97-AF65-F5344CB8AC3E}">
        <p14:creationId xmlns:p14="http://schemas.microsoft.com/office/powerpoint/2010/main" val="312477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AFF8A5-8983-4039-A135-F915F4734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Téma a výzkumné otázky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FE09D4-AB7B-4688-B2B8-6AD99AADBB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lvl="0" indent="0">
              <a:buNone/>
            </a:pPr>
            <a:r>
              <a:rPr lang="cs-CZ" i="1" dirty="0" smtClean="0"/>
              <a:t>Výzkumná otázka</a:t>
            </a:r>
            <a:endParaRPr lang="cs-CZ" i="1" dirty="0"/>
          </a:p>
          <a:p>
            <a:pPr lvl="0"/>
            <a:r>
              <a:rPr lang="cs-CZ" dirty="0" smtClean="0"/>
              <a:t>Příklad: Jak souvisí ovoce a zelenina se zdravím?</a:t>
            </a:r>
          </a:p>
          <a:p>
            <a:pPr lvl="0"/>
            <a:endParaRPr lang="cs-CZ" sz="2600" dirty="0"/>
          </a:p>
          <a:p>
            <a:r>
              <a:rPr lang="cs-CZ" dirty="0"/>
              <a:t>Existuje mnoho způsobů, jak zjistit konzumaci ovoce a </a:t>
            </a:r>
            <a:r>
              <a:rPr lang="cs-CZ" dirty="0" smtClean="0"/>
              <a:t>zeleniny</a:t>
            </a:r>
            <a:endParaRPr lang="cs-CZ" dirty="0"/>
          </a:p>
          <a:p>
            <a:pPr lvl="1"/>
            <a:r>
              <a:rPr lang="cs-CZ" dirty="0"/>
              <a:t>Jak často</a:t>
            </a:r>
          </a:p>
          <a:p>
            <a:pPr lvl="1"/>
            <a:r>
              <a:rPr lang="cs-CZ" dirty="0"/>
              <a:t>Počet porcí</a:t>
            </a:r>
          </a:p>
          <a:p>
            <a:pPr lvl="1"/>
            <a:r>
              <a:rPr lang="cs-CZ" dirty="0"/>
              <a:t>Konkrétní druhy</a:t>
            </a:r>
          </a:p>
          <a:p>
            <a:r>
              <a:rPr lang="cs-CZ" dirty="0"/>
              <a:t>Existuje mnoho způsobů, jak hodnotit </a:t>
            </a:r>
            <a:r>
              <a:rPr lang="cs-CZ" dirty="0" smtClean="0"/>
              <a:t>zdraví</a:t>
            </a:r>
          </a:p>
          <a:p>
            <a:pPr lvl="1"/>
            <a:r>
              <a:rPr lang="cs-CZ" dirty="0" smtClean="0"/>
              <a:t>Objektivní vs. subjektivní</a:t>
            </a:r>
            <a:endParaRPr lang="cs-CZ" dirty="0"/>
          </a:p>
          <a:p>
            <a:pPr lvl="0"/>
            <a:endParaRPr lang="cs-CZ" sz="2600" dirty="0" smtClean="0"/>
          </a:p>
          <a:p>
            <a:endParaRPr lang="cs-CZ" dirty="0">
              <a:cs typeface="Calibri"/>
            </a:endParaRPr>
          </a:p>
          <a:p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832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Doplnění škál do dotazníku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391015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cs-CZ" dirty="0" smtClean="0"/>
              <a:t>Závisle proměnná – škála pro subjektivní hodnocení zdraví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 smtClean="0"/>
              <a:t>Nezávisle proměnná – návrhy dotazníků pro zjišťování konzumace ovoce a zeleniny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cs-CZ" dirty="0" smtClean="0"/>
              <a:t>Závisle, nezávisle proměnná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 err="1" smtClean="0"/>
              <a:t>Confoundery</a:t>
            </a:r>
            <a:endParaRPr lang="cs-CZ" dirty="0" smtClean="0"/>
          </a:p>
          <a:p>
            <a:pPr lvl="1">
              <a:buFont typeface="Wingdings" panose="05000000000000000000" pitchFamily="2" charset="2"/>
              <a:buChar char="q"/>
            </a:pPr>
            <a:r>
              <a:rPr lang="cs-CZ" dirty="0" smtClean="0"/>
              <a:t>Pohlaví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dirty="0" smtClean="0"/>
              <a:t>Věk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dirty="0" smtClean="0"/>
              <a:t>Vzdělání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dirty="0" smtClean="0"/>
              <a:t>Ekonomická aktivita</a:t>
            </a:r>
            <a:endParaRPr lang="cs-CZ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cs-CZ" dirty="0" smtClean="0"/>
              <a:t>Faktory životního stylu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081102"/>
            <a:ext cx="3681845" cy="1789615"/>
          </a:xfrm>
          <a:prstGeom prst="rect">
            <a:avLst/>
          </a:prstGeom>
        </p:spPr>
      </p:pic>
      <p:pic>
        <p:nvPicPr>
          <p:cNvPr id="7" name="Zástupný symbol pro obsah 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886897" y="4863266"/>
            <a:ext cx="4568831" cy="174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7916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Doplnění dalších škál do dotazníku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 err="1"/>
              <a:t>Confoundery</a:t>
            </a:r>
            <a:endParaRPr lang="cs-CZ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 smtClean="0"/>
              <a:t>Vzdělání</a:t>
            </a:r>
            <a:endParaRPr lang="cs-CZ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cs-CZ" dirty="0" smtClean="0"/>
              <a:t>Ekonomická aktivita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dirty="0" smtClean="0"/>
              <a:t>Faktory životního stylu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11797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cs-CZ" dirty="0" smtClean="0"/>
              <a:t>Vzdělání (ISCED)</a:t>
            </a:r>
          </a:p>
          <a:p>
            <a:pPr lvl="1"/>
            <a:r>
              <a:rPr lang="cs-CZ" dirty="0"/>
              <a:t>1. Základní škola </a:t>
            </a:r>
          </a:p>
          <a:p>
            <a:pPr lvl="1"/>
            <a:r>
              <a:rPr lang="cs-CZ" dirty="0"/>
              <a:t>2. Vyučen v oboru bez maturity, vyučen v oboru s maturitou, střední odborná škola s maturitou, střední všeobecná škola s maturitou, pomaturitní nadstavbové studium </a:t>
            </a:r>
          </a:p>
          <a:p>
            <a:pPr lvl="1"/>
            <a:r>
              <a:rPr lang="cs-CZ" dirty="0"/>
              <a:t>3. Vysokoškolské vzdělání a postgraduální vzdělání na vysoké škole 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3297888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Doplnění dalších škál do dotazníku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 err="1"/>
              <a:t>Confoundery</a:t>
            </a:r>
            <a:endParaRPr lang="cs-CZ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/>
              <a:t>Vzdělání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/>
              <a:t>Ekonomická aktivita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dirty="0"/>
              <a:t>Faktory životního stylu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cs-CZ" dirty="0" smtClean="0"/>
              <a:t>Ekonomická aktivita (VŠPS)</a:t>
            </a:r>
          </a:p>
          <a:p>
            <a:pPr lvl="1"/>
            <a:r>
              <a:rPr lang="cs-CZ" dirty="0" smtClean="0"/>
              <a:t>15-64 let</a:t>
            </a:r>
          </a:p>
          <a:p>
            <a:pPr lvl="1"/>
            <a:r>
              <a:rPr lang="cs-CZ" dirty="0" smtClean="0"/>
              <a:t>Metodika ČSÚ</a:t>
            </a:r>
          </a:p>
          <a:p>
            <a:pPr lvl="1"/>
            <a:r>
              <a:rPr lang="cs-CZ" dirty="0" smtClean="0"/>
              <a:t>Mezinárodně srovnatelná</a:t>
            </a:r>
          </a:p>
          <a:p>
            <a:pPr>
              <a:buFont typeface="Wingdings" panose="05000000000000000000" pitchFamily="2" charset="2"/>
              <a:buChar char="ü"/>
            </a:pPr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743" y="3706035"/>
            <a:ext cx="6782388" cy="129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4981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Doplnění dalších škál do dotazníku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cs-CZ" dirty="0" smtClean="0"/>
              <a:t>Faktory životního stylu</a:t>
            </a:r>
          </a:p>
          <a:p>
            <a:pPr lvl="1"/>
            <a:r>
              <a:rPr lang="cs-CZ" dirty="0" smtClean="0"/>
              <a:t>Kouření - WHO</a:t>
            </a:r>
          </a:p>
          <a:p>
            <a:pPr lvl="1"/>
            <a:r>
              <a:rPr lang="cs-CZ" dirty="0" smtClean="0"/>
              <a:t>Pohybová aktivita - IPAQ</a:t>
            </a:r>
          </a:p>
          <a:p>
            <a:pPr lvl="1"/>
            <a:endParaRPr lang="cs-CZ" dirty="0"/>
          </a:p>
          <a:p>
            <a:pPr marL="457200" lvl="1" indent="0">
              <a:buNone/>
            </a:pPr>
            <a:r>
              <a:rPr lang="cs-CZ" dirty="0" smtClean="0"/>
              <a:t>Není nutné vždy využít škálu v plném rozsahu.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cs-CZ" dirty="0" err="1"/>
              <a:t>Confoundery</a:t>
            </a:r>
            <a:endParaRPr lang="cs-CZ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/>
              <a:t>Vzdělání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/>
              <a:t>Ekonomická aktivita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/>
              <a:t>Faktory životního stylu</a:t>
            </a:r>
          </a:p>
        </p:txBody>
      </p:sp>
    </p:spTree>
    <p:extLst>
      <p:ext uri="{BB962C8B-B14F-4D97-AF65-F5344CB8AC3E}">
        <p14:creationId xmlns:p14="http://schemas.microsoft.com/office/powerpoint/2010/main" val="34636599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err="1" smtClean="0"/>
              <a:t>ChatGPT</a:t>
            </a:r>
            <a:r>
              <a:rPr lang="cs-CZ" sz="4000" dirty="0" smtClean="0"/>
              <a:t> - užitečný </a:t>
            </a:r>
            <a:r>
              <a:rPr lang="cs-CZ" sz="4000" dirty="0"/>
              <a:t>pomocník při tvorbě </a:t>
            </a:r>
            <a:r>
              <a:rPr lang="cs-CZ" sz="4000" dirty="0" smtClean="0"/>
              <a:t>dotazníků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Silné a slabé stránky</a:t>
            </a:r>
          </a:p>
          <a:p>
            <a:pPr marL="0" indent="0">
              <a:buNone/>
            </a:pPr>
            <a:r>
              <a:rPr lang="cs-CZ" dirty="0" smtClean="0"/>
              <a:t>+ Rychlý</a:t>
            </a:r>
            <a:r>
              <a:rPr lang="cs-CZ" dirty="0"/>
              <a:t>, </a:t>
            </a:r>
            <a:r>
              <a:rPr lang="cs-CZ" dirty="0" smtClean="0"/>
              <a:t>efektivní, šetří čas, </a:t>
            </a:r>
          </a:p>
          <a:p>
            <a:pPr marL="0" indent="0">
              <a:buNone/>
            </a:pPr>
            <a:r>
              <a:rPr lang="cs-CZ" dirty="0" smtClean="0"/>
              <a:t>+ Poskytuje návody, zohledňuje požadavky (např. na cílovou skupinu)</a:t>
            </a:r>
          </a:p>
          <a:p>
            <a:pPr>
              <a:buFontTx/>
              <a:buChar char="-"/>
            </a:pPr>
            <a:r>
              <a:rPr lang="cs-CZ" dirty="0" smtClean="0"/>
              <a:t>Nedostatečný kontext (nevhodnost otázek), </a:t>
            </a:r>
          </a:p>
          <a:p>
            <a:pPr>
              <a:buFontTx/>
              <a:buChar char="-"/>
            </a:pPr>
            <a:r>
              <a:rPr lang="cs-CZ" dirty="0" smtClean="0"/>
              <a:t>Omezený přístup k datům (není to online vyhledávač)</a:t>
            </a:r>
          </a:p>
          <a:p>
            <a:pPr>
              <a:buFontTx/>
              <a:buChar char="-"/>
            </a:pPr>
            <a:r>
              <a:rPr lang="cs-CZ" dirty="0" smtClean="0"/>
              <a:t>Nemá vaši odbornost</a:t>
            </a:r>
          </a:p>
          <a:p>
            <a:pPr>
              <a:buFontTx/>
              <a:buChar char="-"/>
            </a:pPr>
            <a:r>
              <a:rPr lang="cs-CZ" dirty="0" smtClean="0"/>
              <a:t>Omezený počet znaků</a:t>
            </a:r>
          </a:p>
        </p:txBody>
      </p:sp>
    </p:spTree>
    <p:extLst>
      <p:ext uri="{BB962C8B-B14F-4D97-AF65-F5344CB8AC3E}">
        <p14:creationId xmlns:p14="http://schemas.microsoft.com/office/powerpoint/2010/main" val="35974877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800" b="1" dirty="0"/>
              <a:t>Požadavek (prompt): </a:t>
            </a:r>
            <a:r>
              <a:rPr lang="cs-CZ" sz="2800" dirty="0"/>
              <a:t>Chci měřit konzumaci ovoce a zeleniny, pomůžeš mi sestrojit vhodný dotazník?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32500" lnSpcReduction="20000"/>
          </a:bodyPr>
          <a:lstStyle/>
          <a:p>
            <a:pPr marL="0" indent="0">
              <a:buNone/>
            </a:pPr>
            <a:r>
              <a:rPr lang="cs-CZ" sz="4800" dirty="0" smtClean="0">
                <a:latin typeface="+mj-lt"/>
              </a:rPr>
              <a:t>Děkujeme</a:t>
            </a:r>
            <a:r>
              <a:rPr lang="cs-CZ" sz="4800" dirty="0">
                <a:latin typeface="+mj-lt"/>
              </a:rPr>
              <a:t>, že si vzali čas na vyplnění tohoto dotazníku. Vaše odpovědi nám pomohou lépe porozumět vašim stravovacím návykům týkajícím se ovoce a zeleniny.</a:t>
            </a:r>
          </a:p>
          <a:p>
            <a:r>
              <a:rPr lang="cs-CZ" sz="4800" b="1" dirty="0">
                <a:latin typeface="+mj-lt"/>
              </a:rPr>
              <a:t>1. Základní informace:</a:t>
            </a:r>
            <a:endParaRPr lang="cs-CZ" sz="4800" dirty="0">
              <a:latin typeface="+mj-lt"/>
            </a:endParaRPr>
          </a:p>
          <a:p>
            <a:r>
              <a:rPr lang="cs-CZ" sz="4800" dirty="0">
                <a:latin typeface="+mj-lt"/>
              </a:rPr>
              <a:t>Jméno (volitelné</a:t>
            </a:r>
            <a:r>
              <a:rPr lang="cs-CZ" sz="4800" dirty="0" smtClean="0">
                <a:latin typeface="+mj-lt"/>
              </a:rPr>
              <a:t>):  Věk:  Pohlaví:  Místo </a:t>
            </a:r>
            <a:r>
              <a:rPr lang="cs-CZ" sz="4800" dirty="0">
                <a:latin typeface="+mj-lt"/>
              </a:rPr>
              <a:t>bydliště (volitelné):</a:t>
            </a:r>
          </a:p>
          <a:p>
            <a:r>
              <a:rPr lang="cs-CZ" sz="4800" b="1" dirty="0">
                <a:latin typeface="+mj-lt"/>
              </a:rPr>
              <a:t>2. Jak často konzumujete ovoce a zeleninu?</a:t>
            </a:r>
            <a:endParaRPr lang="cs-CZ" sz="4800" dirty="0">
              <a:latin typeface="+mj-lt"/>
            </a:endParaRPr>
          </a:p>
          <a:p>
            <a:r>
              <a:rPr lang="cs-CZ" sz="4800" dirty="0" smtClean="0">
                <a:latin typeface="+mj-lt"/>
              </a:rPr>
              <a:t>Denně	Několikrát týdně	Jednou týdně	Méně často	Nikdy</a:t>
            </a:r>
            <a:endParaRPr lang="cs-CZ" sz="4800" dirty="0">
              <a:latin typeface="+mj-lt"/>
            </a:endParaRPr>
          </a:p>
          <a:p>
            <a:r>
              <a:rPr lang="cs-CZ" sz="4800" b="1" dirty="0">
                <a:latin typeface="+mj-lt"/>
              </a:rPr>
              <a:t>3. Kolik porcí ovoce a zeleniny obvykle konzumujete denně? (1 porce = asi 1 malý/velký kus ovoce nebo 1 hrst zeleniny)</a:t>
            </a:r>
            <a:endParaRPr lang="cs-CZ" sz="4800" dirty="0">
              <a:latin typeface="+mj-lt"/>
            </a:endParaRPr>
          </a:p>
          <a:p>
            <a:r>
              <a:rPr lang="cs-CZ" sz="4800" dirty="0">
                <a:latin typeface="+mj-lt"/>
              </a:rPr>
              <a:t>_____ porcí ovoce </a:t>
            </a:r>
            <a:r>
              <a:rPr lang="cs-CZ" sz="4800" dirty="0" smtClean="0">
                <a:latin typeface="+mj-lt"/>
              </a:rPr>
              <a:t>denně  	_____ </a:t>
            </a:r>
            <a:r>
              <a:rPr lang="cs-CZ" sz="4800" dirty="0">
                <a:latin typeface="+mj-lt"/>
              </a:rPr>
              <a:t>porcí zeleniny denně</a:t>
            </a:r>
          </a:p>
          <a:p>
            <a:r>
              <a:rPr lang="cs-CZ" sz="4800" b="1" dirty="0">
                <a:latin typeface="+mj-lt"/>
              </a:rPr>
              <a:t>4. Které druhy ovoce pravidelně konzumujete? (můžete vybrat více možností)</a:t>
            </a:r>
            <a:endParaRPr lang="cs-CZ" sz="4800" dirty="0">
              <a:latin typeface="+mj-lt"/>
            </a:endParaRPr>
          </a:p>
          <a:p>
            <a:r>
              <a:rPr lang="cs-CZ" sz="4800" dirty="0" smtClean="0">
                <a:latin typeface="+mj-lt"/>
              </a:rPr>
              <a:t>Jablka	Banány</a:t>
            </a:r>
            <a:r>
              <a:rPr lang="cs-CZ" sz="4800" dirty="0">
                <a:latin typeface="+mj-lt"/>
              </a:rPr>
              <a:t>	</a:t>
            </a:r>
            <a:r>
              <a:rPr lang="cs-CZ" sz="4800" dirty="0" smtClean="0">
                <a:latin typeface="+mj-lt"/>
              </a:rPr>
              <a:t>Hrušky</a:t>
            </a:r>
            <a:r>
              <a:rPr lang="cs-CZ" sz="4800" dirty="0">
                <a:latin typeface="+mj-lt"/>
              </a:rPr>
              <a:t>	</a:t>
            </a:r>
            <a:r>
              <a:rPr lang="cs-CZ" sz="4800" dirty="0" smtClean="0">
                <a:latin typeface="+mj-lt"/>
              </a:rPr>
              <a:t>Pomeranče	</a:t>
            </a:r>
          </a:p>
          <a:p>
            <a:r>
              <a:rPr lang="cs-CZ" sz="4800" dirty="0" smtClean="0">
                <a:latin typeface="+mj-lt"/>
              </a:rPr>
              <a:t>Jahody</a:t>
            </a:r>
            <a:r>
              <a:rPr lang="cs-CZ" sz="4800" dirty="0">
                <a:latin typeface="+mj-lt"/>
              </a:rPr>
              <a:t>	</a:t>
            </a:r>
            <a:r>
              <a:rPr lang="cs-CZ" sz="4800" dirty="0" smtClean="0">
                <a:latin typeface="+mj-lt"/>
              </a:rPr>
              <a:t>Maliny</a:t>
            </a:r>
            <a:r>
              <a:rPr lang="cs-CZ" sz="4800" dirty="0">
                <a:latin typeface="+mj-lt"/>
              </a:rPr>
              <a:t>	</a:t>
            </a:r>
            <a:r>
              <a:rPr lang="cs-CZ" sz="4800" dirty="0" smtClean="0">
                <a:latin typeface="+mj-lt"/>
              </a:rPr>
              <a:t>Hroznové víno	Kiwi</a:t>
            </a:r>
            <a:r>
              <a:rPr lang="cs-CZ" sz="4800" dirty="0">
                <a:latin typeface="+mj-lt"/>
              </a:rPr>
              <a:t>	</a:t>
            </a:r>
            <a:endParaRPr lang="cs-CZ" sz="4800" dirty="0" smtClean="0">
              <a:latin typeface="+mj-lt"/>
            </a:endParaRPr>
          </a:p>
          <a:p>
            <a:r>
              <a:rPr lang="cs-CZ" sz="4800" dirty="0" smtClean="0">
                <a:latin typeface="+mj-lt"/>
              </a:rPr>
              <a:t>Ananas</a:t>
            </a:r>
            <a:r>
              <a:rPr lang="cs-CZ" sz="4800" dirty="0">
                <a:latin typeface="+mj-lt"/>
              </a:rPr>
              <a:t>	</a:t>
            </a:r>
            <a:r>
              <a:rPr lang="cs-CZ" sz="4800" dirty="0" smtClean="0">
                <a:latin typeface="+mj-lt"/>
              </a:rPr>
              <a:t>Jiné </a:t>
            </a:r>
            <a:r>
              <a:rPr lang="cs-CZ" sz="4800" dirty="0">
                <a:latin typeface="+mj-lt"/>
              </a:rPr>
              <a:t>(uveďte):</a:t>
            </a:r>
          </a:p>
          <a:p>
            <a:r>
              <a:rPr lang="cs-CZ" sz="4800" b="1" dirty="0">
                <a:latin typeface="+mj-lt"/>
              </a:rPr>
              <a:t>5. Které druhy zeleniny pravidelně konzumujete? (můžete vybrat více možností)</a:t>
            </a:r>
            <a:endParaRPr lang="cs-CZ" sz="4800" dirty="0">
              <a:latin typeface="+mj-lt"/>
            </a:endParaRPr>
          </a:p>
          <a:p>
            <a:r>
              <a:rPr lang="cs-CZ" sz="4800" dirty="0" smtClean="0">
                <a:latin typeface="+mj-lt"/>
              </a:rPr>
              <a:t>Brokolice	Mrkev</a:t>
            </a:r>
            <a:r>
              <a:rPr lang="cs-CZ" sz="4800" dirty="0">
                <a:latin typeface="+mj-lt"/>
              </a:rPr>
              <a:t>	</a:t>
            </a:r>
            <a:r>
              <a:rPr lang="cs-CZ" sz="4800" dirty="0" smtClean="0">
                <a:latin typeface="+mj-lt"/>
              </a:rPr>
              <a:t>Špenát</a:t>
            </a:r>
            <a:r>
              <a:rPr lang="cs-CZ" sz="4800" dirty="0">
                <a:latin typeface="+mj-lt"/>
              </a:rPr>
              <a:t>	</a:t>
            </a:r>
            <a:r>
              <a:rPr lang="cs-CZ" sz="4800" dirty="0" smtClean="0">
                <a:latin typeface="+mj-lt"/>
              </a:rPr>
              <a:t>Rajčata	</a:t>
            </a:r>
          </a:p>
          <a:p>
            <a:r>
              <a:rPr lang="cs-CZ" sz="4800" dirty="0" smtClean="0">
                <a:latin typeface="+mj-lt"/>
              </a:rPr>
              <a:t>Okurky</a:t>
            </a:r>
            <a:r>
              <a:rPr lang="cs-CZ" sz="4800" dirty="0">
                <a:latin typeface="+mj-lt"/>
              </a:rPr>
              <a:t>	</a:t>
            </a:r>
            <a:r>
              <a:rPr lang="cs-CZ" sz="4800" dirty="0" smtClean="0">
                <a:latin typeface="+mj-lt"/>
              </a:rPr>
              <a:t>	Cuketa</a:t>
            </a:r>
            <a:r>
              <a:rPr lang="cs-CZ" sz="4800" dirty="0">
                <a:latin typeface="+mj-lt"/>
              </a:rPr>
              <a:t>	</a:t>
            </a:r>
            <a:r>
              <a:rPr lang="cs-CZ" sz="4800" dirty="0" smtClean="0">
                <a:latin typeface="+mj-lt"/>
              </a:rPr>
              <a:t>Paprika	Cibule</a:t>
            </a:r>
            <a:r>
              <a:rPr lang="cs-CZ" sz="4800" dirty="0">
                <a:latin typeface="+mj-lt"/>
              </a:rPr>
              <a:t>	</a:t>
            </a:r>
            <a:endParaRPr lang="cs-CZ" sz="4800" dirty="0" smtClean="0">
              <a:latin typeface="+mj-lt"/>
            </a:endParaRPr>
          </a:p>
          <a:p>
            <a:r>
              <a:rPr lang="cs-CZ" sz="4800" dirty="0" smtClean="0">
                <a:latin typeface="+mj-lt"/>
              </a:rPr>
              <a:t>Brambory</a:t>
            </a:r>
            <a:r>
              <a:rPr lang="cs-CZ" sz="4800" dirty="0">
                <a:latin typeface="+mj-lt"/>
              </a:rPr>
              <a:t>	</a:t>
            </a:r>
            <a:r>
              <a:rPr lang="cs-CZ" sz="4800" dirty="0" smtClean="0">
                <a:latin typeface="+mj-lt"/>
              </a:rPr>
              <a:t>Jiné </a:t>
            </a:r>
            <a:r>
              <a:rPr lang="cs-CZ" sz="4800" dirty="0">
                <a:latin typeface="+mj-lt"/>
              </a:rPr>
              <a:t>(uveďte):</a:t>
            </a:r>
          </a:p>
          <a:p>
            <a:r>
              <a:rPr lang="cs-CZ" sz="4800" b="1" dirty="0">
                <a:latin typeface="+mj-lt"/>
              </a:rPr>
              <a:t>6. Jaké faktory ovlivňují vaše rozhodnutí konzumovat (nebo nekonzumovat) ovoce a zeleninu? (můžete vybrat více možností)</a:t>
            </a:r>
            <a:endParaRPr lang="cs-CZ" sz="4800" dirty="0">
              <a:latin typeface="+mj-lt"/>
            </a:endParaRPr>
          </a:p>
          <a:p>
            <a:r>
              <a:rPr lang="cs-CZ" sz="4800" dirty="0" smtClean="0">
                <a:latin typeface="+mj-lt"/>
              </a:rPr>
              <a:t>Cena	Dostupnost</a:t>
            </a:r>
            <a:r>
              <a:rPr lang="cs-CZ" sz="4800" dirty="0">
                <a:latin typeface="+mj-lt"/>
              </a:rPr>
              <a:t>	</a:t>
            </a:r>
            <a:r>
              <a:rPr lang="cs-CZ" sz="4800" dirty="0" smtClean="0">
                <a:latin typeface="+mj-lt"/>
              </a:rPr>
              <a:t>Chuť	</a:t>
            </a:r>
          </a:p>
          <a:p>
            <a:r>
              <a:rPr lang="cs-CZ" sz="4800" dirty="0" smtClean="0">
                <a:latin typeface="+mj-lt"/>
              </a:rPr>
              <a:t>Zdravotní přínosy	Doporučení </a:t>
            </a:r>
            <a:r>
              <a:rPr lang="cs-CZ" sz="4800" dirty="0">
                <a:latin typeface="+mj-lt"/>
              </a:rPr>
              <a:t>lékaře nebo odborníka na </a:t>
            </a:r>
            <a:r>
              <a:rPr lang="cs-CZ" sz="4800" dirty="0" smtClean="0">
                <a:latin typeface="+mj-lt"/>
              </a:rPr>
              <a:t>výživu	</a:t>
            </a:r>
          </a:p>
          <a:p>
            <a:r>
              <a:rPr lang="cs-CZ" sz="4800" dirty="0" smtClean="0">
                <a:latin typeface="+mj-lt"/>
              </a:rPr>
              <a:t>Zvyky </a:t>
            </a:r>
            <a:r>
              <a:rPr lang="cs-CZ" sz="4800" dirty="0">
                <a:latin typeface="+mj-lt"/>
              </a:rPr>
              <a:t>a </a:t>
            </a:r>
            <a:r>
              <a:rPr lang="cs-CZ" sz="4800" dirty="0" smtClean="0">
                <a:latin typeface="+mj-lt"/>
              </a:rPr>
              <a:t>tradice	Nedostatek </a:t>
            </a:r>
            <a:r>
              <a:rPr lang="cs-CZ" sz="4800" dirty="0">
                <a:latin typeface="+mj-lt"/>
              </a:rPr>
              <a:t>času na </a:t>
            </a:r>
            <a:r>
              <a:rPr lang="cs-CZ" sz="4800" dirty="0" smtClean="0">
                <a:latin typeface="+mj-lt"/>
              </a:rPr>
              <a:t>přípravu	</a:t>
            </a:r>
          </a:p>
          <a:p>
            <a:r>
              <a:rPr lang="cs-CZ" sz="4800" dirty="0" smtClean="0">
                <a:latin typeface="+mj-lt"/>
              </a:rPr>
              <a:t>Jiné </a:t>
            </a:r>
            <a:r>
              <a:rPr lang="cs-CZ" sz="4800" dirty="0">
                <a:latin typeface="+mj-lt"/>
              </a:rPr>
              <a:t>(uveďte):</a:t>
            </a:r>
          </a:p>
          <a:p>
            <a:r>
              <a:rPr lang="cs-CZ" sz="4800" b="1" dirty="0">
                <a:latin typeface="+mj-lt"/>
              </a:rPr>
              <a:t>7. Máte nějaké doplňující komentáře nebo připomínky týkající se konzumace ovoce a zeleniny?</a:t>
            </a:r>
            <a:endParaRPr lang="cs-CZ" sz="4800" dirty="0">
              <a:latin typeface="+mj-lt"/>
            </a:endParaRPr>
          </a:p>
          <a:p>
            <a:pPr marL="0" indent="0">
              <a:buNone/>
            </a:pPr>
            <a:r>
              <a:rPr lang="cs-CZ" sz="4800" dirty="0">
                <a:latin typeface="+mj-lt"/>
              </a:rPr>
              <a:t>Děkujeme za váš čas a spolupráci!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998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Je to dobrý výsledek?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Frekvenční škála těžce vyhodnotitelná (formulace několikrát, méně často)</a:t>
            </a:r>
          </a:p>
          <a:p>
            <a:r>
              <a:rPr lang="cs-CZ" dirty="0" smtClean="0"/>
              <a:t>Jakou výzkumnou otázku dotazník řeší?</a:t>
            </a:r>
          </a:p>
          <a:p>
            <a:r>
              <a:rPr lang="cs-CZ" dirty="0" smtClean="0"/>
              <a:t>Obsahuje všechny </a:t>
            </a:r>
            <a:r>
              <a:rPr lang="cs-CZ" dirty="0" err="1" smtClean="0"/>
              <a:t>confoundery</a:t>
            </a:r>
            <a:r>
              <a:rPr lang="cs-CZ" dirty="0" smtClean="0"/>
              <a:t>?</a:t>
            </a:r>
          </a:p>
          <a:p>
            <a:r>
              <a:rPr lang="cs-CZ" dirty="0" smtClean="0"/>
              <a:t>Hůře </a:t>
            </a:r>
            <a:r>
              <a:rPr lang="cs-CZ" dirty="0" err="1" smtClean="0"/>
              <a:t>komparovatelné</a:t>
            </a:r>
            <a:r>
              <a:rPr lang="cs-CZ" dirty="0" smtClean="0"/>
              <a:t> výsledky s jinými studiemi</a:t>
            </a:r>
          </a:p>
          <a:p>
            <a:r>
              <a:rPr lang="cs-CZ" dirty="0" smtClean="0"/>
              <a:t>Nutná validace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revize dotazníku s literární rešerší a výzkumnou otázkou</a:t>
            </a:r>
          </a:p>
          <a:p>
            <a:endParaRPr lang="cs-CZ" dirty="0"/>
          </a:p>
        </p:txBody>
      </p:sp>
      <p:sp>
        <p:nvSpPr>
          <p:cNvPr id="4" name="Šipka doprava 3"/>
          <p:cNvSpPr/>
          <p:nvPr/>
        </p:nvSpPr>
        <p:spPr>
          <a:xfrm>
            <a:off x="838200" y="5237019"/>
            <a:ext cx="883227" cy="5403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89728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Zaměřte se na své téma diplomové práce</a:t>
            </a:r>
          </a:p>
          <a:p>
            <a:r>
              <a:rPr lang="cs-CZ" dirty="0" smtClean="0"/>
              <a:t>Stanovte si výzkumnou otázku</a:t>
            </a:r>
          </a:p>
          <a:p>
            <a:r>
              <a:rPr lang="cs-CZ" dirty="0" smtClean="0"/>
              <a:t>Najděte dotazník/způsob šetření s ohledem </a:t>
            </a:r>
            <a:r>
              <a:rPr lang="cs-CZ" smtClean="0"/>
              <a:t>na vaše téma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6039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oubor:Hayesova-pyrami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137" y="1617952"/>
            <a:ext cx="4570710" cy="367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cs-CZ" b="1" dirty="0" smtClean="0"/>
              <a:t>Téma a výzkumné otázky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7921336" cy="4351338"/>
          </a:xfrm>
        </p:spPr>
        <p:txBody>
          <a:bodyPr>
            <a:normAutofit/>
          </a:bodyPr>
          <a:lstStyle/>
          <a:p>
            <a:pPr lvl="0"/>
            <a:r>
              <a:rPr lang="cs-CZ" dirty="0" err="1"/>
              <a:t>Hayesova</a:t>
            </a:r>
            <a:r>
              <a:rPr lang="cs-CZ" dirty="0"/>
              <a:t> pyramida </a:t>
            </a:r>
          </a:p>
          <a:p>
            <a:pPr lvl="1"/>
            <a:r>
              <a:rPr lang="cs-CZ" dirty="0"/>
              <a:t>Nutné rozlišovat mezi jednotlivými typy studií</a:t>
            </a:r>
          </a:p>
          <a:p>
            <a:pPr lvl="1"/>
            <a:r>
              <a:rPr lang="cs-CZ" dirty="0"/>
              <a:t>Vyhledávání se dá zpřesnit různými operátory, </a:t>
            </a:r>
            <a:r>
              <a:rPr lang="cs-CZ" dirty="0" smtClean="0"/>
              <a:t>filtry</a:t>
            </a:r>
          </a:p>
          <a:p>
            <a:r>
              <a:rPr lang="cs-CZ" dirty="0" smtClean="0"/>
              <a:t>Kognitivní zkreslení</a:t>
            </a:r>
          </a:p>
          <a:p>
            <a:pPr lvl="1"/>
            <a:r>
              <a:rPr lang="cs-CZ" dirty="0" smtClean="0">
                <a:cs typeface="Calibri"/>
              </a:rPr>
              <a:t>Konfirmační </a:t>
            </a:r>
            <a:r>
              <a:rPr lang="cs-CZ" dirty="0">
                <a:cs typeface="Calibri"/>
              </a:rPr>
              <a:t>zkreslení </a:t>
            </a:r>
            <a:endParaRPr lang="cs-CZ" dirty="0" smtClean="0">
              <a:cs typeface="Calibri"/>
            </a:endParaRPr>
          </a:p>
          <a:p>
            <a:pPr lvl="1"/>
            <a:r>
              <a:rPr lang="cs-CZ" dirty="0" smtClean="0">
                <a:cs typeface="Calibri"/>
              </a:rPr>
              <a:t>Klam </a:t>
            </a:r>
            <a:r>
              <a:rPr lang="cs-CZ" dirty="0">
                <a:cs typeface="Calibri"/>
              </a:rPr>
              <a:t>dostupnosti </a:t>
            </a:r>
            <a:endParaRPr lang="cs-CZ" dirty="0" smtClean="0">
              <a:cs typeface="Calibri"/>
            </a:endParaRPr>
          </a:p>
          <a:p>
            <a:pPr lvl="1"/>
            <a:r>
              <a:rPr lang="cs-CZ" dirty="0" smtClean="0">
                <a:cs typeface="Calibri"/>
              </a:rPr>
              <a:t>Kotvení </a:t>
            </a:r>
          </a:p>
          <a:p>
            <a:pPr lvl="1"/>
            <a:r>
              <a:rPr lang="cs-CZ" dirty="0" smtClean="0"/>
              <a:t>Stádní efekt</a:t>
            </a:r>
          </a:p>
          <a:p>
            <a:pPr lvl="1" fontAlgn="base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825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08018"/>
            <a:ext cx="10515600" cy="462543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i="1" dirty="0" smtClean="0"/>
              <a:t>Hypotéza</a:t>
            </a:r>
            <a:endParaRPr lang="cs-CZ" i="1" dirty="0"/>
          </a:p>
          <a:p>
            <a:r>
              <a:rPr lang="cs-CZ" dirty="0"/>
              <a:t>Tvrzení, které předpovídá vztah mezi dvěma či více </a:t>
            </a:r>
            <a:r>
              <a:rPr lang="cs-CZ" dirty="0" smtClean="0"/>
              <a:t>proměnnými.</a:t>
            </a:r>
            <a:endParaRPr lang="cs-CZ" dirty="0"/>
          </a:p>
          <a:p>
            <a:pPr lvl="1"/>
            <a:r>
              <a:rPr lang="cs-CZ" dirty="0" smtClean="0"/>
              <a:t>Závisle, </a:t>
            </a:r>
            <a:r>
              <a:rPr lang="cs-CZ" dirty="0"/>
              <a:t>nezávisle </a:t>
            </a:r>
            <a:r>
              <a:rPr lang="cs-CZ" dirty="0" smtClean="0"/>
              <a:t>proměnná</a:t>
            </a:r>
          </a:p>
          <a:p>
            <a:r>
              <a:rPr lang="cs-CZ" dirty="0" smtClean="0">
                <a:ea typeface="+mn-lt"/>
                <a:cs typeface="+mn-lt"/>
              </a:rPr>
              <a:t>Soubor </a:t>
            </a:r>
            <a:r>
              <a:rPr lang="cs-CZ" dirty="0">
                <a:ea typeface="+mn-lt"/>
                <a:cs typeface="+mn-lt"/>
              </a:rPr>
              <a:t>pracovních hypotéz </a:t>
            </a:r>
            <a:endParaRPr lang="cs-CZ" dirty="0" smtClean="0">
              <a:ea typeface="+mn-lt"/>
              <a:cs typeface="+mn-lt"/>
            </a:endParaRPr>
          </a:p>
          <a:p>
            <a:pPr lvl="1"/>
            <a:r>
              <a:rPr lang="cs-CZ" dirty="0">
                <a:ea typeface="+mn-lt"/>
                <a:cs typeface="+mn-lt"/>
              </a:rPr>
              <a:t>P</a:t>
            </a:r>
            <a:r>
              <a:rPr lang="cs-CZ" dirty="0" smtClean="0">
                <a:ea typeface="+mn-lt"/>
                <a:cs typeface="+mn-lt"/>
              </a:rPr>
              <a:t>roměnné </a:t>
            </a:r>
            <a:r>
              <a:rPr lang="cs-CZ" dirty="0">
                <a:ea typeface="+mn-lt"/>
                <a:cs typeface="+mn-lt"/>
              </a:rPr>
              <a:t>reprezentující výzkumnou </a:t>
            </a:r>
            <a:r>
              <a:rPr lang="cs-CZ" dirty="0" smtClean="0">
                <a:ea typeface="+mn-lt"/>
                <a:cs typeface="+mn-lt"/>
              </a:rPr>
              <a:t>otázku</a:t>
            </a:r>
          </a:p>
          <a:p>
            <a:pPr lvl="1"/>
            <a:r>
              <a:rPr lang="cs-CZ" sz="2200" dirty="0" err="1" smtClean="0">
                <a:ea typeface="+mn-lt"/>
                <a:cs typeface="+mn-lt"/>
              </a:rPr>
              <a:t>Confoundery</a:t>
            </a:r>
            <a:r>
              <a:rPr lang="cs-CZ" sz="2200" dirty="0" smtClean="0">
                <a:ea typeface="+mn-lt"/>
                <a:cs typeface="+mn-lt"/>
              </a:rPr>
              <a:t>, modifikující faktory</a:t>
            </a:r>
          </a:p>
          <a:p>
            <a:pPr marL="457200" lvl="1" indent="0">
              <a:buNone/>
            </a:pPr>
            <a:endParaRPr lang="cs-CZ" sz="2800" dirty="0" smtClean="0">
              <a:ea typeface="+mn-lt"/>
              <a:cs typeface="+mn-lt"/>
            </a:endParaRPr>
          </a:p>
          <a:p>
            <a:pPr marL="457200" lvl="1" indent="0">
              <a:buNone/>
            </a:pPr>
            <a:r>
              <a:rPr lang="cs-CZ" sz="2800" i="1" dirty="0" smtClean="0"/>
              <a:t>Co </a:t>
            </a:r>
            <a:r>
              <a:rPr lang="cs-CZ" sz="2800" i="1" dirty="0"/>
              <a:t>je ovoce/zelenina a co je zdraví?</a:t>
            </a:r>
          </a:p>
          <a:p>
            <a:pPr lvl="1"/>
            <a:endParaRPr lang="cs-CZ" sz="2200" dirty="0">
              <a:ea typeface="+mn-lt"/>
              <a:cs typeface="+mn-lt"/>
            </a:endParaRPr>
          </a:p>
          <a:p>
            <a:pPr fontAlgn="base"/>
            <a:endParaRPr lang="cs-CZ" dirty="0" smtClean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cs-CZ" b="1" dirty="0" smtClean="0"/>
              <a:t>Téma a výzkumné otázky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92123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Výsledek rešerše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cs-CZ" dirty="0" smtClean="0"/>
              <a:t>Nezávisle </a:t>
            </a:r>
            <a:r>
              <a:rPr lang="cs-CZ" dirty="0"/>
              <a:t>proměnná (vstupní)</a:t>
            </a:r>
          </a:p>
          <a:p>
            <a:pPr lvl="1" fontAlgn="base"/>
            <a:r>
              <a:rPr lang="cs-CZ" dirty="0"/>
              <a:t>Konzumace ovoce a zeleniny za den v </a:t>
            </a:r>
            <a:r>
              <a:rPr lang="cs-CZ" dirty="0" smtClean="0"/>
              <a:t>gramech</a:t>
            </a:r>
          </a:p>
          <a:p>
            <a:pPr fontAlgn="base"/>
            <a:r>
              <a:rPr lang="cs-CZ" dirty="0" smtClean="0"/>
              <a:t>Závisle </a:t>
            </a:r>
            <a:r>
              <a:rPr lang="cs-CZ" dirty="0"/>
              <a:t>proměnná (výstupní)</a:t>
            </a:r>
          </a:p>
          <a:p>
            <a:pPr lvl="1" fontAlgn="base"/>
            <a:r>
              <a:rPr lang="cs-CZ" dirty="0"/>
              <a:t>Subjektivní hodnocení zdraví</a:t>
            </a:r>
          </a:p>
          <a:p>
            <a:pPr fontAlgn="base"/>
            <a:r>
              <a:rPr lang="cs-CZ" dirty="0"/>
              <a:t>Ovlivňující (</a:t>
            </a:r>
            <a:r>
              <a:rPr lang="cs-CZ" dirty="0" err="1"/>
              <a:t>confounding</a:t>
            </a:r>
            <a:r>
              <a:rPr lang="cs-CZ" dirty="0"/>
              <a:t>) a modifikující faktory</a:t>
            </a:r>
          </a:p>
          <a:p>
            <a:pPr lvl="1" fontAlgn="base"/>
            <a:r>
              <a:rPr lang="cs-CZ" dirty="0"/>
              <a:t>Pohlaví, věk, vzdělání, ekonomický status, předchozí zdravotní </a:t>
            </a:r>
            <a:r>
              <a:rPr lang="cs-CZ" dirty="0" smtClean="0"/>
              <a:t>stav…</a:t>
            </a:r>
            <a:endParaRPr lang="cs-CZ" dirty="0"/>
          </a:p>
          <a:p>
            <a:r>
              <a:rPr lang="cs-CZ" dirty="0"/>
              <a:t>Hypotézy</a:t>
            </a:r>
          </a:p>
          <a:p>
            <a:pPr lvl="1"/>
            <a:r>
              <a:rPr lang="cs-CZ" dirty="0"/>
              <a:t>S rostoucí konzumací ovoce a zeleniny klesá riziko špatného hodnocení zdraví.</a:t>
            </a:r>
          </a:p>
          <a:p>
            <a:pPr lvl="1"/>
            <a:r>
              <a:rPr lang="cs-CZ" dirty="0"/>
              <a:t>Muži konzumují méně ovoce a zeleniny než ženy.</a:t>
            </a:r>
          </a:p>
          <a:p>
            <a:pPr lvl="1"/>
            <a:r>
              <a:rPr lang="cs-CZ" dirty="0"/>
              <a:t>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2138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Validované škály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Spotřeba ovoce a zeleniny (EHIS 2019)</a:t>
            </a:r>
          </a:p>
        </p:txBody>
      </p:sp>
      <p:pic>
        <p:nvPicPr>
          <p:cNvPr id="4" name="Zástupný symbol pro obsah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31871" y="2457050"/>
            <a:ext cx="6782388" cy="356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228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Validované škály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FFQ dotazník se seznamem různých druhů </a:t>
            </a:r>
            <a:r>
              <a:rPr lang="cs-CZ" dirty="0" err="1"/>
              <a:t>ovo</a:t>
            </a:r>
            <a:r>
              <a:rPr lang="cs-CZ" dirty="0"/>
              <a:t>/zel (CELSPAC:YA)</a:t>
            </a:r>
          </a:p>
        </p:txBody>
      </p:sp>
      <p:pic>
        <p:nvPicPr>
          <p:cNvPr id="4" name="Zástupný symbol pro obsah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111100" y="2262043"/>
            <a:ext cx="760067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77292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837</TotalTime>
  <Words>2746</Words>
  <Application>Microsoft Office PowerPoint</Application>
  <PresentationFormat>Širokoúhlá obrazovka</PresentationFormat>
  <Paragraphs>444</Paragraphs>
  <Slides>47</Slides>
  <Notes>23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47</vt:i4>
      </vt:variant>
    </vt:vector>
  </HeadingPairs>
  <TitlesOfParts>
    <vt:vector size="53" baseType="lpstr">
      <vt:lpstr>Arial</vt:lpstr>
      <vt:lpstr>Calibri</vt:lpstr>
      <vt:lpstr>Calibri Light</vt:lpstr>
      <vt:lpstr>Wingdings</vt:lpstr>
      <vt:lpstr>Motiv systému Office</vt:lpstr>
      <vt:lpstr>Motiv Office</vt:lpstr>
      <vt:lpstr>Dotazník</vt:lpstr>
      <vt:lpstr>Informace před tvorbou</vt:lpstr>
      <vt:lpstr>Téma a výzkumné otázky</vt:lpstr>
      <vt:lpstr>Téma a výzkumné otázky</vt:lpstr>
      <vt:lpstr>Téma a výzkumné otázky</vt:lpstr>
      <vt:lpstr>Téma a výzkumné otázky</vt:lpstr>
      <vt:lpstr>Výsledek rešerše</vt:lpstr>
      <vt:lpstr>Validované škály</vt:lpstr>
      <vt:lpstr>Validované škály</vt:lpstr>
      <vt:lpstr>Validované škály</vt:lpstr>
      <vt:lpstr>Validované škály</vt:lpstr>
      <vt:lpstr>Zkoumaný vzorek a sběr dat</vt:lpstr>
      <vt:lpstr>Zkoumaný vzorek a sběr dat</vt:lpstr>
      <vt:lpstr>Sběr dat - vyčerpávající vs. výběrová šetření</vt:lpstr>
      <vt:lpstr>Metody sběru dat</vt:lpstr>
      <vt:lpstr>Papírové dotazníky</vt:lpstr>
      <vt:lpstr>Papírové dotazníky</vt:lpstr>
      <vt:lpstr>Interaktivní elektronické dokumenty (pdf)</vt:lpstr>
      <vt:lpstr>Elektronické sběrné systémy</vt:lpstr>
      <vt:lpstr>Elektronické sběrné systémy - MS Forms</vt:lpstr>
      <vt:lpstr>Elektronické sběrné systémy - MS Forms</vt:lpstr>
      <vt:lpstr>Elektronické sběrné systémy</vt:lpstr>
      <vt:lpstr>Elektronické sběrné systémy</vt:lpstr>
      <vt:lpstr>Vyhodnocení dotazníku</vt:lpstr>
      <vt:lpstr>Vyhodnocení dotazníku</vt:lpstr>
      <vt:lpstr>Vyhodnocení dotazníku – popisná statistika</vt:lpstr>
      <vt:lpstr>Vyhodnocení dotazníku – popisná statistika a její testování</vt:lpstr>
      <vt:lpstr>Vyhodnocení dotazníku – testování hypotéz</vt:lpstr>
      <vt:lpstr>Pilotní studie vs. předvýzkum</vt:lpstr>
      <vt:lpstr>Dotazník</vt:lpstr>
      <vt:lpstr>Vstupní část</vt:lpstr>
      <vt:lpstr>Vstupní část</vt:lpstr>
      <vt:lpstr>Položky</vt:lpstr>
      <vt:lpstr>Položky  - uzavřené</vt:lpstr>
      <vt:lpstr>Položky - uzavřené</vt:lpstr>
      <vt:lpstr>Položky  - otevřené</vt:lpstr>
      <vt:lpstr>Položky  - polouzavřené</vt:lpstr>
      <vt:lpstr>Tvorba škál</vt:lpstr>
      <vt:lpstr>1. Existující škála přeložená do češtiny a validovaná pro stejnou cílovou populaci</vt:lpstr>
      <vt:lpstr>Doplnění škál do dotazníku</vt:lpstr>
      <vt:lpstr>Doplnění dalších škál do dotazníku</vt:lpstr>
      <vt:lpstr>Doplnění dalších škál do dotazníku</vt:lpstr>
      <vt:lpstr>Doplnění dalších škál do dotazníku</vt:lpstr>
      <vt:lpstr>ChatGPT - užitečný pomocník při tvorbě dotazníků</vt:lpstr>
      <vt:lpstr>Požadavek (prompt): Chci měřit konzumaci ovoce a zeleniny, pomůžeš mi sestrojit vhodný dotazník?</vt:lpstr>
      <vt:lpstr>Je to dobrý výsledek?</vt:lpstr>
      <vt:lpstr>Úkol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Metodologie výzkumu</dc:title>
  <dc:creator>hrezova</dc:creator>
  <cp:lastModifiedBy>Eliška Hrežová</cp:lastModifiedBy>
  <cp:revision>1251</cp:revision>
  <dcterms:created xsi:type="dcterms:W3CDTF">2020-11-28T14:45:49Z</dcterms:created>
  <dcterms:modified xsi:type="dcterms:W3CDTF">2024-04-10T11:22:06Z</dcterms:modified>
</cp:coreProperties>
</file>