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4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a166521a5_0_1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a166521a5_0_1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a166521a5_0_1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a166521a5_0_1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a166521a5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a166521a5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a166521a5_0_1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a166521a5_0_1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a166521a5_0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a166521a5_0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a166521a5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a166521a5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a166521a5_0_2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a166521a5_0_2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a166521a5_0_2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a166521a5_0_2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a166521a5_0_1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a166521a5_0_1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a166521a5_0_1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a166521a5_0_1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 panose="02000000000000000000"/>
              <a:buNone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 panose="02000000000000000000"/>
              <a:buChar char="●"/>
              <a:defRPr sz="1800"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●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●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 panose="02000000000000000000"/>
              <a:buChar char="○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 panose="02000000000000000000"/>
              <a:buChar char="■"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vypustdusi.cz/2019/09/05/kdo-se-stara-o-dusevni-zdravi-ve-skole/" TargetMode="External"/><Relationship Id="rId7" Type="http://schemas.openxmlformats.org/officeDocument/2006/relationships/hyperlink" Target="https://www.zakonyprolidi.cz/cs/2005-7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odicovskalinka.cz/" TargetMode="External"/><Relationship Id="rId5" Type="http://schemas.openxmlformats.org/officeDocument/2006/relationships/hyperlink" Target="http://www.majinato.cz/25-zasitovani-a-spoluprace-s-institucemi-a-nevladnimi-organizacemi.php" TargetMode="External"/><Relationship Id="rId4" Type="http://schemas.openxmlformats.org/officeDocument/2006/relationships/hyperlink" Target="http://www.nuv.cz/projekty/rspp/vzdelavan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834700" y="31278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Seminář z pedagogick</a:t>
            </a:r>
            <a:r>
              <a:rPr lang="cs-CZ" altLang="en-US" sz="3400"/>
              <a:t>é</a:t>
            </a:r>
            <a:r>
              <a:rPr lang="en-US" sz="3400"/>
              <a:t> psychologie</a:t>
            </a:r>
            <a:endParaRPr sz="34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-238375" y="1963043"/>
            <a:ext cx="82221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B6D7A8"/>
                </a:solidFill>
              </a:rPr>
              <a:t>ZASÍŤOVÁNÍ</a:t>
            </a:r>
            <a:endParaRPr sz="5100">
              <a:solidFill>
                <a:srgbClr val="B6D7A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Zpětná vazba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7035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 panose="020B0604020202020204"/>
              <a:buChar char="●"/>
            </a:pPr>
            <a:r>
              <a:rPr lang="en-US" sz="281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Jak jsem se dnes do semináře zapojil/a? </a:t>
            </a:r>
            <a:endParaRPr sz="281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407035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 panose="020B0604020202020204"/>
              <a:buChar char="●"/>
            </a:pPr>
            <a:r>
              <a:rPr lang="en-US" sz="281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 se mi dnes na semináři dařilo? </a:t>
            </a:r>
            <a:endParaRPr sz="281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407035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8"/>
              <a:buFont typeface="Arial" panose="020B0604020202020204"/>
              <a:buChar char="●"/>
            </a:pPr>
            <a:r>
              <a:rPr lang="en-US" sz="281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 si odnáším pro profesní a/nebo osobní život?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Zdroje a doplňující materiály </a:t>
            </a: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216450" y="12060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rgbClr val="1155CC"/>
                </a:solidFill>
                <a:hlinkClick r:id="rId3"/>
              </a:rPr>
              <a:t>https://nevypustdusi.cz/2019/09/05/kdo-se-stara-o-dusevni-zdravi-ve-skole/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rgbClr val="1155CC"/>
                </a:solidFill>
                <a:hlinkClick r:id="rId4"/>
              </a:rPr>
              <a:t>http://www.nuv.cz/projekty/rspp/vzdelavani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chemeClr val="hlink"/>
                </a:solidFill>
                <a:hlinkClick r:id="rId5"/>
              </a:rPr>
              <a:t>http://www.majinato.cz/25-zasitovani-a-spoluprace-s-institucemi-a-nevladnimi-organizacemi.php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6"/>
              </a:rPr>
              <a:t>https://www.rodicovskalinka.cz/</a:t>
            </a:r>
            <a:endParaRPr sz="13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u="sng">
                <a:solidFill>
                  <a:schemeClr val="hlink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7"/>
              </a:rPr>
              <a:t>https://www.zakonyprolidi.cz/cs/2005-72</a:t>
            </a:r>
            <a:endParaRPr sz="13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 je to zasíťování?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Pojem popisující síť odborníků, kteří nám mohou v naší práci pomáhat a spolupracovat s námi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Představuje to tak možnost, jak efektivně reagovat na některé potíže spojené se vzděláváním žáků</a:t>
            </a: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28875" y="2753900"/>
            <a:ext cx="3590675" cy="20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Kdo patří do naší sítě? </a:t>
            </a: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046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Zkuste zapřemýšlet nad tím, kdo patří ve škole, nebo mimo ni do naší “sítě”</a:t>
            </a: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0" y="112323"/>
            <a:ext cx="4300024" cy="28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 škole</a:t>
            </a: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Školní poradenské pracoviště – šk.psycholog, MP, VP, spec. ped.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Ředitel a zástupce ředitele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Kolegové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Asistenti, vychovatelé (problematika asistentů)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Děti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Ostatní pracovníci školy (kuchařky, školník atd.)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Rodiče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50750" y="1753625"/>
            <a:ext cx="2425300" cy="25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1200" y="-139600"/>
            <a:ext cx="5940424" cy="49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Mimo školu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PPP, SPC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Psycholog (poradenský psycholog x klinický psycholog x psychoterapeut)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Psychoterapeut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Psychiatr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OSPOD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Policie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SVP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Neziskové organizace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Linky důvěry – poradenská linka pro pedagogy, rodičovská linka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Zájmové kroužky, trenéři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Lékaři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atd...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91163" y="1937363"/>
            <a:ext cx="29622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5025" y="92625"/>
            <a:ext cx="5914649" cy="4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26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NEJSTE NA TO SAMI!</a:t>
            </a:r>
            <a:endParaRPr sz="4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Interaktivní tabulka</a:t>
            </a:r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/>
              <a:t>V interaktivní osnově máte tabulku rozdělenou podle krajů. Vyberte si kraj své současné, nebo budoucí působnosti a doplňte: 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 kým na své pozici spolupracuji, kdo mi může pomoci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lidé/organizace působící na škole 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lidé/organizace působící mimo školu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Předvádění na obrazovce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Roboto</vt:lpstr>
      <vt:lpstr>Arial</vt:lpstr>
      <vt:lpstr>Geometric</vt:lpstr>
      <vt:lpstr>Seminář z pedagogické psychologie</vt:lpstr>
      <vt:lpstr>Co je to zasíťování?</vt:lpstr>
      <vt:lpstr>Kdo patří do naší sítě? </vt:lpstr>
      <vt:lpstr>Ve škole</vt:lpstr>
      <vt:lpstr>Prezentace aplikace PowerPoint</vt:lpstr>
      <vt:lpstr>Mimo školu</vt:lpstr>
      <vt:lpstr>Prezentace aplikace PowerPoint</vt:lpstr>
      <vt:lpstr>NEJSTE NA TO SAMI!</vt:lpstr>
      <vt:lpstr>Interaktivní tabulka</vt:lpstr>
      <vt:lpstr>Zpětná vazba</vt:lpstr>
      <vt:lpstr>Zdroje a doplňující materiály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pedagogické psychologie</dc:title>
  <dc:creator>Mares</dc:creator>
  <cp:lastModifiedBy>Jan Mareš</cp:lastModifiedBy>
  <cp:revision>1</cp:revision>
  <dcterms:created xsi:type="dcterms:W3CDTF">2022-09-12T14:31:13Z</dcterms:created>
  <dcterms:modified xsi:type="dcterms:W3CDTF">2022-10-12T13:11:40Z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EF73485903004D8CAB3A9DC2946B9D2D</vt:lpwstr>
  </property>
  <property fmtid="{D5CDD505-2E9C-101B-9397-08002B2CF9AE}" pid="3" name="KSOProductBuildVer">
    <vt:lpwstr>1033-11.2.0.11306</vt:lpwstr>
  </property>
</Properties>
</file>