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2" r:id="rId4"/>
    <p:sldId id="283" r:id="rId5"/>
    <p:sldId id="273" r:id="rId6"/>
    <p:sldId id="265" r:id="rId7"/>
    <p:sldId id="271" r:id="rId8"/>
    <p:sldId id="270" r:id="rId9"/>
    <p:sldId id="284" r:id="rId10"/>
    <p:sldId id="258" r:id="rId11"/>
    <p:sldId id="260" r:id="rId12"/>
    <p:sldId id="259" r:id="rId13"/>
    <p:sldId id="261" r:id="rId14"/>
    <p:sldId id="262" r:id="rId15"/>
    <p:sldId id="263" r:id="rId16"/>
    <p:sldId id="302" r:id="rId17"/>
    <p:sldId id="28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205B5-C79E-4EAE-AD56-4E577E2CB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DA2431-30CB-434A-A5C7-96F62B688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63C04F-5350-42C5-91A6-D33EB2D2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1A64FA-001B-486E-851B-0394C1FA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DC4729-3D25-48D0-B6E4-0717FE15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94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0EB18-6F25-457B-AB15-67AB5919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0FC46A-A683-4125-B51A-744B9BC72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4FED56-42B0-4547-A890-93C7BF9E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71B44E-6458-4479-9BBE-2F490D41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3A907D-A207-46FD-B80E-D98EB228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31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733748-16C4-4B2A-AD48-FC030D03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5F7958-3D67-4881-BA60-6D4AEAD40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60620-5141-4E85-B6AD-2E3488C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5852BE-5457-4170-A7ED-57F19932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09C70A-6568-4567-8646-6AFCE2BE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7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A4D28-725E-4593-9495-5C16E9FD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EBA14-D4C7-4C39-9E20-25277B789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AC959-5089-4BEB-8B5B-B58039D6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20EEBA-E39A-4EC5-B565-45CDB6FC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393805-66A2-4911-A070-3A7B4408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9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E7DC7-51AF-4AE3-B819-E87E399A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A36A97-2D5C-473E-A9EF-FD026F763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841C75-1666-4EB0-9A8B-38E06B62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BE5EAA-9D25-4405-94FA-BFD71FE6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939E01-C0B1-4EDD-B0E5-BA3A905D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4345E-BF62-49CE-8D97-666F783A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E61C9-53CF-4F43-8BD2-E18A7CCC5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6939A4-491A-452D-A04D-B9CC4B4D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414778-B850-4EDB-84ED-225FB0F9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B2CB3B-2F2C-403B-B0C3-618EA7A0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CBD9A2-1D09-41AB-9878-57B7BF0D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08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29940-3EDB-4A0D-8832-B6D502B4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224A23-3A8D-4537-BE42-86FE9DC8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FED505-82B6-4FD1-8F9B-3F50F428A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B7D141-0D5B-48EF-913E-BE82C808F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59062B-3D56-4A3A-AFA2-646AE1295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21FA5C-50BC-4FF1-BCB7-A77BB2D0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25E54F-B70D-4221-947B-B1161F6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6F84D4-B0E1-475D-B095-B546C808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72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BEEC4-9513-4436-A43D-8B23EDE3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8B7213-A39E-45E4-B143-0FDE5299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3E504B-A37C-48B1-BFF8-FD340466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F4F518-3088-4B71-8EB3-110AB321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39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D4B9BB-8875-44A8-8804-5461F206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C103D5-E147-4C32-B0FF-14981ACD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B02F0B-3E1B-4FCE-AA43-6B3F48C8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98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18891-D5C8-495E-A8F2-9880F10C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F9BB6-CB5D-4C43-A123-123CB866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EB1355-2D17-4366-BB42-A248E15B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E50F6-8FEF-429F-877D-F2055B7D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CCB937-9CFC-481C-B989-679A5902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2F58E7-4FEC-4488-8826-F506DF76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72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714DC-13F8-41EF-AEFC-391CAA6F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771B4E-58A1-4A44-8A0F-6EA91370D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E4F855-3E3B-4729-839E-D56E703CD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AC5C69-EC02-403D-B437-4829CD34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CD0E10-2982-49CD-A88A-5CB4C21E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0F5EBC-308D-4B7D-909B-1823D251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841A49-3C5C-41D6-AACE-0FEF15FE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DC8118-4C3D-47FA-8E39-F4DFE539E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3F139E-2167-41F1-BEE8-BD661D73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F76F-87ED-468B-A740-B11CF662C165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70B8AE-5B21-490E-8FC0-DAAC6BC6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5F3FE8-C3C9-45CC-9A44-6747B9C9C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1D92-E943-44CB-849B-E72859BB4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77F34E1-B279-47C3-8348-8DFED922C2AE}"/>
              </a:ext>
            </a:extLst>
          </p:cNvPr>
          <p:cNvSpPr txBox="1"/>
          <p:nvPr/>
        </p:nvSpPr>
        <p:spPr>
          <a:xfrm>
            <a:off x="4506687" y="2721114"/>
            <a:ext cx="347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SCHÉMATA</a:t>
            </a:r>
          </a:p>
        </p:txBody>
      </p:sp>
    </p:spTree>
    <p:extLst>
      <p:ext uri="{BB962C8B-B14F-4D97-AF65-F5344CB8AC3E}">
        <p14:creationId xmlns:p14="http://schemas.microsoft.com/office/powerpoint/2010/main" val="2776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iselny_vaz">
            <a:extLst>
              <a:ext uri="{FF2B5EF4-FFF2-40B4-BE49-F238E27FC236}">
                <a16:creationId xmlns:a16="http://schemas.microsoft.com/office/drawing/2014/main" id="{B04C1EC8-5469-49DC-A02E-AA079C7C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/>
          <a:stretch>
            <a:fillRect/>
          </a:stretch>
        </p:blipFill>
        <p:spPr bwMode="auto">
          <a:xfrm>
            <a:off x="4079876" y="333376"/>
            <a:ext cx="6588125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5EF9FC6A-3280-417E-B8CC-E5486FAD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0"/>
            <a:ext cx="3574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Lacuna musculorum et vasorum</a:t>
            </a:r>
          </a:p>
        </p:txBody>
      </p:sp>
      <p:sp>
        <p:nvSpPr>
          <p:cNvPr id="4106" name="Arc 10">
            <a:extLst>
              <a:ext uri="{FF2B5EF4-FFF2-40B4-BE49-F238E27FC236}">
                <a16:creationId xmlns:a16="http://schemas.microsoft.com/office/drawing/2014/main" id="{CF1FC70E-D992-4681-84ED-704E107E11D7}"/>
              </a:ext>
            </a:extLst>
          </p:cNvPr>
          <p:cNvSpPr>
            <a:spLocks/>
          </p:cNvSpPr>
          <p:nvPr/>
        </p:nvSpPr>
        <p:spPr bwMode="auto">
          <a:xfrm rot="9124317">
            <a:off x="2819400" y="4783138"/>
            <a:ext cx="3276600" cy="1682750"/>
          </a:xfrm>
          <a:custGeom>
            <a:avLst/>
            <a:gdLst>
              <a:gd name="G0" fmla="+- 21233 0 0"/>
              <a:gd name="G1" fmla="+- 21600 0 0"/>
              <a:gd name="G2" fmla="+- 21600 0 0"/>
              <a:gd name="T0" fmla="*/ 0 w 42086"/>
              <a:gd name="T1" fmla="*/ 17633 h 21600"/>
              <a:gd name="T2" fmla="*/ 42086 w 42086"/>
              <a:gd name="T3" fmla="*/ 15968 h 21600"/>
              <a:gd name="T4" fmla="*/ 21233 w 420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86" h="21600" fill="none" extrusionOk="0">
                <a:moveTo>
                  <a:pt x="0" y="17633"/>
                </a:moveTo>
                <a:cubicBezTo>
                  <a:pt x="1910" y="7410"/>
                  <a:pt x="10833" y="0"/>
                  <a:pt x="21233" y="0"/>
                </a:cubicBezTo>
                <a:cubicBezTo>
                  <a:pt x="30993" y="0"/>
                  <a:pt x="39540" y="6545"/>
                  <a:pt x="42085" y="15968"/>
                </a:cubicBezTo>
              </a:path>
              <a:path w="42086" h="21600" stroke="0" extrusionOk="0">
                <a:moveTo>
                  <a:pt x="0" y="17633"/>
                </a:moveTo>
                <a:cubicBezTo>
                  <a:pt x="1910" y="7410"/>
                  <a:pt x="10833" y="0"/>
                  <a:pt x="21233" y="0"/>
                </a:cubicBezTo>
                <a:cubicBezTo>
                  <a:pt x="30993" y="0"/>
                  <a:pt x="39540" y="6545"/>
                  <a:pt x="42085" y="15968"/>
                </a:cubicBezTo>
                <a:lnTo>
                  <a:pt x="21233" y="21600"/>
                </a:lnTo>
                <a:close/>
              </a:path>
            </a:pathLst>
          </a:cu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FE2BD7CC-1DE0-4703-B325-EB504D1BA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4325" y="4387851"/>
            <a:ext cx="2808288" cy="165576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2A6A51DA-EB3E-4F89-9A74-B25E44C6A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6" y="5322889"/>
            <a:ext cx="360363" cy="1152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id="{AFDD8C9B-C88E-420C-8B39-FEF0BE681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581526"/>
            <a:ext cx="106362" cy="157163"/>
          </a:xfrm>
          <a:prstGeom prst="ellipse">
            <a:avLst/>
          </a:prstGeom>
          <a:solidFill>
            <a:srgbClr val="D5DD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Oval 14">
            <a:extLst>
              <a:ext uri="{FF2B5EF4-FFF2-40B4-BE49-F238E27FC236}">
                <a16:creationId xmlns:a16="http://schemas.microsoft.com/office/drawing/2014/main" id="{4B666897-5D40-4DF4-82DA-B0D4841F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5300663"/>
            <a:ext cx="212725" cy="317500"/>
          </a:xfrm>
          <a:prstGeom prst="ellipse">
            <a:avLst/>
          </a:prstGeom>
          <a:solidFill>
            <a:srgbClr val="D5DD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Oval 15">
            <a:extLst>
              <a:ext uri="{FF2B5EF4-FFF2-40B4-BE49-F238E27FC236}">
                <a16:creationId xmlns:a16="http://schemas.microsoft.com/office/drawing/2014/main" id="{9DCD3B9B-ACE0-4514-891A-EC54E5B2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5445125"/>
            <a:ext cx="106362" cy="160338"/>
          </a:xfrm>
          <a:prstGeom prst="ellipse">
            <a:avLst/>
          </a:prstGeom>
          <a:solidFill>
            <a:srgbClr val="D5DD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id="{A5428205-F4A7-42D7-B584-1C5D274F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6165850"/>
            <a:ext cx="576263" cy="2159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3" name="Oval 17">
            <a:extLst>
              <a:ext uri="{FF2B5EF4-FFF2-40B4-BE49-F238E27FC236}">
                <a16:creationId xmlns:a16="http://schemas.microsoft.com/office/drawing/2014/main" id="{71A21659-EC1A-459E-817D-7FDDAAE52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5734050"/>
            <a:ext cx="431800" cy="388938"/>
          </a:xfrm>
          <a:prstGeom prst="ellipse">
            <a:avLst/>
          </a:prstGeom>
          <a:solidFill>
            <a:srgbClr val="DF391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4" name="Oval 18">
            <a:extLst>
              <a:ext uri="{FF2B5EF4-FFF2-40B4-BE49-F238E27FC236}">
                <a16:creationId xmlns:a16="http://schemas.microsoft.com/office/drawing/2014/main" id="{0D9BC7C3-18C9-4157-85C4-463157B95304}"/>
              </a:ext>
            </a:extLst>
          </p:cNvPr>
          <p:cNvSpPr>
            <a:spLocks noChangeArrowheads="1"/>
          </p:cNvSpPr>
          <p:nvPr/>
        </p:nvSpPr>
        <p:spPr bwMode="auto">
          <a:xfrm rot="1532875">
            <a:off x="4583113" y="4724400"/>
            <a:ext cx="857250" cy="1671638"/>
          </a:xfrm>
          <a:prstGeom prst="ellipse">
            <a:avLst/>
          </a:prstGeom>
          <a:solidFill>
            <a:srgbClr val="F1958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6" name="Oval 20">
            <a:extLst>
              <a:ext uri="{FF2B5EF4-FFF2-40B4-BE49-F238E27FC236}">
                <a16:creationId xmlns:a16="http://schemas.microsoft.com/office/drawing/2014/main" id="{9F3F2765-E1BB-4820-8B9D-15CE3FCC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5949950"/>
            <a:ext cx="317500" cy="3127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1BADF53D-4571-47BF-AB50-C7EE3F48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6" y="5876925"/>
            <a:ext cx="1239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19583"/>
                </a:solidFill>
              </a:rPr>
              <a:t>m.iliopsoas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EB0FD5C8-F317-4FCE-8496-CC8A7BAEA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4437063"/>
            <a:ext cx="2765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n.cutaneus femoris lateralis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09CBA529-1196-44D7-85F0-9F503DC6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8" y="4456113"/>
            <a:ext cx="1227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n.femoralis</a:t>
            </a: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AF121249-3CCB-4C69-B084-CE238B853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3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1" name="Line 25">
            <a:extLst>
              <a:ext uri="{FF2B5EF4-FFF2-40B4-BE49-F238E27FC236}">
                <a16:creationId xmlns:a16="http://schemas.microsoft.com/office/drawing/2014/main" id="{D50D0857-0221-49CD-87CF-55F2B0C12A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59376" y="580548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2" name="Line 26">
            <a:extLst>
              <a:ext uri="{FF2B5EF4-FFF2-40B4-BE49-F238E27FC236}">
                <a16:creationId xmlns:a16="http://schemas.microsoft.com/office/drawing/2014/main" id="{92EB9A4C-7905-420C-8D30-3131402E7E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200" y="46529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7A43CE2-CEB9-4D5C-A6E3-D2907061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4745038"/>
            <a:ext cx="1828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n.genitofemoralis</a:t>
            </a:r>
          </a:p>
        </p:txBody>
      </p:sp>
      <p:sp>
        <p:nvSpPr>
          <p:cNvPr id="4124" name="Line 28">
            <a:extLst>
              <a:ext uri="{FF2B5EF4-FFF2-40B4-BE49-F238E27FC236}">
                <a16:creationId xmlns:a16="http://schemas.microsoft.com/office/drawing/2014/main" id="{99250E9F-A4BD-4811-866D-9B85B8DAB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5084763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797D77EC-EFCA-4AC8-9E82-9BEFBC09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5084763"/>
            <a:ext cx="1216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a.femoralis</a:t>
            </a:r>
          </a:p>
        </p:txBody>
      </p:sp>
      <p:sp>
        <p:nvSpPr>
          <p:cNvPr id="4126" name="Line 30">
            <a:extLst>
              <a:ext uri="{FF2B5EF4-FFF2-40B4-BE49-F238E27FC236}">
                <a16:creationId xmlns:a16="http://schemas.microsoft.com/office/drawing/2014/main" id="{FBCA9975-23DC-4319-AADD-BE82C3764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544512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D65681A9-CFE3-402A-AF5E-4035654D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6" y="6400800"/>
            <a:ext cx="1191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66FF"/>
                </a:solidFill>
              </a:rPr>
              <a:t>v.femoralis</a:t>
            </a:r>
          </a:p>
        </p:txBody>
      </p:sp>
      <p:sp>
        <p:nvSpPr>
          <p:cNvPr id="4128" name="Line 32">
            <a:extLst>
              <a:ext uri="{FF2B5EF4-FFF2-40B4-BE49-F238E27FC236}">
                <a16:creationId xmlns:a16="http://schemas.microsoft.com/office/drawing/2014/main" id="{E21C86E1-0224-41D8-A8AA-6A50E135E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6381751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43DAA8D9-C471-48F8-A137-2CAD3723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16563"/>
            <a:ext cx="1630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nodi lymphatici</a:t>
            </a:r>
          </a:p>
        </p:txBody>
      </p:sp>
      <p:sp>
        <p:nvSpPr>
          <p:cNvPr id="4130" name="Line 34">
            <a:extLst>
              <a:ext uri="{FF2B5EF4-FFF2-40B4-BE49-F238E27FC236}">
                <a16:creationId xmlns:a16="http://schemas.microsoft.com/office/drawing/2014/main" id="{592DD7D6-4E14-4134-B1FB-274D258F7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1" y="5876925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C99A3345-B38F-4105-9DE4-E1E1AB14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7390" r="23285" b="4768"/>
          <a:stretch>
            <a:fillRect/>
          </a:stretch>
        </p:blipFill>
        <p:spPr bwMode="auto">
          <a:xfrm>
            <a:off x="4672014" y="0"/>
            <a:ext cx="59959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61CD77FB-3590-4D31-BE3D-6BEDF178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6" y="207963"/>
            <a:ext cx="21462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Plica umb.</a:t>
            </a:r>
            <a:r>
              <a:rPr lang="cs-CZ" altLang="cs-CZ" b="1"/>
              <a:t>mediana</a:t>
            </a:r>
            <a:r>
              <a:rPr lang="cs-CZ" altLang="cs-CZ"/>
              <a:t>=</a:t>
            </a:r>
          </a:p>
          <a:p>
            <a:r>
              <a:rPr lang="cs-CZ" altLang="cs-CZ"/>
              <a:t>Lig.umb.</a:t>
            </a:r>
            <a:r>
              <a:rPr lang="cs-CZ" altLang="cs-CZ" b="1"/>
              <a:t>mediale</a:t>
            </a:r>
            <a:r>
              <a:rPr lang="cs-CZ" altLang="cs-CZ"/>
              <a:t>= </a:t>
            </a:r>
          </a:p>
          <a:p>
            <a:r>
              <a:rPr lang="cs-CZ" altLang="cs-CZ"/>
              <a:t>obliterovaný urachus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8AE44522-DC92-444D-8B26-51F92559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1576388"/>
            <a:ext cx="2575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Plica umb.</a:t>
            </a:r>
            <a:r>
              <a:rPr lang="cs-CZ" altLang="cs-CZ" b="1"/>
              <a:t>medialis</a:t>
            </a:r>
            <a:r>
              <a:rPr lang="cs-CZ" altLang="cs-CZ"/>
              <a:t>=</a:t>
            </a:r>
          </a:p>
          <a:p>
            <a:r>
              <a:rPr lang="cs-CZ" altLang="cs-CZ"/>
              <a:t>Lig.umb.</a:t>
            </a:r>
            <a:r>
              <a:rPr lang="cs-CZ" altLang="cs-CZ" b="1"/>
              <a:t>laterale</a:t>
            </a:r>
            <a:r>
              <a:rPr lang="cs-CZ" altLang="cs-CZ"/>
              <a:t>=</a:t>
            </a:r>
          </a:p>
          <a:p>
            <a:r>
              <a:rPr lang="cs-CZ" altLang="cs-CZ"/>
              <a:t>obliterovaná a.umbilicalis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0052FCE9-965C-4AA7-9E0D-384A5C61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160713"/>
            <a:ext cx="25058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Plica umb.</a:t>
            </a:r>
            <a:r>
              <a:rPr lang="cs-CZ" altLang="cs-CZ" b="1"/>
              <a:t>lateralis</a:t>
            </a:r>
            <a:r>
              <a:rPr lang="cs-CZ" altLang="cs-CZ"/>
              <a:t>=</a:t>
            </a:r>
          </a:p>
          <a:p>
            <a:r>
              <a:rPr lang="cs-CZ" altLang="cs-CZ"/>
              <a:t>Lig.interfoveolare=</a:t>
            </a:r>
          </a:p>
          <a:p>
            <a:r>
              <a:rPr lang="cs-CZ" altLang="cs-CZ"/>
              <a:t>vasa epigastrica inferiora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224D77CC-44D8-4CC0-95A6-49BB303C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981076"/>
            <a:ext cx="71438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BEE0BB41-AAC6-478B-A51C-80B55018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6521" r="14388" b="26172"/>
          <a:stretch>
            <a:fillRect/>
          </a:stretch>
        </p:blipFill>
        <p:spPr bwMode="auto">
          <a:xfrm>
            <a:off x="1524000" y="1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8FF266E0-BADC-4E8B-9FB0-C88CFBCC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4763" r="19730" b="20393"/>
          <a:stretch>
            <a:fillRect/>
          </a:stretch>
        </p:blipFill>
        <p:spPr bwMode="auto">
          <a:xfrm>
            <a:off x="1524000" y="1"/>
            <a:ext cx="817245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66477B3D-32C5-40AD-A062-E24D2C42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8122" r="16066" b="46111"/>
          <a:stretch>
            <a:fillRect/>
          </a:stretch>
        </p:blipFill>
        <p:spPr bwMode="auto">
          <a:xfrm>
            <a:off x="1524000" y="0"/>
            <a:ext cx="914400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DB223E65-0B9C-46ED-A1A5-3877F117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t="10791" r="14951" b="5486"/>
          <a:stretch>
            <a:fillRect/>
          </a:stretch>
        </p:blipFill>
        <p:spPr bwMode="auto">
          <a:xfrm>
            <a:off x="2640013" y="1"/>
            <a:ext cx="7092950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341439"/>
            <a:ext cx="4319587" cy="4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13250" y="908050"/>
            <a:ext cx="1553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reg.epigastrica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83338" y="981075"/>
            <a:ext cx="1532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CC00CC"/>
                </a:solidFill>
              </a:rPr>
              <a:t>reg.umbilicalis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35950" y="1216025"/>
            <a:ext cx="2031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FF00"/>
                </a:solidFill>
              </a:rPr>
              <a:t>reg.hypochongriaca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308975" y="3448050"/>
            <a:ext cx="1276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</a:rPr>
              <a:t>reg.lateralis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308975" y="4960938"/>
            <a:ext cx="1430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8000"/>
                </a:solidFill>
              </a:rPr>
              <a:t>reg.ingiunalis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788026" y="5465763"/>
            <a:ext cx="1168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reg.pubica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000375" y="2565400"/>
            <a:ext cx="1495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EPIGASTRIUM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66989" y="3244850"/>
            <a:ext cx="1772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MESOGASTRIUM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495550" y="4005263"/>
            <a:ext cx="1734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HYPOGASTRIUM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7535864" y="3141663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804151" y="2944813"/>
            <a:ext cx="2010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Transpylorická čára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7608889" y="3933825"/>
            <a:ext cx="287337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875588" y="3881438"/>
            <a:ext cx="1566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Bispinální čára</a:t>
            </a: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 flipV="1">
            <a:off x="6527800" y="4797426"/>
            <a:ext cx="1081088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7032625" y="5589589"/>
            <a:ext cx="3068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Prodloužení medioclavikulární</a:t>
            </a:r>
          </a:p>
          <a:p>
            <a:r>
              <a:rPr lang="cs-CZ" altLang="cs-CZ" b="1"/>
              <a:t> čáry (pararectální čára)</a:t>
            </a:r>
          </a:p>
        </p:txBody>
      </p:sp>
    </p:spTree>
    <p:extLst>
      <p:ext uri="{BB962C8B-B14F-4D97-AF65-F5344CB8AC3E}">
        <p14:creationId xmlns:p14="http://schemas.microsoft.com/office/powerpoint/2010/main" val="80399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83" y="-8961"/>
            <a:ext cx="7762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Oval 4">
            <a:extLst>
              <a:ext uri="{FF2B5EF4-FFF2-40B4-BE49-F238E27FC236}">
                <a16:creationId xmlns:a16="http://schemas.microsoft.com/office/drawing/2014/main" id="{11DF6C4E-1E36-4941-BEA8-FE94B806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2060576"/>
            <a:ext cx="1152525" cy="576263"/>
          </a:xfrm>
          <a:prstGeom prst="ellipse">
            <a:avLst/>
          </a:prstGeom>
          <a:solidFill>
            <a:srgbClr val="DF391D"/>
          </a:solidFill>
          <a:ln w="9525">
            <a:solidFill>
              <a:srgbClr val="DF391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1" name="Arc 15">
            <a:extLst>
              <a:ext uri="{FF2B5EF4-FFF2-40B4-BE49-F238E27FC236}">
                <a16:creationId xmlns:a16="http://schemas.microsoft.com/office/drawing/2014/main" id="{03F61D8A-0C2D-4E81-B87E-BFAC340ACB3D}"/>
              </a:ext>
            </a:extLst>
          </p:cNvPr>
          <p:cNvSpPr>
            <a:spLocks/>
          </p:cNvSpPr>
          <p:nvPr/>
        </p:nvSpPr>
        <p:spPr bwMode="auto">
          <a:xfrm rot="19101987">
            <a:off x="4592638" y="1773238"/>
            <a:ext cx="1130300" cy="1079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5" name="Arc 19">
            <a:extLst>
              <a:ext uri="{FF2B5EF4-FFF2-40B4-BE49-F238E27FC236}">
                <a16:creationId xmlns:a16="http://schemas.microsoft.com/office/drawing/2014/main" id="{632F2F95-2AAF-4DD9-8933-E0830A5DBD71}"/>
              </a:ext>
            </a:extLst>
          </p:cNvPr>
          <p:cNvSpPr>
            <a:spLocks/>
          </p:cNvSpPr>
          <p:nvPr/>
        </p:nvSpPr>
        <p:spPr bwMode="auto">
          <a:xfrm rot="7987570">
            <a:off x="4614070" y="1742282"/>
            <a:ext cx="1019175" cy="12239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489"/>
              <a:gd name="T2" fmla="*/ 21406 w 21600"/>
              <a:gd name="T3" fmla="*/ 24489 h 24489"/>
              <a:gd name="T4" fmla="*/ 0 w 21600"/>
              <a:gd name="T5" fmla="*/ 21600 h 24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</a:path>
              <a:path w="21600" h="244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8" name="Oval 22">
            <a:extLst>
              <a:ext uri="{FF2B5EF4-FFF2-40B4-BE49-F238E27FC236}">
                <a16:creationId xmlns:a16="http://schemas.microsoft.com/office/drawing/2014/main" id="{61BABBF9-9BA4-4D70-8DED-D22A6883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2060576"/>
            <a:ext cx="1152525" cy="576263"/>
          </a:xfrm>
          <a:prstGeom prst="ellipse">
            <a:avLst/>
          </a:prstGeom>
          <a:solidFill>
            <a:srgbClr val="DF391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9" name="Arc 23">
            <a:extLst>
              <a:ext uri="{FF2B5EF4-FFF2-40B4-BE49-F238E27FC236}">
                <a16:creationId xmlns:a16="http://schemas.microsoft.com/office/drawing/2014/main" id="{29B0AFC1-59A9-469D-A643-A038F7221911}"/>
              </a:ext>
            </a:extLst>
          </p:cNvPr>
          <p:cNvSpPr>
            <a:spLocks/>
          </p:cNvSpPr>
          <p:nvPr/>
        </p:nvSpPr>
        <p:spPr bwMode="auto">
          <a:xfrm rot="19020481">
            <a:off x="6465888" y="1773238"/>
            <a:ext cx="1130300" cy="1079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00" name="Arc 24">
            <a:extLst>
              <a:ext uri="{FF2B5EF4-FFF2-40B4-BE49-F238E27FC236}">
                <a16:creationId xmlns:a16="http://schemas.microsoft.com/office/drawing/2014/main" id="{6EC2F483-DB52-48DE-B768-FDF9197829D7}"/>
              </a:ext>
            </a:extLst>
          </p:cNvPr>
          <p:cNvSpPr>
            <a:spLocks/>
          </p:cNvSpPr>
          <p:nvPr/>
        </p:nvSpPr>
        <p:spPr bwMode="auto">
          <a:xfrm rot="7890471">
            <a:off x="6495257" y="1758157"/>
            <a:ext cx="1019175" cy="1223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489"/>
              <a:gd name="T2" fmla="*/ 21406 w 21600"/>
              <a:gd name="T3" fmla="*/ 24489 h 24489"/>
              <a:gd name="T4" fmla="*/ 0 w 21600"/>
              <a:gd name="T5" fmla="*/ 21600 h 24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</a:path>
              <a:path w="21600" h="244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C7169ABF-F16C-4A35-8141-42B0D8A22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2349500"/>
            <a:ext cx="720725" cy="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6">
            <a:extLst>
              <a:ext uri="{FF2B5EF4-FFF2-40B4-BE49-F238E27FC236}">
                <a16:creationId xmlns:a16="http://schemas.microsoft.com/office/drawing/2014/main" id="{FBF416AA-643E-42DC-874F-D9A6C9694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1" y="2349500"/>
            <a:ext cx="360363" cy="0"/>
          </a:xfrm>
          <a:prstGeom prst="line">
            <a:avLst/>
          </a:prstGeom>
          <a:noFill/>
          <a:ln w="952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841BBA54-90FB-4121-8F7E-73A5DA742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2420938"/>
            <a:ext cx="431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28">
            <a:extLst>
              <a:ext uri="{FF2B5EF4-FFF2-40B4-BE49-F238E27FC236}">
                <a16:creationId xmlns:a16="http://schemas.microsoft.com/office/drawing/2014/main" id="{5478A87E-AB02-47FA-91CA-354CEC0630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0738" y="2276475"/>
            <a:ext cx="36036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29">
            <a:extLst>
              <a:ext uri="{FF2B5EF4-FFF2-40B4-BE49-F238E27FC236}">
                <a16:creationId xmlns:a16="http://schemas.microsoft.com/office/drawing/2014/main" id="{6373C676-3DCA-4BA2-BFC0-172377D5A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2349500"/>
            <a:ext cx="863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0">
            <a:extLst>
              <a:ext uri="{FF2B5EF4-FFF2-40B4-BE49-F238E27FC236}">
                <a16:creationId xmlns:a16="http://schemas.microsoft.com/office/drawing/2014/main" id="{1A38F2F7-C068-4D64-B3CA-497AA24AC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2276475"/>
            <a:ext cx="935038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Arc 32">
            <a:extLst>
              <a:ext uri="{FF2B5EF4-FFF2-40B4-BE49-F238E27FC236}">
                <a16:creationId xmlns:a16="http://schemas.microsoft.com/office/drawing/2014/main" id="{817E7439-E2FA-4DC2-8F85-4B0E13E460EE}"/>
              </a:ext>
            </a:extLst>
          </p:cNvPr>
          <p:cNvSpPr>
            <a:spLocks/>
          </p:cNvSpPr>
          <p:nvPr/>
        </p:nvSpPr>
        <p:spPr bwMode="auto">
          <a:xfrm rot="19101987">
            <a:off x="4583113" y="1700213"/>
            <a:ext cx="1130300" cy="1079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09" name="Line 33">
            <a:extLst>
              <a:ext uri="{FF2B5EF4-FFF2-40B4-BE49-F238E27FC236}">
                <a16:creationId xmlns:a16="http://schemas.microsoft.com/office/drawing/2014/main" id="{50C7D860-0EBC-4F87-8954-4E5BC08A68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5026" y="2205038"/>
            <a:ext cx="3603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Arc 34">
            <a:extLst>
              <a:ext uri="{FF2B5EF4-FFF2-40B4-BE49-F238E27FC236}">
                <a16:creationId xmlns:a16="http://schemas.microsoft.com/office/drawing/2014/main" id="{DF4FCA56-19C2-4631-916E-F479401368E2}"/>
              </a:ext>
            </a:extLst>
          </p:cNvPr>
          <p:cNvSpPr>
            <a:spLocks/>
          </p:cNvSpPr>
          <p:nvPr/>
        </p:nvSpPr>
        <p:spPr bwMode="auto">
          <a:xfrm rot="19020481">
            <a:off x="6456363" y="1700213"/>
            <a:ext cx="1130300" cy="1079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11" name="Line 35">
            <a:extLst>
              <a:ext uri="{FF2B5EF4-FFF2-40B4-BE49-F238E27FC236}">
                <a16:creationId xmlns:a16="http://schemas.microsoft.com/office/drawing/2014/main" id="{EC4CB135-1BBA-468C-B249-BAAD391EA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2276475"/>
            <a:ext cx="863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36">
            <a:extLst>
              <a:ext uri="{FF2B5EF4-FFF2-40B4-BE49-F238E27FC236}">
                <a16:creationId xmlns:a16="http://schemas.microsoft.com/office/drawing/2014/main" id="{EE134F5B-6DB1-4D49-B085-FFB217622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2205038"/>
            <a:ext cx="9350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3" name="Arc 37">
            <a:extLst>
              <a:ext uri="{FF2B5EF4-FFF2-40B4-BE49-F238E27FC236}">
                <a16:creationId xmlns:a16="http://schemas.microsoft.com/office/drawing/2014/main" id="{7CBCCC38-EB53-47A7-BE7C-95DD8E9264BC}"/>
              </a:ext>
            </a:extLst>
          </p:cNvPr>
          <p:cNvSpPr>
            <a:spLocks/>
          </p:cNvSpPr>
          <p:nvPr/>
        </p:nvSpPr>
        <p:spPr bwMode="auto">
          <a:xfrm rot="7987570">
            <a:off x="4614070" y="1813720"/>
            <a:ext cx="1019175" cy="12239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489"/>
              <a:gd name="T2" fmla="*/ 21406 w 21600"/>
              <a:gd name="T3" fmla="*/ 24489 h 24489"/>
              <a:gd name="T4" fmla="*/ 0 w 21600"/>
              <a:gd name="T5" fmla="*/ 21600 h 24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</a:path>
              <a:path w="21600" h="244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14" name="Arc 38">
            <a:extLst>
              <a:ext uri="{FF2B5EF4-FFF2-40B4-BE49-F238E27FC236}">
                <a16:creationId xmlns:a16="http://schemas.microsoft.com/office/drawing/2014/main" id="{DF3FD86D-78EC-4656-A33B-7A0CEADBE189}"/>
              </a:ext>
            </a:extLst>
          </p:cNvPr>
          <p:cNvSpPr>
            <a:spLocks/>
          </p:cNvSpPr>
          <p:nvPr/>
        </p:nvSpPr>
        <p:spPr bwMode="auto">
          <a:xfrm rot="7890471">
            <a:off x="6469857" y="1847057"/>
            <a:ext cx="1292225" cy="1201738"/>
          </a:xfrm>
          <a:custGeom>
            <a:avLst/>
            <a:gdLst>
              <a:gd name="G0" fmla="+- 0 0 0"/>
              <a:gd name="G1" fmla="+- 21513 0 0"/>
              <a:gd name="G2" fmla="+- 21600 0 0"/>
              <a:gd name="T0" fmla="*/ 1932 w 21600"/>
              <a:gd name="T1" fmla="*/ 0 h 22402"/>
              <a:gd name="T2" fmla="*/ 21582 w 21600"/>
              <a:gd name="T3" fmla="*/ 22402 h 22402"/>
              <a:gd name="T4" fmla="*/ 0 w 21600"/>
              <a:gd name="T5" fmla="*/ 21513 h 2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402" fill="none" extrusionOk="0">
                <a:moveTo>
                  <a:pt x="1932" y="-1"/>
                </a:moveTo>
                <a:cubicBezTo>
                  <a:pt x="13067" y="999"/>
                  <a:pt x="21600" y="10332"/>
                  <a:pt x="21600" y="21513"/>
                </a:cubicBezTo>
                <a:cubicBezTo>
                  <a:pt x="21600" y="21809"/>
                  <a:pt x="21593" y="22105"/>
                  <a:pt x="21581" y="22401"/>
                </a:cubicBezTo>
              </a:path>
              <a:path w="21600" h="22402" stroke="0" extrusionOk="0">
                <a:moveTo>
                  <a:pt x="1932" y="-1"/>
                </a:moveTo>
                <a:cubicBezTo>
                  <a:pt x="13067" y="999"/>
                  <a:pt x="21600" y="10332"/>
                  <a:pt x="21600" y="21513"/>
                </a:cubicBezTo>
                <a:cubicBezTo>
                  <a:pt x="21600" y="21809"/>
                  <a:pt x="21593" y="22105"/>
                  <a:pt x="21581" y="22401"/>
                </a:cubicBezTo>
                <a:lnTo>
                  <a:pt x="0" y="21513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15" name="Line 39">
            <a:extLst>
              <a:ext uri="{FF2B5EF4-FFF2-40B4-BE49-F238E27FC236}">
                <a16:creationId xmlns:a16="http://schemas.microsoft.com/office/drawing/2014/main" id="{2A4EC659-DC85-4D25-A2BC-0EE9F31603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51539" y="2492375"/>
            <a:ext cx="2889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6" name="Line 40">
            <a:extLst>
              <a:ext uri="{FF2B5EF4-FFF2-40B4-BE49-F238E27FC236}">
                <a16:creationId xmlns:a16="http://schemas.microsoft.com/office/drawing/2014/main" id="{369F301E-2AB8-4916-9874-4818ABC95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2420938"/>
            <a:ext cx="7921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7" name="Line 41">
            <a:extLst>
              <a:ext uri="{FF2B5EF4-FFF2-40B4-BE49-F238E27FC236}">
                <a16:creationId xmlns:a16="http://schemas.microsoft.com/office/drawing/2014/main" id="{5E5AD228-3712-4A7F-878A-794720904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2349500"/>
            <a:ext cx="86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8" name="Oval 42">
            <a:extLst>
              <a:ext uri="{FF2B5EF4-FFF2-40B4-BE49-F238E27FC236}">
                <a16:creationId xmlns:a16="http://schemas.microsoft.com/office/drawing/2014/main" id="{CE756407-380F-4BE6-B9A0-2AB99756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292601"/>
            <a:ext cx="1152525" cy="576263"/>
          </a:xfrm>
          <a:prstGeom prst="ellipse">
            <a:avLst/>
          </a:prstGeom>
          <a:solidFill>
            <a:srgbClr val="DF391D"/>
          </a:solidFill>
          <a:ln w="9525">
            <a:solidFill>
              <a:srgbClr val="DF391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20" name="Arc 44">
            <a:extLst>
              <a:ext uri="{FF2B5EF4-FFF2-40B4-BE49-F238E27FC236}">
                <a16:creationId xmlns:a16="http://schemas.microsoft.com/office/drawing/2014/main" id="{C87950AC-77B5-4961-8290-6DF37BDF718B}"/>
              </a:ext>
            </a:extLst>
          </p:cNvPr>
          <p:cNvSpPr>
            <a:spLocks/>
          </p:cNvSpPr>
          <p:nvPr/>
        </p:nvSpPr>
        <p:spPr bwMode="auto">
          <a:xfrm rot="7987570">
            <a:off x="4614070" y="4036220"/>
            <a:ext cx="1019175" cy="12239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489"/>
              <a:gd name="T2" fmla="*/ 21406 w 21600"/>
              <a:gd name="T3" fmla="*/ 24489 h 24489"/>
              <a:gd name="T4" fmla="*/ 0 w 21600"/>
              <a:gd name="T5" fmla="*/ 21600 h 24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</a:path>
              <a:path w="21600" h="244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6"/>
                  <a:pt x="21535" y="23531"/>
                  <a:pt x="21405" y="2448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21" name="Oval 45">
            <a:extLst>
              <a:ext uri="{FF2B5EF4-FFF2-40B4-BE49-F238E27FC236}">
                <a16:creationId xmlns:a16="http://schemas.microsoft.com/office/drawing/2014/main" id="{BD37A5E6-1FDA-4271-9072-9BEAD55BC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4292601"/>
            <a:ext cx="1152525" cy="576263"/>
          </a:xfrm>
          <a:prstGeom prst="ellipse">
            <a:avLst/>
          </a:prstGeom>
          <a:solidFill>
            <a:srgbClr val="DF391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23" name="Arc 47">
            <a:extLst>
              <a:ext uri="{FF2B5EF4-FFF2-40B4-BE49-F238E27FC236}">
                <a16:creationId xmlns:a16="http://schemas.microsoft.com/office/drawing/2014/main" id="{40450720-2A97-4F8F-869F-B240B98C39ED}"/>
              </a:ext>
            </a:extLst>
          </p:cNvPr>
          <p:cNvSpPr>
            <a:spLocks/>
          </p:cNvSpPr>
          <p:nvPr/>
        </p:nvSpPr>
        <p:spPr bwMode="auto">
          <a:xfrm rot="7890471">
            <a:off x="6518276" y="3995738"/>
            <a:ext cx="1320800" cy="1196975"/>
          </a:xfrm>
          <a:custGeom>
            <a:avLst/>
            <a:gdLst>
              <a:gd name="G0" fmla="+- 0 0 0"/>
              <a:gd name="G1" fmla="+- 21485 0 0"/>
              <a:gd name="G2" fmla="+- 21600 0 0"/>
              <a:gd name="T0" fmla="*/ 2224 w 21600"/>
              <a:gd name="T1" fmla="*/ 0 h 21485"/>
              <a:gd name="T2" fmla="*/ 21600 w 21600"/>
              <a:gd name="T3" fmla="*/ 21386 h 21485"/>
              <a:gd name="T4" fmla="*/ 0 w 21600"/>
              <a:gd name="T5" fmla="*/ 21485 h 2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85" fill="none" extrusionOk="0">
                <a:moveTo>
                  <a:pt x="2224" y="-1"/>
                </a:moveTo>
                <a:cubicBezTo>
                  <a:pt x="13195" y="1135"/>
                  <a:pt x="21549" y="10355"/>
                  <a:pt x="21599" y="21386"/>
                </a:cubicBezTo>
              </a:path>
              <a:path w="21600" h="21485" stroke="0" extrusionOk="0">
                <a:moveTo>
                  <a:pt x="2224" y="-1"/>
                </a:moveTo>
                <a:cubicBezTo>
                  <a:pt x="13195" y="1135"/>
                  <a:pt x="21549" y="10355"/>
                  <a:pt x="21599" y="21386"/>
                </a:cubicBezTo>
                <a:lnTo>
                  <a:pt x="0" y="21485"/>
                </a:lnTo>
                <a:close/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24" name="Line 48">
            <a:extLst>
              <a:ext uri="{FF2B5EF4-FFF2-40B4-BE49-F238E27FC236}">
                <a16:creationId xmlns:a16="http://schemas.microsoft.com/office/drawing/2014/main" id="{985D551F-D9F7-4964-A82E-206F7792B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4581525"/>
            <a:ext cx="720725" cy="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25" name="Line 49">
            <a:extLst>
              <a:ext uri="{FF2B5EF4-FFF2-40B4-BE49-F238E27FC236}">
                <a16:creationId xmlns:a16="http://schemas.microsoft.com/office/drawing/2014/main" id="{B29644B0-AB50-4012-A738-FD0477873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1" y="4581525"/>
            <a:ext cx="360363" cy="0"/>
          </a:xfrm>
          <a:prstGeom prst="line">
            <a:avLst/>
          </a:prstGeom>
          <a:noFill/>
          <a:ln w="952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26" name="Line 50">
            <a:extLst>
              <a:ext uri="{FF2B5EF4-FFF2-40B4-BE49-F238E27FC236}">
                <a16:creationId xmlns:a16="http://schemas.microsoft.com/office/drawing/2014/main" id="{9169695A-A5C0-4C96-B6FE-A89367D68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4724400"/>
            <a:ext cx="431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28" name="Line 52">
            <a:extLst>
              <a:ext uri="{FF2B5EF4-FFF2-40B4-BE49-F238E27FC236}">
                <a16:creationId xmlns:a16="http://schemas.microsoft.com/office/drawing/2014/main" id="{27F42D01-22FC-4442-B0C6-1E19830D6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0" y="4581525"/>
            <a:ext cx="863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29" name="Line 53">
            <a:extLst>
              <a:ext uri="{FF2B5EF4-FFF2-40B4-BE49-F238E27FC236}">
                <a16:creationId xmlns:a16="http://schemas.microsoft.com/office/drawing/2014/main" id="{6AB03221-DE58-425B-B30F-0A4EE809BB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4581525"/>
            <a:ext cx="935038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30" name="Arc 54">
            <a:extLst>
              <a:ext uri="{FF2B5EF4-FFF2-40B4-BE49-F238E27FC236}">
                <a16:creationId xmlns:a16="http://schemas.microsoft.com/office/drawing/2014/main" id="{ACFCF554-8BD6-4204-82A8-414DFE9D87A3}"/>
              </a:ext>
            </a:extLst>
          </p:cNvPr>
          <p:cNvSpPr>
            <a:spLocks/>
          </p:cNvSpPr>
          <p:nvPr/>
        </p:nvSpPr>
        <p:spPr bwMode="auto">
          <a:xfrm rot="8586122">
            <a:off x="4514850" y="4024313"/>
            <a:ext cx="1341438" cy="1073150"/>
          </a:xfrm>
          <a:custGeom>
            <a:avLst/>
            <a:gdLst>
              <a:gd name="G0" fmla="+- 0 0 0"/>
              <a:gd name="G1" fmla="+- 21531 0 0"/>
              <a:gd name="G2" fmla="+- 21600 0 0"/>
              <a:gd name="T0" fmla="*/ 1721 w 21600"/>
              <a:gd name="T1" fmla="*/ 0 h 21531"/>
              <a:gd name="T2" fmla="*/ 21600 w 21600"/>
              <a:gd name="T3" fmla="*/ 21531 h 21531"/>
              <a:gd name="T4" fmla="*/ 0 w 21600"/>
              <a:gd name="T5" fmla="*/ 21531 h 2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31" fill="none" extrusionOk="0">
                <a:moveTo>
                  <a:pt x="1721" y="-1"/>
                </a:moveTo>
                <a:cubicBezTo>
                  <a:pt x="12947" y="896"/>
                  <a:pt x="21600" y="10269"/>
                  <a:pt x="21600" y="21531"/>
                </a:cubicBezTo>
              </a:path>
              <a:path w="21600" h="21531" stroke="0" extrusionOk="0">
                <a:moveTo>
                  <a:pt x="1721" y="-1"/>
                </a:moveTo>
                <a:cubicBezTo>
                  <a:pt x="12947" y="896"/>
                  <a:pt x="21600" y="10269"/>
                  <a:pt x="21600" y="21531"/>
                </a:cubicBezTo>
                <a:lnTo>
                  <a:pt x="0" y="21531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31" name="Line 55">
            <a:extLst>
              <a:ext uri="{FF2B5EF4-FFF2-40B4-BE49-F238E27FC236}">
                <a16:creationId xmlns:a16="http://schemas.microsoft.com/office/drawing/2014/main" id="{F2B5561E-0D4A-47F1-AF77-51124570B8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5026" y="4652963"/>
            <a:ext cx="3603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32" name="Arc 56">
            <a:extLst>
              <a:ext uri="{FF2B5EF4-FFF2-40B4-BE49-F238E27FC236}">
                <a16:creationId xmlns:a16="http://schemas.microsoft.com/office/drawing/2014/main" id="{2A801604-A337-4EFB-9122-7E89D47733D5}"/>
              </a:ext>
            </a:extLst>
          </p:cNvPr>
          <p:cNvSpPr>
            <a:spLocks/>
          </p:cNvSpPr>
          <p:nvPr/>
        </p:nvSpPr>
        <p:spPr bwMode="auto">
          <a:xfrm rot="8230621">
            <a:off x="6442076" y="4035425"/>
            <a:ext cx="1249363" cy="1079500"/>
          </a:xfrm>
          <a:custGeom>
            <a:avLst/>
            <a:gdLst>
              <a:gd name="G0" fmla="+- 2337 0 0"/>
              <a:gd name="G1" fmla="+- 21600 0 0"/>
              <a:gd name="G2" fmla="+- 21600 0 0"/>
              <a:gd name="T0" fmla="*/ 0 w 23874"/>
              <a:gd name="T1" fmla="*/ 127 h 21600"/>
              <a:gd name="T2" fmla="*/ 23874 w 23874"/>
              <a:gd name="T3" fmla="*/ 19946 h 21600"/>
              <a:gd name="T4" fmla="*/ 2337 w 238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74" h="21600" fill="none" extrusionOk="0">
                <a:moveTo>
                  <a:pt x="-1" y="126"/>
                </a:moveTo>
                <a:cubicBezTo>
                  <a:pt x="776" y="42"/>
                  <a:pt x="1556" y="0"/>
                  <a:pt x="2337" y="0"/>
                </a:cubicBezTo>
                <a:cubicBezTo>
                  <a:pt x="13624" y="0"/>
                  <a:pt x="23009" y="8691"/>
                  <a:pt x="23873" y="19946"/>
                </a:cubicBezTo>
              </a:path>
              <a:path w="23874" h="21600" stroke="0" extrusionOk="0">
                <a:moveTo>
                  <a:pt x="-1" y="126"/>
                </a:moveTo>
                <a:cubicBezTo>
                  <a:pt x="776" y="42"/>
                  <a:pt x="1556" y="0"/>
                  <a:pt x="2337" y="0"/>
                </a:cubicBezTo>
                <a:cubicBezTo>
                  <a:pt x="13624" y="0"/>
                  <a:pt x="23009" y="8691"/>
                  <a:pt x="23873" y="19946"/>
                </a:cubicBezTo>
                <a:lnTo>
                  <a:pt x="2337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33" name="Line 57">
            <a:extLst>
              <a:ext uri="{FF2B5EF4-FFF2-40B4-BE49-F238E27FC236}">
                <a16:creationId xmlns:a16="http://schemas.microsoft.com/office/drawing/2014/main" id="{301D74DB-3D51-4523-BFC8-B36076270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5" y="4508500"/>
            <a:ext cx="863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34" name="Line 58">
            <a:extLst>
              <a:ext uri="{FF2B5EF4-FFF2-40B4-BE49-F238E27FC236}">
                <a16:creationId xmlns:a16="http://schemas.microsoft.com/office/drawing/2014/main" id="{ADEFD150-8A46-4FF5-804B-7E5038A2F7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4508500"/>
            <a:ext cx="9350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35" name="Arc 59">
            <a:extLst>
              <a:ext uri="{FF2B5EF4-FFF2-40B4-BE49-F238E27FC236}">
                <a16:creationId xmlns:a16="http://schemas.microsoft.com/office/drawing/2014/main" id="{B841D06F-C6C6-4021-94A9-A0156BD5C7E8}"/>
              </a:ext>
            </a:extLst>
          </p:cNvPr>
          <p:cNvSpPr>
            <a:spLocks/>
          </p:cNvSpPr>
          <p:nvPr/>
        </p:nvSpPr>
        <p:spPr bwMode="auto">
          <a:xfrm rot="7987570">
            <a:off x="4565651" y="3994151"/>
            <a:ext cx="1244600" cy="1304925"/>
          </a:xfrm>
          <a:custGeom>
            <a:avLst/>
            <a:gdLst>
              <a:gd name="G0" fmla="+- 0 0 0"/>
              <a:gd name="G1" fmla="+- 21377 0 0"/>
              <a:gd name="G2" fmla="+- 21600 0 0"/>
              <a:gd name="T0" fmla="*/ 3093 w 21600"/>
              <a:gd name="T1" fmla="*/ 0 h 24266"/>
              <a:gd name="T2" fmla="*/ 21406 w 21600"/>
              <a:gd name="T3" fmla="*/ 24266 h 24266"/>
              <a:gd name="T4" fmla="*/ 0 w 21600"/>
              <a:gd name="T5" fmla="*/ 21377 h 24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66" fill="none" extrusionOk="0">
                <a:moveTo>
                  <a:pt x="3093" y="-1"/>
                </a:moveTo>
                <a:cubicBezTo>
                  <a:pt x="13716" y="1536"/>
                  <a:pt x="21600" y="10642"/>
                  <a:pt x="21600" y="21377"/>
                </a:cubicBezTo>
                <a:cubicBezTo>
                  <a:pt x="21600" y="22343"/>
                  <a:pt x="21535" y="23308"/>
                  <a:pt x="21405" y="24265"/>
                </a:cubicBezTo>
              </a:path>
              <a:path w="21600" h="24266" stroke="0" extrusionOk="0">
                <a:moveTo>
                  <a:pt x="3093" y="-1"/>
                </a:moveTo>
                <a:cubicBezTo>
                  <a:pt x="13716" y="1536"/>
                  <a:pt x="21600" y="10642"/>
                  <a:pt x="21600" y="21377"/>
                </a:cubicBezTo>
                <a:cubicBezTo>
                  <a:pt x="21600" y="22343"/>
                  <a:pt x="21535" y="23308"/>
                  <a:pt x="21405" y="24265"/>
                </a:cubicBezTo>
                <a:lnTo>
                  <a:pt x="0" y="21377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36" name="Arc 60">
            <a:extLst>
              <a:ext uri="{FF2B5EF4-FFF2-40B4-BE49-F238E27FC236}">
                <a16:creationId xmlns:a16="http://schemas.microsoft.com/office/drawing/2014/main" id="{5E0A3AC0-8AFB-4D20-A51D-CE5EA8963E56}"/>
              </a:ext>
            </a:extLst>
          </p:cNvPr>
          <p:cNvSpPr>
            <a:spLocks/>
          </p:cNvSpPr>
          <p:nvPr/>
        </p:nvSpPr>
        <p:spPr bwMode="auto">
          <a:xfrm rot="7890471">
            <a:off x="6504782" y="4079082"/>
            <a:ext cx="1292225" cy="1201738"/>
          </a:xfrm>
          <a:custGeom>
            <a:avLst/>
            <a:gdLst>
              <a:gd name="G0" fmla="+- 0 0 0"/>
              <a:gd name="G1" fmla="+- 21513 0 0"/>
              <a:gd name="G2" fmla="+- 21600 0 0"/>
              <a:gd name="T0" fmla="*/ 1932 w 21600"/>
              <a:gd name="T1" fmla="*/ 0 h 22402"/>
              <a:gd name="T2" fmla="*/ 21582 w 21600"/>
              <a:gd name="T3" fmla="*/ 22402 h 22402"/>
              <a:gd name="T4" fmla="*/ 0 w 21600"/>
              <a:gd name="T5" fmla="*/ 21513 h 2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402" fill="none" extrusionOk="0">
                <a:moveTo>
                  <a:pt x="1932" y="-1"/>
                </a:moveTo>
                <a:cubicBezTo>
                  <a:pt x="13067" y="999"/>
                  <a:pt x="21600" y="10332"/>
                  <a:pt x="21600" y="21513"/>
                </a:cubicBezTo>
                <a:cubicBezTo>
                  <a:pt x="21600" y="21809"/>
                  <a:pt x="21593" y="22105"/>
                  <a:pt x="21581" y="22401"/>
                </a:cubicBezTo>
              </a:path>
              <a:path w="21600" h="22402" stroke="0" extrusionOk="0">
                <a:moveTo>
                  <a:pt x="1932" y="-1"/>
                </a:moveTo>
                <a:cubicBezTo>
                  <a:pt x="13067" y="999"/>
                  <a:pt x="21600" y="10332"/>
                  <a:pt x="21600" y="21513"/>
                </a:cubicBezTo>
                <a:cubicBezTo>
                  <a:pt x="21600" y="21809"/>
                  <a:pt x="21593" y="22105"/>
                  <a:pt x="21581" y="22401"/>
                </a:cubicBezTo>
                <a:lnTo>
                  <a:pt x="0" y="21513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37" name="Line 61">
            <a:extLst>
              <a:ext uri="{FF2B5EF4-FFF2-40B4-BE49-F238E27FC236}">
                <a16:creationId xmlns:a16="http://schemas.microsoft.com/office/drawing/2014/main" id="{9C9771D4-2BB9-4ED9-B1EE-040F1E9CFB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51538" y="4797425"/>
            <a:ext cx="3603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38" name="Line 62">
            <a:extLst>
              <a:ext uri="{FF2B5EF4-FFF2-40B4-BE49-F238E27FC236}">
                <a16:creationId xmlns:a16="http://schemas.microsoft.com/office/drawing/2014/main" id="{8FD159E8-FF09-41A0-9DD7-3D7D1C04F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3" y="4652963"/>
            <a:ext cx="7921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39" name="Line 63">
            <a:extLst>
              <a:ext uri="{FF2B5EF4-FFF2-40B4-BE49-F238E27FC236}">
                <a16:creationId xmlns:a16="http://schemas.microsoft.com/office/drawing/2014/main" id="{1D24E9E2-6615-49AB-850C-6075430CC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4652963"/>
            <a:ext cx="86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40" name="Rectangle 64">
            <a:extLst>
              <a:ext uri="{FF2B5EF4-FFF2-40B4-BE49-F238E27FC236}">
                <a16:creationId xmlns:a16="http://schemas.microsoft.com/office/drawing/2014/main" id="{8C6A4D42-CE3F-485B-96CB-16014340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523875"/>
            <a:ext cx="2238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Vagina m.recti abd.</a:t>
            </a:r>
          </a:p>
        </p:txBody>
      </p:sp>
      <p:sp>
        <p:nvSpPr>
          <p:cNvPr id="24641" name="Rectangle 65">
            <a:extLst>
              <a:ext uri="{FF2B5EF4-FFF2-40B4-BE49-F238E27FC236}">
                <a16:creationId xmlns:a16="http://schemas.microsoft.com/office/drawing/2014/main" id="{56FAD16E-A181-4CE6-B710-0E5B771A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1268413"/>
            <a:ext cx="370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FF00"/>
                </a:solidFill>
              </a:rPr>
              <a:t>Aponeuroza m.transversus abdominis</a:t>
            </a:r>
          </a:p>
        </p:txBody>
      </p:sp>
      <p:sp>
        <p:nvSpPr>
          <p:cNvPr id="24642" name="Rectangle 66">
            <a:extLst>
              <a:ext uri="{FF2B5EF4-FFF2-40B4-BE49-F238E27FC236}">
                <a16:creationId xmlns:a16="http://schemas.microsoft.com/office/drawing/2014/main" id="{C4641E63-C8CB-4CB3-8EBD-F303C1F6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6" y="1844675"/>
            <a:ext cx="1692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rgbClr val="0066FF"/>
                </a:solidFill>
              </a:rPr>
              <a:t>Aponeuroza m.obliquus internus</a:t>
            </a:r>
          </a:p>
        </p:txBody>
      </p:sp>
      <p:sp>
        <p:nvSpPr>
          <p:cNvPr id="24643" name="Rectangle 67">
            <a:extLst>
              <a:ext uri="{FF2B5EF4-FFF2-40B4-BE49-F238E27FC236}">
                <a16:creationId xmlns:a16="http://schemas.microsoft.com/office/drawing/2014/main" id="{42A7DD9D-3794-4B32-B467-D1807FFE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924175"/>
            <a:ext cx="3281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Aponeuroza m.obliquus externus</a:t>
            </a:r>
          </a:p>
        </p:txBody>
      </p:sp>
      <p:sp>
        <p:nvSpPr>
          <p:cNvPr id="24645" name="Line 69">
            <a:extLst>
              <a:ext uri="{FF2B5EF4-FFF2-40B4-BE49-F238E27FC236}">
                <a16:creationId xmlns:a16="http://schemas.microsoft.com/office/drawing/2014/main" id="{69D3DBBB-903D-478A-B56F-9235528FAB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8" y="2133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46" name="Line 70">
            <a:extLst>
              <a:ext uri="{FF2B5EF4-FFF2-40B4-BE49-F238E27FC236}">
                <a16:creationId xmlns:a16="http://schemas.microsoft.com/office/drawing/2014/main" id="{DEA58A17-0D0D-4EFE-B5DA-44C70A258E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1" y="2133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47" name="Line 71">
            <a:extLst>
              <a:ext uri="{FF2B5EF4-FFF2-40B4-BE49-F238E27FC236}">
                <a16:creationId xmlns:a16="http://schemas.microsoft.com/office/drawing/2014/main" id="{FC5FD72E-FE8B-4FA9-B625-5B17A31F2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2133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48" name="Arc 72">
            <a:extLst>
              <a:ext uri="{FF2B5EF4-FFF2-40B4-BE49-F238E27FC236}">
                <a16:creationId xmlns:a16="http://schemas.microsoft.com/office/drawing/2014/main" id="{94E75066-7160-4220-BACD-BD6963FC9050}"/>
              </a:ext>
            </a:extLst>
          </p:cNvPr>
          <p:cNvSpPr>
            <a:spLocks/>
          </p:cNvSpPr>
          <p:nvPr/>
        </p:nvSpPr>
        <p:spPr bwMode="auto">
          <a:xfrm rot="13996941" flipV="1">
            <a:off x="4651376" y="1520826"/>
            <a:ext cx="989013" cy="1198563"/>
          </a:xfrm>
          <a:custGeom>
            <a:avLst/>
            <a:gdLst>
              <a:gd name="G0" fmla="+- 0 0 0"/>
              <a:gd name="G1" fmla="+- 21551 0 0"/>
              <a:gd name="G2" fmla="+- 21600 0 0"/>
              <a:gd name="T0" fmla="*/ 1453 w 21600"/>
              <a:gd name="T1" fmla="*/ 0 h 27633"/>
              <a:gd name="T2" fmla="*/ 20726 w 21600"/>
              <a:gd name="T3" fmla="*/ 27633 h 27633"/>
              <a:gd name="T4" fmla="*/ 0 w 21600"/>
              <a:gd name="T5" fmla="*/ 21551 h 27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633" fill="none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</a:path>
              <a:path w="21600" h="27633" stroke="0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  <a:lnTo>
                  <a:pt x="0" y="2155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49" name="Arc 73">
            <a:extLst>
              <a:ext uri="{FF2B5EF4-FFF2-40B4-BE49-F238E27FC236}">
                <a16:creationId xmlns:a16="http://schemas.microsoft.com/office/drawing/2014/main" id="{C61F4E02-8048-4BC1-9897-D806418D6DBC}"/>
              </a:ext>
            </a:extLst>
          </p:cNvPr>
          <p:cNvSpPr>
            <a:spLocks/>
          </p:cNvSpPr>
          <p:nvPr/>
        </p:nvSpPr>
        <p:spPr bwMode="auto">
          <a:xfrm rot="13996941" flipV="1">
            <a:off x="6561138" y="1524001"/>
            <a:ext cx="989013" cy="1198562"/>
          </a:xfrm>
          <a:custGeom>
            <a:avLst/>
            <a:gdLst>
              <a:gd name="G0" fmla="+- 0 0 0"/>
              <a:gd name="G1" fmla="+- 21551 0 0"/>
              <a:gd name="G2" fmla="+- 21600 0 0"/>
              <a:gd name="T0" fmla="*/ 1453 w 21600"/>
              <a:gd name="T1" fmla="*/ 0 h 27633"/>
              <a:gd name="T2" fmla="*/ 20726 w 21600"/>
              <a:gd name="T3" fmla="*/ 27633 h 27633"/>
              <a:gd name="T4" fmla="*/ 0 w 21600"/>
              <a:gd name="T5" fmla="*/ 21551 h 27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633" fill="none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</a:path>
              <a:path w="21600" h="27633" stroke="0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  <a:lnTo>
                  <a:pt x="0" y="2155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50" name="Arc 74">
            <a:extLst>
              <a:ext uri="{FF2B5EF4-FFF2-40B4-BE49-F238E27FC236}">
                <a16:creationId xmlns:a16="http://schemas.microsoft.com/office/drawing/2014/main" id="{A587C56C-6C3D-4546-822A-538F0231BED7}"/>
              </a:ext>
            </a:extLst>
          </p:cNvPr>
          <p:cNvSpPr>
            <a:spLocks/>
          </p:cNvSpPr>
          <p:nvPr/>
        </p:nvSpPr>
        <p:spPr bwMode="auto">
          <a:xfrm rot="13996941" flipV="1">
            <a:off x="6561138" y="3900488"/>
            <a:ext cx="989012" cy="1198562"/>
          </a:xfrm>
          <a:custGeom>
            <a:avLst/>
            <a:gdLst>
              <a:gd name="G0" fmla="+- 0 0 0"/>
              <a:gd name="G1" fmla="+- 21551 0 0"/>
              <a:gd name="G2" fmla="+- 21600 0 0"/>
              <a:gd name="T0" fmla="*/ 1453 w 21600"/>
              <a:gd name="T1" fmla="*/ 0 h 27633"/>
              <a:gd name="T2" fmla="*/ 20726 w 21600"/>
              <a:gd name="T3" fmla="*/ 27633 h 27633"/>
              <a:gd name="T4" fmla="*/ 0 w 21600"/>
              <a:gd name="T5" fmla="*/ 21551 h 27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633" fill="none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</a:path>
              <a:path w="21600" h="27633" stroke="0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  <a:lnTo>
                  <a:pt x="0" y="2155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51" name="Arc 75">
            <a:extLst>
              <a:ext uri="{FF2B5EF4-FFF2-40B4-BE49-F238E27FC236}">
                <a16:creationId xmlns:a16="http://schemas.microsoft.com/office/drawing/2014/main" id="{EC17ECFD-5F61-48D1-BF0E-5062936F9A84}"/>
              </a:ext>
            </a:extLst>
          </p:cNvPr>
          <p:cNvSpPr>
            <a:spLocks/>
          </p:cNvSpPr>
          <p:nvPr/>
        </p:nvSpPr>
        <p:spPr bwMode="auto">
          <a:xfrm rot="13996941" flipV="1">
            <a:off x="4687888" y="3829051"/>
            <a:ext cx="989013" cy="1198562"/>
          </a:xfrm>
          <a:custGeom>
            <a:avLst/>
            <a:gdLst>
              <a:gd name="G0" fmla="+- 0 0 0"/>
              <a:gd name="G1" fmla="+- 21551 0 0"/>
              <a:gd name="G2" fmla="+- 21600 0 0"/>
              <a:gd name="T0" fmla="*/ 1453 w 21600"/>
              <a:gd name="T1" fmla="*/ 0 h 27633"/>
              <a:gd name="T2" fmla="*/ 20726 w 21600"/>
              <a:gd name="T3" fmla="*/ 27633 h 27633"/>
              <a:gd name="T4" fmla="*/ 0 w 21600"/>
              <a:gd name="T5" fmla="*/ 21551 h 27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633" fill="none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</a:path>
              <a:path w="21600" h="27633" stroke="0" extrusionOk="0">
                <a:moveTo>
                  <a:pt x="1453" y="-1"/>
                </a:moveTo>
                <a:cubicBezTo>
                  <a:pt x="12792" y="764"/>
                  <a:pt x="21600" y="10185"/>
                  <a:pt x="21600" y="21551"/>
                </a:cubicBezTo>
                <a:cubicBezTo>
                  <a:pt x="21600" y="23609"/>
                  <a:pt x="21305" y="25657"/>
                  <a:pt x="20726" y="27633"/>
                </a:cubicBezTo>
                <a:lnTo>
                  <a:pt x="0" y="2155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52" name="Line 76">
            <a:extLst>
              <a:ext uri="{FF2B5EF4-FFF2-40B4-BE49-F238E27FC236}">
                <a16:creationId xmlns:a16="http://schemas.microsoft.com/office/drawing/2014/main" id="{E0A15D7D-0AEC-4CBA-874F-093AC0748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1538" y="44370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53" name="Line 77">
            <a:extLst>
              <a:ext uri="{FF2B5EF4-FFF2-40B4-BE49-F238E27FC236}">
                <a16:creationId xmlns:a16="http://schemas.microsoft.com/office/drawing/2014/main" id="{EDAFA706-81C6-4638-8EE7-A6AC2EEAE8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3614" y="44370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54" name="Line 78">
            <a:extLst>
              <a:ext uri="{FF2B5EF4-FFF2-40B4-BE49-F238E27FC236}">
                <a16:creationId xmlns:a16="http://schemas.microsoft.com/office/drawing/2014/main" id="{3E27F467-A1B1-45C4-9C3F-08B32C2B76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1763" y="4437064"/>
            <a:ext cx="10080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55" name="Text Box 79">
            <a:extLst>
              <a:ext uri="{FF2B5EF4-FFF2-40B4-BE49-F238E27FC236}">
                <a16:creationId xmlns:a16="http://schemas.microsoft.com/office/drawing/2014/main" id="{C2994476-CB00-43F4-843F-0BA71FA7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1628775"/>
            <a:ext cx="19593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Fascia transversalis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ine 4">
            <a:extLst>
              <a:ext uri="{FF2B5EF4-FFF2-40B4-BE49-F238E27FC236}">
                <a16:creationId xmlns:a16="http://schemas.microsoft.com/office/drawing/2014/main" id="{C01ECD31-3A06-47BE-A71B-C2D35C5503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4292600"/>
            <a:ext cx="3455988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9" name="Arc 5">
            <a:extLst>
              <a:ext uri="{FF2B5EF4-FFF2-40B4-BE49-F238E27FC236}">
                <a16:creationId xmlns:a16="http://schemas.microsoft.com/office/drawing/2014/main" id="{C36136EA-45D2-490E-939C-0E1D196D81A6}"/>
              </a:ext>
            </a:extLst>
          </p:cNvPr>
          <p:cNvSpPr>
            <a:spLocks/>
          </p:cNvSpPr>
          <p:nvPr/>
        </p:nvSpPr>
        <p:spPr bwMode="auto">
          <a:xfrm rot="20139276">
            <a:off x="4724400" y="4070351"/>
            <a:ext cx="2089150" cy="1533525"/>
          </a:xfrm>
          <a:custGeom>
            <a:avLst/>
            <a:gdLst>
              <a:gd name="G0" fmla="+- 15783 0 0"/>
              <a:gd name="G1" fmla="+- 21600 0 0"/>
              <a:gd name="G2" fmla="+- 21600 0 0"/>
              <a:gd name="T0" fmla="*/ 0 w 36833"/>
              <a:gd name="T1" fmla="*/ 6853 h 21600"/>
              <a:gd name="T2" fmla="*/ 36833 w 36833"/>
              <a:gd name="T3" fmla="*/ 16759 h 21600"/>
              <a:gd name="T4" fmla="*/ 15783 w 368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833" h="21600" fill="none" extrusionOk="0">
                <a:moveTo>
                  <a:pt x="0" y="6853"/>
                </a:moveTo>
                <a:cubicBezTo>
                  <a:pt x="4084" y="2481"/>
                  <a:pt x="9799" y="0"/>
                  <a:pt x="15783" y="0"/>
                </a:cubicBezTo>
                <a:cubicBezTo>
                  <a:pt x="25847" y="0"/>
                  <a:pt x="34577" y="6950"/>
                  <a:pt x="36833" y="16758"/>
                </a:cubicBezTo>
              </a:path>
              <a:path w="36833" h="21600" stroke="0" extrusionOk="0">
                <a:moveTo>
                  <a:pt x="0" y="6853"/>
                </a:moveTo>
                <a:cubicBezTo>
                  <a:pt x="4084" y="2481"/>
                  <a:pt x="9799" y="0"/>
                  <a:pt x="15783" y="0"/>
                </a:cubicBezTo>
                <a:cubicBezTo>
                  <a:pt x="25847" y="0"/>
                  <a:pt x="34577" y="6950"/>
                  <a:pt x="36833" y="16758"/>
                </a:cubicBezTo>
                <a:lnTo>
                  <a:pt x="15783" y="21600"/>
                </a:lnTo>
                <a:close/>
              </a:path>
            </a:pathLst>
          </a:custGeom>
          <a:noFill/>
          <a:ln w="7620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AEE7CFA3-AC17-41A3-B1F4-FB68543D1D9E}"/>
              </a:ext>
            </a:extLst>
          </p:cNvPr>
          <p:cNvSpPr>
            <a:spLocks noChangeArrowheads="1"/>
          </p:cNvSpPr>
          <p:nvPr/>
        </p:nvSpPr>
        <p:spPr bwMode="auto">
          <a:xfrm rot="1319106">
            <a:off x="4295775" y="1773238"/>
            <a:ext cx="376238" cy="2692400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1" name="AutoShape 7">
            <a:extLst>
              <a:ext uri="{FF2B5EF4-FFF2-40B4-BE49-F238E27FC236}">
                <a16:creationId xmlns:a16="http://schemas.microsoft.com/office/drawing/2014/main" id="{2A5E2E14-DED9-480A-982F-9307B9A80A14}"/>
              </a:ext>
            </a:extLst>
          </p:cNvPr>
          <p:cNvSpPr>
            <a:spLocks noChangeArrowheads="1"/>
          </p:cNvSpPr>
          <p:nvPr/>
        </p:nvSpPr>
        <p:spPr bwMode="auto">
          <a:xfrm rot="8981279">
            <a:off x="5719764" y="1871664"/>
            <a:ext cx="376237" cy="3114675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862E0070-D985-412A-9C53-5EC0002B66AB}"/>
              </a:ext>
            </a:extLst>
          </p:cNvPr>
          <p:cNvSpPr>
            <a:spLocks noChangeArrowheads="1"/>
          </p:cNvSpPr>
          <p:nvPr/>
        </p:nvSpPr>
        <p:spPr bwMode="auto">
          <a:xfrm rot="3566451">
            <a:off x="4503738" y="2933700"/>
            <a:ext cx="576262" cy="2287588"/>
          </a:xfrm>
          <a:custGeom>
            <a:avLst/>
            <a:gdLst>
              <a:gd name="G0" fmla="+- 8690 0 0"/>
              <a:gd name="G1" fmla="+- 21600 0 8690"/>
              <a:gd name="G2" fmla="*/ 8690 1 2"/>
              <a:gd name="G3" fmla="+- 21600 0 G2"/>
              <a:gd name="G4" fmla="+/ 8690 21600 2"/>
              <a:gd name="G5" fmla="+/ G1 0 2"/>
              <a:gd name="G6" fmla="*/ 21600 21600 8690"/>
              <a:gd name="G7" fmla="*/ G6 1 2"/>
              <a:gd name="G8" fmla="+- 21600 0 G7"/>
              <a:gd name="G9" fmla="*/ 21600 1 2"/>
              <a:gd name="G10" fmla="+- 8690 0 G9"/>
              <a:gd name="G11" fmla="?: G10 G8 0"/>
              <a:gd name="G12" fmla="?: G10 G7 21600"/>
              <a:gd name="T0" fmla="*/ 17255 w 21600"/>
              <a:gd name="T1" fmla="*/ 10800 h 21600"/>
              <a:gd name="T2" fmla="*/ 10800 w 21600"/>
              <a:gd name="T3" fmla="*/ 21600 h 21600"/>
              <a:gd name="T4" fmla="*/ 4345 w 21600"/>
              <a:gd name="T5" fmla="*/ 10800 h 21600"/>
              <a:gd name="T6" fmla="*/ 10800 w 21600"/>
              <a:gd name="T7" fmla="*/ 0 h 21600"/>
              <a:gd name="T8" fmla="*/ 6145 w 21600"/>
              <a:gd name="T9" fmla="*/ 6145 h 21600"/>
              <a:gd name="T10" fmla="*/ 15455 w 21600"/>
              <a:gd name="T11" fmla="*/ 154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690" y="21600"/>
                </a:lnTo>
                <a:lnTo>
                  <a:pt x="1291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5DD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3" name="Arc 9">
            <a:extLst>
              <a:ext uri="{FF2B5EF4-FFF2-40B4-BE49-F238E27FC236}">
                <a16:creationId xmlns:a16="http://schemas.microsoft.com/office/drawing/2014/main" id="{61366681-7051-46AA-9BF5-EB81940A7E81}"/>
              </a:ext>
            </a:extLst>
          </p:cNvPr>
          <p:cNvSpPr>
            <a:spLocks/>
          </p:cNvSpPr>
          <p:nvPr/>
        </p:nvSpPr>
        <p:spPr bwMode="auto">
          <a:xfrm rot="19085189">
            <a:off x="6240464" y="4437063"/>
            <a:ext cx="1177925" cy="1179512"/>
          </a:xfrm>
          <a:custGeom>
            <a:avLst/>
            <a:gdLst>
              <a:gd name="G0" fmla="+- 6228 0 0"/>
              <a:gd name="G1" fmla="+- 21600 0 0"/>
              <a:gd name="G2" fmla="+- 21600 0 0"/>
              <a:gd name="T0" fmla="*/ 0 w 27828"/>
              <a:gd name="T1" fmla="*/ 917 h 27849"/>
              <a:gd name="T2" fmla="*/ 26904 w 27828"/>
              <a:gd name="T3" fmla="*/ 27849 h 27849"/>
              <a:gd name="T4" fmla="*/ 6228 w 27828"/>
              <a:gd name="T5" fmla="*/ 21600 h 27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28" h="27849" fill="none" extrusionOk="0">
                <a:moveTo>
                  <a:pt x="0" y="917"/>
                </a:moveTo>
                <a:cubicBezTo>
                  <a:pt x="2020" y="309"/>
                  <a:pt x="4118" y="0"/>
                  <a:pt x="6228" y="0"/>
                </a:cubicBezTo>
                <a:cubicBezTo>
                  <a:pt x="18157" y="0"/>
                  <a:pt x="27828" y="9670"/>
                  <a:pt x="27828" y="21600"/>
                </a:cubicBezTo>
                <a:cubicBezTo>
                  <a:pt x="27828" y="23717"/>
                  <a:pt x="27516" y="25822"/>
                  <a:pt x="26904" y="27849"/>
                </a:cubicBezTo>
              </a:path>
              <a:path w="27828" h="27849" stroke="0" extrusionOk="0">
                <a:moveTo>
                  <a:pt x="0" y="917"/>
                </a:moveTo>
                <a:cubicBezTo>
                  <a:pt x="2020" y="309"/>
                  <a:pt x="4118" y="0"/>
                  <a:pt x="6228" y="0"/>
                </a:cubicBezTo>
                <a:cubicBezTo>
                  <a:pt x="18157" y="0"/>
                  <a:pt x="27828" y="9670"/>
                  <a:pt x="27828" y="21600"/>
                </a:cubicBezTo>
                <a:cubicBezTo>
                  <a:pt x="27828" y="23717"/>
                  <a:pt x="27516" y="25822"/>
                  <a:pt x="26904" y="27849"/>
                </a:cubicBezTo>
                <a:lnTo>
                  <a:pt x="6228" y="21600"/>
                </a:lnTo>
                <a:close/>
              </a:path>
            </a:pathLst>
          </a:cu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EA1A1699-05D9-4CA7-AE32-73394A35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57788"/>
            <a:ext cx="3192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v. subclavia- neprochází fissurou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FD41191C-B913-4202-AD8C-2FC85A0D3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5084763"/>
            <a:ext cx="12644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a. subclavia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735C6510-FD0F-40DF-9971-A56A126B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724400"/>
            <a:ext cx="1716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Plexus brachialis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33CF0DAB-87D3-4F6D-B936-E84FF7AB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2349500"/>
            <a:ext cx="1695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 scalenus ant.</a:t>
            </a:r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1515990E-F48E-42DE-A27F-B9788830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349500"/>
            <a:ext cx="1809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 scalenus med.</a:t>
            </a:r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6CEE7945-91AD-4F65-B926-C516F5B0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549275"/>
            <a:ext cx="22181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Fissura scalenorum</a:t>
            </a:r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78C126F0-3181-497C-8A07-5A8829A5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3860800"/>
            <a:ext cx="87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Costa 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E9B88E01-2628-47C3-8527-BDDB4BAA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11067" r="19400" b="4753"/>
          <a:stretch>
            <a:fillRect/>
          </a:stretch>
        </p:blipFill>
        <p:spPr bwMode="auto">
          <a:xfrm>
            <a:off x="1524001" y="1"/>
            <a:ext cx="7019925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815FDEF0-4392-47BB-B06D-E03156E1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6113463"/>
            <a:ext cx="663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ine 4">
            <a:extLst>
              <a:ext uri="{FF2B5EF4-FFF2-40B4-BE49-F238E27FC236}">
                <a16:creationId xmlns:a16="http://schemas.microsoft.com/office/drawing/2014/main" id="{8EB90412-9DD1-4924-96F1-5FF440643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188913"/>
            <a:ext cx="0" cy="1439862"/>
          </a:xfrm>
          <a:prstGeom prst="line">
            <a:avLst/>
          </a:prstGeom>
          <a:noFill/>
          <a:ln w="7620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D8EB321C-B7EA-4528-9295-358E74B6C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2708276"/>
            <a:ext cx="0" cy="1439863"/>
          </a:xfrm>
          <a:prstGeom prst="line">
            <a:avLst/>
          </a:prstGeom>
          <a:noFill/>
          <a:ln w="7620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C43F867F-AD41-4138-84AC-DA4E096AC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5013326"/>
            <a:ext cx="0" cy="1268413"/>
          </a:xfrm>
          <a:prstGeom prst="line">
            <a:avLst/>
          </a:prstGeom>
          <a:noFill/>
          <a:ln w="7620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51E22B48-0ABA-4B0E-8BA0-E754C9F92E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2039" y="1052513"/>
            <a:ext cx="1944687" cy="57626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DB89F0CB-5260-47E8-8F5D-C7186B85E8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2039" y="3573463"/>
            <a:ext cx="1944687" cy="57626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A30943BA-6AC7-4E35-B544-85E21D88CD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2039" y="5661026"/>
            <a:ext cx="1944687" cy="576263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077A7AD7-8B3C-46A3-B23D-51778E062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9" y="692151"/>
            <a:ext cx="935037" cy="288925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40DD0196-66AA-4753-86B3-B9CB72B16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549276"/>
            <a:ext cx="935038" cy="288925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AE7613A7-B5BB-4894-BAA7-A9BA8B122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404814"/>
            <a:ext cx="935037" cy="288925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CE4FBDE8-B804-43B0-86CD-E8398024E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260351"/>
            <a:ext cx="935037" cy="288925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798FF5A2-333A-4DA1-BF13-D9D5D53C7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8" y="2852738"/>
            <a:ext cx="1008062" cy="576262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F322C2AD-E577-49E5-83B7-D30359DB2D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5" y="2781301"/>
            <a:ext cx="863600" cy="504825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0175526F-9C97-4057-BD47-EBD0CFB16D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9013" y="2636839"/>
            <a:ext cx="792162" cy="504825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F00A5DD1-3531-478B-AEA3-F063C143A1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1" y="2492376"/>
            <a:ext cx="790575" cy="504825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474A3ED8-36BB-4082-A2CC-873CC401D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6" y="3213100"/>
            <a:ext cx="1008063" cy="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A659573E-2A59-447D-A256-F49E21B2B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3068638"/>
            <a:ext cx="1008062" cy="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2BD0F7F9-E70F-4CE6-85C1-F44421635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2924175"/>
            <a:ext cx="1008062" cy="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8E46C505-563A-4B37-9ACA-99E56C035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2781300"/>
            <a:ext cx="1008062" cy="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0" name="Oval 22">
            <a:extLst>
              <a:ext uri="{FF2B5EF4-FFF2-40B4-BE49-F238E27FC236}">
                <a16:creationId xmlns:a16="http://schemas.microsoft.com/office/drawing/2014/main" id="{8C584406-912B-4D57-B6CC-5574F2672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1125538"/>
            <a:ext cx="287337" cy="215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51" name="Oval 23">
            <a:extLst>
              <a:ext uri="{FF2B5EF4-FFF2-40B4-BE49-F238E27FC236}">
                <a16:creationId xmlns:a16="http://schemas.microsoft.com/office/drawing/2014/main" id="{9F683836-5363-43DF-A667-931CC79D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3644900"/>
            <a:ext cx="287337" cy="215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52" name="Oval 24">
            <a:extLst>
              <a:ext uri="{FF2B5EF4-FFF2-40B4-BE49-F238E27FC236}">
                <a16:creationId xmlns:a16="http://schemas.microsoft.com/office/drawing/2014/main" id="{EADBD756-8294-4CE6-B014-1051E811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429000"/>
            <a:ext cx="287338" cy="215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53" name="Oval 25">
            <a:extLst>
              <a:ext uri="{FF2B5EF4-FFF2-40B4-BE49-F238E27FC236}">
                <a16:creationId xmlns:a16="http://schemas.microsoft.com/office/drawing/2014/main" id="{FA175651-5571-4C58-8011-771B69EDF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5445125"/>
            <a:ext cx="287338" cy="215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54" name="Oval 26">
            <a:extLst>
              <a:ext uri="{FF2B5EF4-FFF2-40B4-BE49-F238E27FC236}">
                <a16:creationId xmlns:a16="http://schemas.microsoft.com/office/drawing/2014/main" id="{AE1E2626-AD39-4873-A7FD-067A9810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5734050"/>
            <a:ext cx="287337" cy="215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55" name="Line 27">
            <a:extLst>
              <a:ext uri="{FF2B5EF4-FFF2-40B4-BE49-F238E27FC236}">
                <a16:creationId xmlns:a16="http://schemas.microsoft.com/office/drawing/2014/main" id="{B41D9C3C-938B-437D-BB74-E208B4092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3429000"/>
            <a:ext cx="719138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269F14DE-72C2-4F77-A588-C178A9B1D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6" y="3644900"/>
            <a:ext cx="72072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id="{89E8AE31-994E-4E31-993B-A3BBE5BA7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6" y="5445126"/>
            <a:ext cx="792163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8" name="Line 30">
            <a:extLst>
              <a:ext uri="{FF2B5EF4-FFF2-40B4-BE49-F238E27FC236}">
                <a16:creationId xmlns:a16="http://schemas.microsoft.com/office/drawing/2014/main" id="{5F425273-3F28-40E8-BE63-B26F61347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9" y="5661025"/>
            <a:ext cx="72072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9" name="Line 31">
            <a:extLst>
              <a:ext uri="{FF2B5EF4-FFF2-40B4-BE49-F238E27FC236}">
                <a16:creationId xmlns:a16="http://schemas.microsoft.com/office/drawing/2014/main" id="{0653117A-0C77-4BB9-9525-DC19B7D77D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1" y="1052514"/>
            <a:ext cx="504825" cy="73025"/>
          </a:xfrm>
          <a:prstGeom prst="line">
            <a:avLst/>
          </a:prstGeom>
          <a:noFill/>
          <a:ln w="1905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0" name="Line 32">
            <a:extLst>
              <a:ext uri="{FF2B5EF4-FFF2-40B4-BE49-F238E27FC236}">
                <a16:creationId xmlns:a16="http://schemas.microsoft.com/office/drawing/2014/main" id="{C7320E95-FB5D-429F-B5AF-7971485A04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1" y="981076"/>
            <a:ext cx="504825" cy="73025"/>
          </a:xfrm>
          <a:prstGeom prst="line">
            <a:avLst/>
          </a:prstGeom>
          <a:noFill/>
          <a:ln w="1905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1" name="Line 33">
            <a:extLst>
              <a:ext uri="{FF2B5EF4-FFF2-40B4-BE49-F238E27FC236}">
                <a16:creationId xmlns:a16="http://schemas.microsoft.com/office/drawing/2014/main" id="{0DD3427F-18BF-4BA9-AEA1-EE122ACC85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1" y="908051"/>
            <a:ext cx="504825" cy="73025"/>
          </a:xfrm>
          <a:prstGeom prst="line">
            <a:avLst/>
          </a:prstGeom>
          <a:noFill/>
          <a:ln w="1905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2" name="Line 34">
            <a:extLst>
              <a:ext uri="{FF2B5EF4-FFF2-40B4-BE49-F238E27FC236}">
                <a16:creationId xmlns:a16="http://schemas.microsoft.com/office/drawing/2014/main" id="{5D03116A-2BA0-4826-99E7-DC32DBCAF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341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3" name="Line 35">
            <a:extLst>
              <a:ext uri="{FF2B5EF4-FFF2-40B4-BE49-F238E27FC236}">
                <a16:creationId xmlns:a16="http://schemas.microsoft.com/office/drawing/2014/main" id="{9E2E2553-EBC7-47FF-AC8D-0C0B28E1B5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463" y="908050"/>
            <a:ext cx="0" cy="433388"/>
          </a:xfrm>
          <a:prstGeom prst="line">
            <a:avLst/>
          </a:prstGeom>
          <a:noFill/>
          <a:ln w="1905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4" name="Line 36">
            <a:extLst>
              <a:ext uri="{FF2B5EF4-FFF2-40B4-BE49-F238E27FC236}">
                <a16:creationId xmlns:a16="http://schemas.microsoft.com/office/drawing/2014/main" id="{EFB5BA17-ACED-4CC6-AD8D-F6690EDB36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7438" y="908050"/>
            <a:ext cx="0" cy="433388"/>
          </a:xfrm>
          <a:prstGeom prst="line">
            <a:avLst/>
          </a:prstGeom>
          <a:noFill/>
          <a:ln w="1905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5" name="Line 37">
            <a:extLst>
              <a:ext uri="{FF2B5EF4-FFF2-40B4-BE49-F238E27FC236}">
                <a16:creationId xmlns:a16="http://schemas.microsoft.com/office/drawing/2014/main" id="{8398C0DC-CD88-4CC1-BCC6-95A90DCA89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3938" y="908050"/>
            <a:ext cx="0" cy="433388"/>
          </a:xfrm>
          <a:prstGeom prst="line">
            <a:avLst/>
          </a:prstGeom>
          <a:noFill/>
          <a:ln w="19050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6" name="Line 38">
            <a:extLst>
              <a:ext uri="{FF2B5EF4-FFF2-40B4-BE49-F238E27FC236}">
                <a16:creationId xmlns:a16="http://schemas.microsoft.com/office/drawing/2014/main" id="{B9F2F3C4-43C4-4D17-9DEE-0808F7A32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1" y="3213100"/>
            <a:ext cx="1584325" cy="647700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7" name="Line 39">
            <a:extLst>
              <a:ext uri="{FF2B5EF4-FFF2-40B4-BE49-F238E27FC236}">
                <a16:creationId xmlns:a16="http://schemas.microsoft.com/office/drawing/2014/main" id="{C6353877-7F09-4068-8667-AE7CA8591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9" y="3284538"/>
            <a:ext cx="1728787" cy="576262"/>
          </a:xfrm>
          <a:prstGeom prst="line">
            <a:avLst/>
          </a:prstGeom>
          <a:noFill/>
          <a:ln w="28575">
            <a:solidFill>
              <a:srgbClr val="DF39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0" name="Freeform 42">
            <a:extLst>
              <a:ext uri="{FF2B5EF4-FFF2-40B4-BE49-F238E27FC236}">
                <a16:creationId xmlns:a16="http://schemas.microsoft.com/office/drawing/2014/main" id="{E058B1A2-0C0B-4A9C-BB41-77D151B8FA3F}"/>
              </a:ext>
            </a:extLst>
          </p:cNvPr>
          <p:cNvSpPr>
            <a:spLocks/>
          </p:cNvSpPr>
          <p:nvPr/>
        </p:nvSpPr>
        <p:spPr bwMode="auto">
          <a:xfrm>
            <a:off x="6527801" y="5516563"/>
            <a:ext cx="144463" cy="576262"/>
          </a:xfrm>
          <a:custGeom>
            <a:avLst/>
            <a:gdLst>
              <a:gd name="T0" fmla="*/ 0 w 91"/>
              <a:gd name="T1" fmla="*/ 272 h 272"/>
              <a:gd name="T2" fmla="*/ 91 w 91"/>
              <a:gd name="T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" h="272">
                <a:moveTo>
                  <a:pt x="0" y="272"/>
                </a:moveTo>
                <a:cubicBezTo>
                  <a:pt x="38" y="158"/>
                  <a:pt x="76" y="45"/>
                  <a:pt x="91" y="0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1" name="Line 43">
            <a:extLst>
              <a:ext uri="{FF2B5EF4-FFF2-40B4-BE49-F238E27FC236}">
                <a16:creationId xmlns:a16="http://schemas.microsoft.com/office/drawing/2014/main" id="{11E31ED3-9284-4827-8FA0-BE61775FBB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4200" y="4797425"/>
            <a:ext cx="287338" cy="10795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2" name="Oval 44">
            <a:extLst>
              <a:ext uri="{FF2B5EF4-FFF2-40B4-BE49-F238E27FC236}">
                <a16:creationId xmlns:a16="http://schemas.microsoft.com/office/drawing/2014/main" id="{4EA35BE7-927D-40DE-A3AE-B719C634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5013326"/>
            <a:ext cx="792163" cy="720725"/>
          </a:xfrm>
          <a:prstGeom prst="ellipse">
            <a:avLst/>
          </a:prstGeom>
          <a:gradFill rotWithShape="1">
            <a:gsLst>
              <a:gs pos="0">
                <a:srgbClr val="D5DD2D">
                  <a:alpha val="39000"/>
                </a:srgbClr>
              </a:gs>
              <a:gs pos="100000">
                <a:srgbClr val="D5DD2D">
                  <a:gamma/>
                  <a:shade val="46275"/>
                  <a:invGamma/>
                  <a:alpha val="36000"/>
                </a:srgbClr>
              </a:gs>
            </a:gsLst>
            <a:lin ang="5400000" scaled="1"/>
          </a:gradFill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73" name="Oval 45">
            <a:extLst>
              <a:ext uri="{FF2B5EF4-FFF2-40B4-BE49-F238E27FC236}">
                <a16:creationId xmlns:a16="http://schemas.microsoft.com/office/drawing/2014/main" id="{A0BFE5B7-6DBB-4E4A-A06A-76CE6D9F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5300664"/>
            <a:ext cx="720725" cy="720725"/>
          </a:xfrm>
          <a:prstGeom prst="ellipse">
            <a:avLst/>
          </a:prstGeom>
          <a:gradFill rotWithShape="1">
            <a:gsLst>
              <a:gs pos="0">
                <a:srgbClr val="F19583">
                  <a:alpha val="38000"/>
                </a:srgbClr>
              </a:gs>
              <a:gs pos="100000">
                <a:srgbClr val="F19583">
                  <a:gamma/>
                  <a:shade val="46275"/>
                  <a:invGamma/>
                  <a:alpha val="41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74" name="Rectangle 46">
            <a:extLst>
              <a:ext uri="{FF2B5EF4-FFF2-40B4-BE49-F238E27FC236}">
                <a16:creationId xmlns:a16="http://schemas.microsoft.com/office/drawing/2014/main" id="{095608B5-8974-4938-BC2E-B64F6A18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60350"/>
            <a:ext cx="1631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m.obliquus ext.</a:t>
            </a:r>
          </a:p>
        </p:txBody>
      </p:sp>
      <p:sp>
        <p:nvSpPr>
          <p:cNvPr id="22575" name="Rectangle 47">
            <a:extLst>
              <a:ext uri="{FF2B5EF4-FFF2-40B4-BE49-F238E27FC236}">
                <a16:creationId xmlns:a16="http://schemas.microsoft.com/office/drawing/2014/main" id="{888A916E-1E10-4199-A942-856C39FC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908050"/>
            <a:ext cx="2484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Aponeuroza m.obliq.ext.</a:t>
            </a:r>
          </a:p>
        </p:txBody>
      </p:sp>
      <p:sp>
        <p:nvSpPr>
          <p:cNvPr id="22576" name="Line 48">
            <a:extLst>
              <a:ext uri="{FF2B5EF4-FFF2-40B4-BE49-F238E27FC236}">
                <a16:creationId xmlns:a16="http://schemas.microsoft.com/office/drawing/2014/main" id="{DAD857BB-4F41-4671-B42E-E98DF1941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3976" y="765176"/>
            <a:ext cx="2232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8" name="Rectangle 50">
            <a:extLst>
              <a:ext uri="{FF2B5EF4-FFF2-40B4-BE49-F238E27FC236}">
                <a16:creationId xmlns:a16="http://schemas.microsoft.com/office/drawing/2014/main" id="{C109B8D8-5494-45A1-AF5F-50F888D7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1628775"/>
            <a:ext cx="2140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Anulus inguinalis spf.</a:t>
            </a:r>
          </a:p>
        </p:txBody>
      </p:sp>
      <p:sp>
        <p:nvSpPr>
          <p:cNvPr id="22579" name="Line 51">
            <a:extLst>
              <a:ext uri="{FF2B5EF4-FFF2-40B4-BE49-F238E27FC236}">
                <a16:creationId xmlns:a16="http://schemas.microsoft.com/office/drawing/2014/main" id="{CBB6A9AA-4041-4C4B-A424-FD001FBE57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5" y="1268413"/>
            <a:ext cx="17287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0" name="Rectangle 52">
            <a:extLst>
              <a:ext uri="{FF2B5EF4-FFF2-40B4-BE49-F238E27FC236}">
                <a16:creationId xmlns:a16="http://schemas.microsoft.com/office/drawing/2014/main" id="{66C25305-D04C-43AE-B3F2-3C14B887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188913"/>
            <a:ext cx="1323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Zevní vrstva</a:t>
            </a:r>
          </a:p>
        </p:txBody>
      </p:sp>
      <p:sp>
        <p:nvSpPr>
          <p:cNvPr id="22581" name="Rectangle 53">
            <a:extLst>
              <a:ext uri="{FF2B5EF4-FFF2-40B4-BE49-F238E27FC236}">
                <a16:creationId xmlns:a16="http://schemas.microsoft.com/office/drawing/2014/main" id="{9394698A-2FA8-48AB-94E8-72337E24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492375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m.obliquus internus </a:t>
            </a:r>
          </a:p>
          <a:p>
            <a:r>
              <a:rPr lang="cs-CZ" altLang="cs-CZ">
                <a:solidFill>
                  <a:srgbClr val="DF391D"/>
                </a:solidFill>
              </a:rPr>
              <a:t>et transversus abd.</a:t>
            </a:r>
          </a:p>
        </p:txBody>
      </p:sp>
      <p:sp>
        <p:nvSpPr>
          <p:cNvPr id="22582" name="Rectangle 54">
            <a:extLst>
              <a:ext uri="{FF2B5EF4-FFF2-40B4-BE49-F238E27FC236}">
                <a16:creationId xmlns:a16="http://schemas.microsoft.com/office/drawing/2014/main" id="{FA6BA95B-E2D6-4533-9A21-B45F30AC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244850"/>
            <a:ext cx="1369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m.cremaster</a:t>
            </a:r>
          </a:p>
        </p:txBody>
      </p:sp>
      <p:sp>
        <p:nvSpPr>
          <p:cNvPr id="22583" name="Line 55">
            <a:extLst>
              <a:ext uri="{FF2B5EF4-FFF2-40B4-BE49-F238E27FC236}">
                <a16:creationId xmlns:a16="http://schemas.microsoft.com/office/drawing/2014/main" id="{9822F112-D97E-4120-A7A8-C8A691AA08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4" name="Rectangle 56">
            <a:extLst>
              <a:ext uri="{FF2B5EF4-FFF2-40B4-BE49-F238E27FC236}">
                <a16:creationId xmlns:a16="http://schemas.microsoft.com/office/drawing/2014/main" id="{195BD343-5AA9-41F5-B6BA-A9422A24B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908050"/>
            <a:ext cx="14704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m.rectus abd.</a:t>
            </a:r>
          </a:p>
        </p:txBody>
      </p:sp>
      <p:sp>
        <p:nvSpPr>
          <p:cNvPr id="22585" name="Rectangle 57">
            <a:extLst>
              <a:ext uri="{FF2B5EF4-FFF2-40B4-BE49-F238E27FC236}">
                <a16:creationId xmlns:a16="http://schemas.microsoft.com/office/drawing/2014/main" id="{AC31CE1A-283E-465C-BCDE-3D3555BF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5445125"/>
            <a:ext cx="1412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m.rectus abd</a:t>
            </a:r>
          </a:p>
        </p:txBody>
      </p:sp>
      <p:sp>
        <p:nvSpPr>
          <p:cNvPr id="22586" name="Rectangle 58">
            <a:extLst>
              <a:ext uri="{FF2B5EF4-FFF2-40B4-BE49-F238E27FC236}">
                <a16:creationId xmlns:a16="http://schemas.microsoft.com/office/drawing/2014/main" id="{22FDED2B-97B2-4160-96F3-56E964415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3244850"/>
            <a:ext cx="14704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DF391D"/>
                </a:solidFill>
              </a:rPr>
              <a:t>m.rectus abd.</a:t>
            </a:r>
          </a:p>
        </p:txBody>
      </p:sp>
      <p:sp>
        <p:nvSpPr>
          <p:cNvPr id="22587" name="Rectangle 59">
            <a:extLst>
              <a:ext uri="{FF2B5EF4-FFF2-40B4-BE49-F238E27FC236}">
                <a16:creationId xmlns:a16="http://schemas.microsoft.com/office/drawing/2014/main" id="{6571B6DE-4502-4EA2-ABAE-A1EB2504B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3933825"/>
            <a:ext cx="1361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66FF"/>
                </a:solidFill>
              </a:rPr>
              <a:t>Lig.inguinale</a:t>
            </a:r>
          </a:p>
        </p:txBody>
      </p:sp>
      <p:sp>
        <p:nvSpPr>
          <p:cNvPr id="22588" name="Line 60">
            <a:extLst>
              <a:ext uri="{FF2B5EF4-FFF2-40B4-BE49-F238E27FC236}">
                <a16:creationId xmlns:a16="http://schemas.microsoft.com/office/drawing/2014/main" id="{65CD143D-449C-4E4B-829C-76046C329F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5275" y="3860800"/>
            <a:ext cx="4333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9" name="Rectangle 61">
            <a:extLst>
              <a:ext uri="{FF2B5EF4-FFF2-40B4-BE49-F238E27FC236}">
                <a16:creationId xmlns:a16="http://schemas.microsoft.com/office/drawing/2014/main" id="{8850C31E-694F-4540-9914-629E09A60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4581525"/>
            <a:ext cx="1826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FF00"/>
                </a:solidFill>
              </a:rPr>
              <a:t>Lig.interfoveolare</a:t>
            </a:r>
          </a:p>
        </p:txBody>
      </p:sp>
      <p:sp>
        <p:nvSpPr>
          <p:cNvPr id="22590" name="Rectangle 62">
            <a:extLst>
              <a:ext uri="{FF2B5EF4-FFF2-40B4-BE49-F238E27FC236}">
                <a16:creationId xmlns:a16="http://schemas.microsoft.com/office/drawing/2014/main" id="{1CC8A3AA-0E8F-4B40-9F14-289793FE3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1" y="4652963"/>
            <a:ext cx="1486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FF00"/>
                </a:solidFill>
              </a:rPr>
              <a:t>Falx inguinalis</a:t>
            </a:r>
          </a:p>
        </p:txBody>
      </p:sp>
      <p:sp>
        <p:nvSpPr>
          <p:cNvPr id="22591" name="Line 63">
            <a:extLst>
              <a:ext uri="{FF2B5EF4-FFF2-40B4-BE49-F238E27FC236}">
                <a16:creationId xmlns:a16="http://schemas.microsoft.com/office/drawing/2014/main" id="{BCE01237-6225-4B3E-85CE-AC283FA83D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2263" y="4868863"/>
            <a:ext cx="3603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92" name="Line 64">
            <a:extLst>
              <a:ext uri="{FF2B5EF4-FFF2-40B4-BE49-F238E27FC236}">
                <a16:creationId xmlns:a16="http://schemas.microsoft.com/office/drawing/2014/main" id="{04F673C6-B4C3-4DD0-811B-7918ED3544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1176" y="47974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93" name="Rectangle 65">
            <a:extLst>
              <a:ext uri="{FF2B5EF4-FFF2-40B4-BE49-F238E27FC236}">
                <a16:creationId xmlns:a16="http://schemas.microsoft.com/office/drawing/2014/main" id="{8FD7EBF6-34DB-484A-907F-3A4EEC64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157788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Fossa inguinalis lateralis </a:t>
            </a:r>
          </a:p>
          <a:p>
            <a:r>
              <a:rPr lang="cs-CZ" altLang="cs-CZ"/>
              <a:t>S anulus inguinalis prof.</a:t>
            </a:r>
          </a:p>
        </p:txBody>
      </p:sp>
      <p:sp>
        <p:nvSpPr>
          <p:cNvPr id="22594" name="Line 66">
            <a:extLst>
              <a:ext uri="{FF2B5EF4-FFF2-40B4-BE49-F238E27FC236}">
                <a16:creationId xmlns:a16="http://schemas.microsoft.com/office/drawing/2014/main" id="{3367AEF9-BCF9-491D-8F73-7FB982904E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9" y="5229226"/>
            <a:ext cx="5048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95" name="Rectangle 67">
            <a:extLst>
              <a:ext uri="{FF2B5EF4-FFF2-40B4-BE49-F238E27FC236}">
                <a16:creationId xmlns:a16="http://schemas.microsoft.com/office/drawing/2014/main" id="{E3912F7D-9E22-4C4C-875A-33267F3E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621665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Fossa inginalis medialis</a:t>
            </a:r>
          </a:p>
          <a:p>
            <a:r>
              <a:rPr lang="cs-CZ" altLang="cs-CZ"/>
              <a:t>A projikující se anulus inguin.spf.</a:t>
            </a:r>
          </a:p>
        </p:txBody>
      </p:sp>
      <p:sp>
        <p:nvSpPr>
          <p:cNvPr id="22596" name="Line 68">
            <a:extLst>
              <a:ext uri="{FF2B5EF4-FFF2-40B4-BE49-F238E27FC236}">
                <a16:creationId xmlns:a16="http://schemas.microsoft.com/office/drawing/2014/main" id="{F1BF27F3-5CDF-4592-B5E9-6597534775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200" y="5949950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97" name="Rectangle 69">
            <a:extLst>
              <a:ext uri="{FF2B5EF4-FFF2-40B4-BE49-F238E27FC236}">
                <a16:creationId xmlns:a16="http://schemas.microsoft.com/office/drawing/2014/main" id="{E300C5C5-48BA-4F22-AB69-00407631B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2708275"/>
            <a:ext cx="1500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Střední vrstva</a:t>
            </a:r>
          </a:p>
        </p:txBody>
      </p:sp>
      <p:sp>
        <p:nvSpPr>
          <p:cNvPr id="22598" name="Rectangle 70">
            <a:extLst>
              <a:ext uri="{FF2B5EF4-FFF2-40B4-BE49-F238E27FC236}">
                <a16:creationId xmlns:a16="http://schemas.microsoft.com/office/drawing/2014/main" id="{074AC6EA-5CF8-4CEE-85BA-49EC91520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4508500"/>
            <a:ext cx="1464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Vnitřní vrstva</a:t>
            </a:r>
          </a:p>
        </p:txBody>
      </p:sp>
      <p:sp>
        <p:nvSpPr>
          <p:cNvPr id="22599" name="Rectangle 71">
            <a:extLst>
              <a:ext uri="{FF2B5EF4-FFF2-40B4-BE49-F238E27FC236}">
                <a16:creationId xmlns:a16="http://schemas.microsoft.com/office/drawing/2014/main" id="{63ECE938-A1A8-4425-BC28-28F60895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6211888"/>
            <a:ext cx="2012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Canalis inguinalis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g098">
            <a:extLst>
              <a:ext uri="{FF2B5EF4-FFF2-40B4-BE49-F238E27FC236}">
                <a16:creationId xmlns:a16="http://schemas.microsoft.com/office/drawing/2014/main" id="{4897FD5F-399C-4CE0-BB70-A71B4AD0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b="22348"/>
          <a:stretch>
            <a:fillRect/>
          </a:stretch>
        </p:blipFill>
        <p:spPr bwMode="auto">
          <a:xfrm>
            <a:off x="1524001" y="1"/>
            <a:ext cx="7451725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31658DCF-0D36-40DD-83ED-D296A9E3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1" y="496888"/>
            <a:ext cx="1183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mandibula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6AA21271-C0E6-4397-9A92-57C3F0F3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149725"/>
            <a:ext cx="1183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mandibula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F52D1FA-A216-401F-A465-BB358174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2800350"/>
            <a:ext cx="1416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Os hyoideum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1EC940F9-895A-485B-AE9F-041779010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6491288"/>
            <a:ext cx="1416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Os hyoideum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A498181A-EB1A-4ECF-B863-945BD338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6" y="1647825"/>
            <a:ext cx="2750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anterior m.digastrici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F7E19690-7F2E-4B55-B59B-6D38CE16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229225"/>
            <a:ext cx="2750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anterior m.digastrici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10EF5ED1-895B-44AA-AFD5-B114F625C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205038"/>
            <a:ext cx="285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posterior m.digastrici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B99ABC73-CA69-4195-AEBF-B68982A1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149726"/>
            <a:ext cx="17713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Venter posterior </a:t>
            </a:r>
          </a:p>
          <a:p>
            <a:r>
              <a:rPr lang="cs-CZ" altLang="cs-CZ"/>
              <a:t>m.digastrici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5CC80610-B239-4D29-A3CB-E5225B298B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0375" y="5516563"/>
            <a:ext cx="15827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E6688501-F67D-4090-873F-11AA4BF05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157788"/>
            <a:ext cx="1504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n.hypoglossus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4C10AB7F-D8C2-4EDC-82A3-74242EAC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333375"/>
            <a:ext cx="29858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Trigonum submandibulare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8FC928F9-7C22-4DF8-A04D-1159127C9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8" y="4149725"/>
            <a:ext cx="576262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DF21F23F-0A7B-4E7A-988D-0BF1DDC41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3881438"/>
            <a:ext cx="17282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m.mylohyoideus</a:t>
            </a:r>
          </a:p>
        </p:txBody>
      </p:sp>
      <p:sp>
        <p:nvSpPr>
          <p:cNvPr id="12306" name="Line 18">
            <a:extLst>
              <a:ext uri="{FF2B5EF4-FFF2-40B4-BE49-F238E27FC236}">
                <a16:creationId xmlns:a16="http://schemas.microsoft.com/office/drawing/2014/main" id="{697DCE39-4F33-45C9-BA49-BFEF7D2E4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5876926"/>
            <a:ext cx="10795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505D9D7B-2AFF-4138-8D2E-73C4A0E52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5727700"/>
            <a:ext cx="2116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Trigonum Pirogovi</a:t>
            </a:r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6BDF8D20-FFE5-4879-B9D8-64EBA98231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6021388"/>
            <a:ext cx="8636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4087D477-E48B-406B-BA35-EB1EBE251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4" y="5943600"/>
            <a:ext cx="12411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Béclardův</a:t>
            </a:r>
          </a:p>
          <a:p>
            <a:r>
              <a:rPr lang="cs-CZ" altLang="cs-CZ" sz="2000" b="1"/>
              <a:t>úhel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rc 5">
            <a:extLst>
              <a:ext uri="{FF2B5EF4-FFF2-40B4-BE49-F238E27FC236}">
                <a16:creationId xmlns:a16="http://schemas.microsoft.com/office/drawing/2014/main" id="{9ABCC670-31BF-4E2D-BAE3-141F130BABCA}"/>
              </a:ext>
            </a:extLst>
          </p:cNvPr>
          <p:cNvSpPr>
            <a:spLocks/>
          </p:cNvSpPr>
          <p:nvPr/>
        </p:nvSpPr>
        <p:spPr bwMode="auto">
          <a:xfrm rot="18782085">
            <a:off x="5564982" y="2688432"/>
            <a:ext cx="1060450" cy="1246187"/>
          </a:xfrm>
          <a:custGeom>
            <a:avLst/>
            <a:gdLst>
              <a:gd name="G0" fmla="+- 228 0 0"/>
              <a:gd name="G1" fmla="+- 21600 0 0"/>
              <a:gd name="G2" fmla="+- 21600 0 0"/>
              <a:gd name="T0" fmla="*/ 0 w 21828"/>
              <a:gd name="T1" fmla="*/ 1 h 24754"/>
              <a:gd name="T2" fmla="*/ 21596 w 21828"/>
              <a:gd name="T3" fmla="*/ 24754 h 24754"/>
              <a:gd name="T4" fmla="*/ 228 w 21828"/>
              <a:gd name="T5" fmla="*/ 21600 h 24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8" h="24754" fill="none" extrusionOk="0">
                <a:moveTo>
                  <a:pt x="0" y="1"/>
                </a:moveTo>
                <a:cubicBezTo>
                  <a:pt x="75" y="0"/>
                  <a:pt x="151" y="0"/>
                  <a:pt x="228" y="0"/>
                </a:cubicBezTo>
                <a:cubicBezTo>
                  <a:pt x="12157" y="0"/>
                  <a:pt x="21828" y="9670"/>
                  <a:pt x="21828" y="21600"/>
                </a:cubicBezTo>
                <a:cubicBezTo>
                  <a:pt x="21828" y="22655"/>
                  <a:pt x="21750" y="23709"/>
                  <a:pt x="21596" y="24754"/>
                </a:cubicBezTo>
              </a:path>
              <a:path w="21828" h="24754" stroke="0" extrusionOk="0">
                <a:moveTo>
                  <a:pt x="0" y="1"/>
                </a:moveTo>
                <a:cubicBezTo>
                  <a:pt x="75" y="0"/>
                  <a:pt x="151" y="0"/>
                  <a:pt x="228" y="0"/>
                </a:cubicBezTo>
                <a:cubicBezTo>
                  <a:pt x="12157" y="0"/>
                  <a:pt x="21828" y="9670"/>
                  <a:pt x="21828" y="21600"/>
                </a:cubicBezTo>
                <a:cubicBezTo>
                  <a:pt x="21828" y="22655"/>
                  <a:pt x="21750" y="23709"/>
                  <a:pt x="21596" y="24754"/>
                </a:cubicBezTo>
                <a:lnTo>
                  <a:pt x="228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ECA4D9C8-369F-47C0-A18F-E0E7F50989BC}"/>
              </a:ext>
            </a:extLst>
          </p:cNvPr>
          <p:cNvSpPr>
            <a:spLocks noChangeArrowheads="1"/>
          </p:cNvSpPr>
          <p:nvPr/>
        </p:nvSpPr>
        <p:spPr bwMode="auto">
          <a:xfrm rot="1427433">
            <a:off x="5448300" y="1196975"/>
            <a:ext cx="431800" cy="2160588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AF0678A3-257C-42AF-B1F8-258053186772}"/>
              </a:ext>
            </a:extLst>
          </p:cNvPr>
          <p:cNvSpPr>
            <a:spLocks noChangeArrowheads="1"/>
          </p:cNvSpPr>
          <p:nvPr/>
        </p:nvSpPr>
        <p:spPr bwMode="auto">
          <a:xfrm rot="9252502">
            <a:off x="6456363" y="1268414"/>
            <a:ext cx="431800" cy="2160587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7B13AC7D-6FDD-4727-9695-0FA98CE2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628775"/>
            <a:ext cx="1861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m.latissimus dorsi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D551E240-7476-4880-B19F-53DDD78D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1557338"/>
            <a:ext cx="2099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m.obliquus externus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D22F6CC0-E5C4-4EA3-B806-5F626ED2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3246438"/>
            <a:ext cx="1216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crista iliaca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EB80FCE9-740A-41B4-A5A0-4C6FF399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6" y="523875"/>
            <a:ext cx="28145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Trigonum lumbale- Petiti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79D90BF4-FED6-4CA6-8E01-B40FC526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1052513"/>
            <a:ext cx="215900" cy="2087562"/>
          </a:xfrm>
          <a:prstGeom prst="rect">
            <a:avLst/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4" name="AutoShape 12">
            <a:extLst>
              <a:ext uri="{FF2B5EF4-FFF2-40B4-BE49-F238E27FC236}">
                <a16:creationId xmlns:a16="http://schemas.microsoft.com/office/drawing/2014/main" id="{96977F12-8D1E-48C6-9EEF-4B8A5536635C}"/>
              </a:ext>
            </a:extLst>
          </p:cNvPr>
          <p:cNvSpPr>
            <a:spLocks noChangeArrowheads="1"/>
          </p:cNvSpPr>
          <p:nvPr/>
        </p:nvSpPr>
        <p:spPr bwMode="auto">
          <a:xfrm rot="2055288">
            <a:off x="6096000" y="763589"/>
            <a:ext cx="406400" cy="2465387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803EDDC1-1044-4436-B1FB-F59B0AF3DE26}"/>
              </a:ext>
            </a:extLst>
          </p:cNvPr>
          <p:cNvSpPr>
            <a:spLocks noChangeArrowheads="1"/>
          </p:cNvSpPr>
          <p:nvPr/>
        </p:nvSpPr>
        <p:spPr bwMode="auto">
          <a:xfrm rot="3917518">
            <a:off x="5880100" y="115888"/>
            <a:ext cx="431800" cy="1873250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3496B152-4975-4C5A-B371-CDAA346A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437063"/>
            <a:ext cx="215900" cy="2087562"/>
          </a:xfrm>
          <a:prstGeom prst="rect">
            <a:avLst/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7" name="AutoShape 15">
            <a:extLst>
              <a:ext uri="{FF2B5EF4-FFF2-40B4-BE49-F238E27FC236}">
                <a16:creationId xmlns:a16="http://schemas.microsoft.com/office/drawing/2014/main" id="{AF1EA826-364D-43C4-A76A-4F6A6986824E}"/>
              </a:ext>
            </a:extLst>
          </p:cNvPr>
          <p:cNvSpPr>
            <a:spLocks noChangeArrowheads="1"/>
          </p:cNvSpPr>
          <p:nvPr/>
        </p:nvSpPr>
        <p:spPr bwMode="auto">
          <a:xfrm rot="3917518">
            <a:off x="5880100" y="3500438"/>
            <a:ext cx="431800" cy="1873250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8" name="AutoShape 16">
            <a:extLst>
              <a:ext uri="{FF2B5EF4-FFF2-40B4-BE49-F238E27FC236}">
                <a16:creationId xmlns:a16="http://schemas.microsoft.com/office/drawing/2014/main" id="{4EEFF4EE-311B-48F4-AF80-CDC8615764CC}"/>
              </a:ext>
            </a:extLst>
          </p:cNvPr>
          <p:cNvSpPr>
            <a:spLocks noChangeArrowheads="1"/>
          </p:cNvSpPr>
          <p:nvPr/>
        </p:nvSpPr>
        <p:spPr bwMode="auto">
          <a:xfrm rot="2687032">
            <a:off x="6024563" y="4292600"/>
            <a:ext cx="406400" cy="2465388"/>
          </a:xfrm>
          <a:prstGeom prst="parallelogram">
            <a:avLst>
              <a:gd name="adj" fmla="val 25000"/>
            </a:avLst>
          </a:prstGeom>
          <a:solidFill>
            <a:srgbClr val="F195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9" name="Arc 17">
            <a:extLst>
              <a:ext uri="{FF2B5EF4-FFF2-40B4-BE49-F238E27FC236}">
                <a16:creationId xmlns:a16="http://schemas.microsoft.com/office/drawing/2014/main" id="{5A52FEDF-B4FA-4F6D-B0B9-F7EE00A05F88}"/>
              </a:ext>
            </a:extLst>
          </p:cNvPr>
          <p:cNvSpPr>
            <a:spLocks/>
          </p:cNvSpPr>
          <p:nvPr/>
        </p:nvSpPr>
        <p:spPr bwMode="auto">
          <a:xfrm>
            <a:off x="6527800" y="4364039"/>
            <a:ext cx="431800" cy="357187"/>
          </a:xfrm>
          <a:custGeom>
            <a:avLst/>
            <a:gdLst>
              <a:gd name="G0" fmla="+- 15713 0 0"/>
              <a:gd name="G1" fmla="+- 21600 0 0"/>
              <a:gd name="G2" fmla="+- 21600 0 0"/>
              <a:gd name="T0" fmla="*/ 0 w 37313"/>
              <a:gd name="T1" fmla="*/ 6779 h 28385"/>
              <a:gd name="T2" fmla="*/ 36220 w 37313"/>
              <a:gd name="T3" fmla="*/ 28385 h 28385"/>
              <a:gd name="T4" fmla="*/ 15713 w 37313"/>
              <a:gd name="T5" fmla="*/ 21600 h 28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313" h="28385" fill="none" extrusionOk="0">
                <a:moveTo>
                  <a:pt x="0" y="6779"/>
                </a:moveTo>
                <a:cubicBezTo>
                  <a:pt x="4080" y="2452"/>
                  <a:pt x="9765" y="0"/>
                  <a:pt x="15713" y="0"/>
                </a:cubicBezTo>
                <a:cubicBezTo>
                  <a:pt x="27642" y="0"/>
                  <a:pt x="37313" y="9670"/>
                  <a:pt x="37313" y="21600"/>
                </a:cubicBezTo>
                <a:cubicBezTo>
                  <a:pt x="37313" y="23905"/>
                  <a:pt x="36943" y="26196"/>
                  <a:pt x="36219" y="28384"/>
                </a:cubicBezTo>
              </a:path>
              <a:path w="37313" h="28385" stroke="0" extrusionOk="0">
                <a:moveTo>
                  <a:pt x="0" y="6779"/>
                </a:moveTo>
                <a:cubicBezTo>
                  <a:pt x="4080" y="2452"/>
                  <a:pt x="9765" y="0"/>
                  <a:pt x="15713" y="0"/>
                </a:cubicBezTo>
                <a:cubicBezTo>
                  <a:pt x="27642" y="0"/>
                  <a:pt x="37313" y="9670"/>
                  <a:pt x="37313" y="21600"/>
                </a:cubicBezTo>
                <a:cubicBezTo>
                  <a:pt x="37313" y="23905"/>
                  <a:pt x="36943" y="26196"/>
                  <a:pt x="36219" y="28384"/>
                </a:cubicBezTo>
                <a:lnTo>
                  <a:pt x="1571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58220D66-3BF2-4E95-8211-4ED621704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188913"/>
            <a:ext cx="2614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m.serratus posterior infer.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B214A909-3C7C-498D-82E1-3A503B2F5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573463"/>
            <a:ext cx="2614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m.serratus posterior infer.</a:t>
            </a:r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id="{B67186B4-A78C-4F42-8802-5C6A0134E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5589588"/>
            <a:ext cx="20603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m.obliquus internus</a:t>
            </a:r>
          </a:p>
        </p:txBody>
      </p:sp>
      <p:sp>
        <p:nvSpPr>
          <p:cNvPr id="18453" name="Rectangle 21">
            <a:extLst>
              <a:ext uri="{FF2B5EF4-FFF2-40B4-BE49-F238E27FC236}">
                <a16:creationId xmlns:a16="http://schemas.microsoft.com/office/drawing/2014/main" id="{AF82311C-F1FD-4022-93F4-A9941CAD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1773238"/>
            <a:ext cx="20603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m.obliquus internus</a:t>
            </a:r>
          </a:p>
        </p:txBody>
      </p:sp>
      <p:sp>
        <p:nvSpPr>
          <p:cNvPr id="18454" name="Rectangle 22">
            <a:extLst>
              <a:ext uri="{FF2B5EF4-FFF2-40B4-BE49-F238E27FC236}">
                <a16:creationId xmlns:a16="http://schemas.microsoft.com/office/drawing/2014/main" id="{1D42ECF1-06A9-4911-A005-F9FBD8FDC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4221163"/>
            <a:ext cx="842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costa I.</a:t>
            </a:r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9638AB5A-EE4F-4A9A-908A-740A297D3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5229225"/>
            <a:ext cx="1774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m.erector spinae</a:t>
            </a:r>
          </a:p>
        </p:txBody>
      </p:sp>
      <p:sp>
        <p:nvSpPr>
          <p:cNvPr id="18456" name="Rectangle 24">
            <a:extLst>
              <a:ext uri="{FF2B5EF4-FFF2-40B4-BE49-F238E27FC236}">
                <a16:creationId xmlns:a16="http://schemas.microsoft.com/office/drawing/2014/main" id="{F8BF3F03-5C15-420A-9485-EDA6D381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1989138"/>
            <a:ext cx="1774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m.erector spinae</a:t>
            </a:r>
          </a:p>
        </p:txBody>
      </p:sp>
      <p:sp>
        <p:nvSpPr>
          <p:cNvPr id="18457" name="Rectangle 25">
            <a:extLst>
              <a:ext uri="{FF2B5EF4-FFF2-40B4-BE49-F238E27FC236}">
                <a16:creationId xmlns:a16="http://schemas.microsoft.com/office/drawing/2014/main" id="{020D668A-9ADC-43A6-ACBC-185C69B8C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882650"/>
            <a:ext cx="2185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Trigonum Grynfelti</a:t>
            </a:r>
          </a:p>
        </p:txBody>
      </p:sp>
      <p:sp>
        <p:nvSpPr>
          <p:cNvPr id="18458" name="Rectangle 26">
            <a:extLst>
              <a:ext uri="{FF2B5EF4-FFF2-40B4-BE49-F238E27FC236}">
                <a16:creationId xmlns:a16="http://schemas.microsoft.com/office/drawing/2014/main" id="{A053EC0C-6807-4521-9919-4CBDD907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124325"/>
            <a:ext cx="1953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/>
              <a:t>Tetragon Krausei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D5D6EEA-BB66-4E28-B4DB-F6E7A73D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4700" r="17169" b="22478"/>
          <a:stretch>
            <a:fillRect/>
          </a:stretch>
        </p:blipFill>
        <p:spPr bwMode="auto">
          <a:xfrm>
            <a:off x="1524000" y="0"/>
            <a:ext cx="91440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312</Words>
  <Application>Microsoft Office PowerPoint</Application>
  <PresentationFormat>Širokoúhlá obrazovka</PresentationFormat>
  <Paragraphs>92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Lucík</dc:creator>
  <cp:lastModifiedBy>Lucík</cp:lastModifiedBy>
  <cp:revision>2</cp:revision>
  <dcterms:created xsi:type="dcterms:W3CDTF">2019-03-01T19:43:23Z</dcterms:created>
  <dcterms:modified xsi:type="dcterms:W3CDTF">2019-03-01T19:47:11Z</dcterms:modified>
</cp:coreProperties>
</file>