
<file path=[Content_Types].xml><?xml version="1.0" encoding="utf-8"?>
<Types xmlns="http://schemas.openxmlformats.org/package/2006/content-types">
  <Default Extension="emf" ContentType="image/x-emf"/>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1.xml" ContentType="application/vnd.openxmlformats-officedocument.presentationml.tags+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ppt/diagrams/data13.xml" ContentType="application/vnd.openxmlformats-officedocument.drawingml.diagramData+xml"/>
  <Override PartName="/ppt/diagrams/layout13.xml" ContentType="application/vnd.openxmlformats-officedocument.drawingml.diagramLayout+xml"/>
  <Override PartName="/ppt/diagrams/quickStyle13.xml" ContentType="application/vnd.openxmlformats-officedocument.drawingml.diagramStyle+xml"/>
  <Override PartName="/ppt/diagrams/colors13.xml" ContentType="application/vnd.openxmlformats-officedocument.drawingml.diagramColors+xml"/>
  <Override PartName="/ppt/diagrams/drawing13.xml" ContentType="application/vnd.ms-office.drawingml.diagramDrawing+xml"/>
  <Override PartName="/ppt/diagrams/data14.xml" ContentType="application/vnd.openxmlformats-officedocument.drawingml.diagramData+xml"/>
  <Override PartName="/ppt/diagrams/layout14.xml" ContentType="application/vnd.openxmlformats-officedocument.drawingml.diagramLayout+xml"/>
  <Override PartName="/ppt/diagrams/quickStyle14.xml" ContentType="application/vnd.openxmlformats-officedocument.drawingml.diagramStyle+xml"/>
  <Override PartName="/ppt/diagrams/colors14.xml" ContentType="application/vnd.openxmlformats-officedocument.drawingml.diagramColors+xml"/>
  <Override PartName="/ppt/diagrams/drawing14.xml" ContentType="application/vnd.ms-office.drawingml.diagramDrawing+xml"/>
  <Override PartName="/ppt/diagrams/data15.xml" ContentType="application/vnd.openxmlformats-officedocument.drawingml.diagramData+xml"/>
  <Override PartName="/ppt/diagrams/layout15.xml" ContentType="application/vnd.openxmlformats-officedocument.drawingml.diagramLayout+xml"/>
  <Override PartName="/ppt/diagrams/quickStyle15.xml" ContentType="application/vnd.openxmlformats-officedocument.drawingml.diagramStyle+xml"/>
  <Override PartName="/ppt/diagrams/colors15.xml" ContentType="application/vnd.openxmlformats-officedocument.drawingml.diagramColors+xml"/>
  <Override PartName="/ppt/diagrams/drawing15.xml" ContentType="application/vnd.ms-office.drawingml.diagramDrawing+xml"/>
  <Override PartName="/ppt/diagrams/data16.xml" ContentType="application/vnd.openxmlformats-officedocument.drawingml.diagramData+xml"/>
  <Override PartName="/ppt/diagrams/layout16.xml" ContentType="application/vnd.openxmlformats-officedocument.drawingml.diagramLayout+xml"/>
  <Override PartName="/ppt/diagrams/quickStyle16.xml" ContentType="application/vnd.openxmlformats-officedocument.drawingml.diagramStyle+xml"/>
  <Override PartName="/ppt/diagrams/colors16.xml" ContentType="application/vnd.openxmlformats-officedocument.drawingml.diagramColors+xml"/>
  <Override PartName="/ppt/diagrams/drawing16.xml" ContentType="application/vnd.ms-office.drawingml.diagramDrawing+xml"/>
  <Override PartName="/ppt/diagrams/data17.xml" ContentType="application/vnd.openxmlformats-officedocument.drawingml.diagramData+xml"/>
  <Override PartName="/ppt/diagrams/layout17.xml" ContentType="application/vnd.openxmlformats-officedocument.drawingml.diagramLayout+xml"/>
  <Override PartName="/ppt/diagrams/quickStyle17.xml" ContentType="application/vnd.openxmlformats-officedocument.drawingml.diagramStyle+xml"/>
  <Override PartName="/ppt/diagrams/colors17.xml" ContentType="application/vnd.openxmlformats-officedocument.drawingml.diagramColors+xml"/>
  <Override PartName="/ppt/diagrams/drawing17.xml" ContentType="application/vnd.ms-office.drawingml.diagramDrawing+xml"/>
  <Override PartName="/ppt/diagrams/data18.xml" ContentType="application/vnd.openxmlformats-officedocument.drawingml.diagramData+xml"/>
  <Override PartName="/ppt/diagrams/layout18.xml" ContentType="application/vnd.openxmlformats-officedocument.drawingml.diagramLayout+xml"/>
  <Override PartName="/ppt/diagrams/quickStyle18.xml" ContentType="application/vnd.openxmlformats-officedocument.drawingml.diagramStyle+xml"/>
  <Override PartName="/ppt/diagrams/colors18.xml" ContentType="application/vnd.openxmlformats-officedocument.drawingml.diagramColors+xml"/>
  <Override PartName="/ppt/diagrams/drawing18.xml" ContentType="application/vnd.ms-office.drawingml.diagramDrawing+xml"/>
  <Override PartName="/ppt/diagrams/data19.xml" ContentType="application/vnd.openxmlformats-officedocument.drawingml.diagramData+xml"/>
  <Override PartName="/ppt/diagrams/layout19.xml" ContentType="application/vnd.openxmlformats-officedocument.drawingml.diagramLayout+xml"/>
  <Override PartName="/ppt/diagrams/quickStyle19.xml" ContentType="application/vnd.openxmlformats-officedocument.drawingml.diagramStyle+xml"/>
  <Override PartName="/ppt/diagrams/colors19.xml" ContentType="application/vnd.openxmlformats-officedocument.drawingml.diagramColors+xml"/>
  <Override PartName="/ppt/diagrams/drawing19.xml" ContentType="application/vnd.ms-office.drawingml.diagramDrawing+xml"/>
  <Override PartName="/ppt/diagrams/data20.xml" ContentType="application/vnd.openxmlformats-officedocument.drawingml.diagramData+xml"/>
  <Override PartName="/ppt/diagrams/layout20.xml" ContentType="application/vnd.openxmlformats-officedocument.drawingml.diagramLayout+xml"/>
  <Override PartName="/ppt/diagrams/quickStyle20.xml" ContentType="application/vnd.openxmlformats-officedocument.drawingml.diagramStyle+xml"/>
  <Override PartName="/ppt/diagrams/colors20.xml" ContentType="application/vnd.openxmlformats-officedocument.drawingml.diagramColors+xml"/>
  <Override PartName="/ppt/diagrams/drawing20.xml" ContentType="application/vnd.ms-office.drawingml.diagramDrawing+xml"/>
  <Override PartName="/ppt/diagrams/data21.xml" ContentType="application/vnd.openxmlformats-officedocument.drawingml.diagramData+xml"/>
  <Override PartName="/ppt/diagrams/layout21.xml" ContentType="application/vnd.openxmlformats-officedocument.drawingml.diagramLayout+xml"/>
  <Override PartName="/ppt/diagrams/quickStyle21.xml" ContentType="application/vnd.openxmlformats-officedocument.drawingml.diagramStyle+xml"/>
  <Override PartName="/ppt/diagrams/colors21.xml" ContentType="application/vnd.openxmlformats-officedocument.drawingml.diagramColors+xml"/>
  <Override PartName="/ppt/diagrams/drawing21.xml" ContentType="application/vnd.ms-office.drawingml.diagramDrawing+xml"/>
  <Override PartName="/ppt/diagrams/data22.xml" ContentType="application/vnd.openxmlformats-officedocument.drawingml.diagramData+xml"/>
  <Override PartName="/ppt/diagrams/layout22.xml" ContentType="application/vnd.openxmlformats-officedocument.drawingml.diagramLayout+xml"/>
  <Override PartName="/ppt/diagrams/quickStyle22.xml" ContentType="application/vnd.openxmlformats-officedocument.drawingml.diagramStyle+xml"/>
  <Override PartName="/ppt/diagrams/colors22.xml" ContentType="application/vnd.openxmlformats-officedocument.drawingml.diagramColors+xml"/>
  <Override PartName="/ppt/diagrams/drawing22.xml" ContentType="application/vnd.ms-office.drawingml.diagramDrawing+xml"/>
  <Override PartName="/ppt/tags/tag2.xml" ContentType="application/vnd.openxmlformats-officedocument.presentationml.tags+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7" r:id="rId4"/>
  </p:sldMasterIdLst>
  <p:notesMasterIdLst>
    <p:notesMasterId r:id="rId76"/>
  </p:notesMasterIdLst>
  <p:handoutMasterIdLst>
    <p:handoutMasterId r:id="rId77"/>
  </p:handoutMasterIdLst>
  <p:sldIdLst>
    <p:sldId id="257" r:id="rId5"/>
    <p:sldId id="258" r:id="rId6"/>
    <p:sldId id="320" r:id="rId7"/>
    <p:sldId id="321" r:id="rId8"/>
    <p:sldId id="323" r:id="rId9"/>
    <p:sldId id="259" r:id="rId10"/>
    <p:sldId id="324" r:id="rId11"/>
    <p:sldId id="271" r:id="rId12"/>
    <p:sldId id="264" r:id="rId13"/>
    <p:sldId id="262" r:id="rId14"/>
    <p:sldId id="326" r:id="rId15"/>
    <p:sldId id="263" r:id="rId16"/>
    <p:sldId id="266" r:id="rId17"/>
    <p:sldId id="267" r:id="rId18"/>
    <p:sldId id="268" r:id="rId19"/>
    <p:sldId id="284" r:id="rId20"/>
    <p:sldId id="282" r:id="rId21"/>
    <p:sldId id="285" r:id="rId22"/>
    <p:sldId id="286" r:id="rId23"/>
    <p:sldId id="288" r:id="rId24"/>
    <p:sldId id="325" r:id="rId25"/>
    <p:sldId id="376" r:id="rId26"/>
    <p:sldId id="378" r:id="rId27"/>
    <p:sldId id="379" r:id="rId28"/>
    <p:sldId id="272" r:id="rId29"/>
    <p:sldId id="273" r:id="rId30"/>
    <p:sldId id="372" r:id="rId31"/>
    <p:sldId id="327" r:id="rId32"/>
    <p:sldId id="275" r:id="rId33"/>
    <p:sldId id="278" r:id="rId34"/>
    <p:sldId id="279" r:id="rId35"/>
    <p:sldId id="280" r:id="rId36"/>
    <p:sldId id="274" r:id="rId37"/>
    <p:sldId id="373" r:id="rId38"/>
    <p:sldId id="377" r:id="rId39"/>
    <p:sldId id="380" r:id="rId40"/>
    <p:sldId id="269" r:id="rId41"/>
    <p:sldId id="374" r:id="rId42"/>
    <p:sldId id="375" r:id="rId43"/>
    <p:sldId id="290" r:id="rId44"/>
    <p:sldId id="289" r:id="rId45"/>
    <p:sldId id="291" r:id="rId46"/>
    <p:sldId id="292" r:id="rId47"/>
    <p:sldId id="328" r:id="rId48"/>
    <p:sldId id="329" r:id="rId49"/>
    <p:sldId id="330" r:id="rId50"/>
    <p:sldId id="331" r:id="rId51"/>
    <p:sldId id="332" r:id="rId52"/>
    <p:sldId id="333" r:id="rId53"/>
    <p:sldId id="335" r:id="rId54"/>
    <p:sldId id="336" r:id="rId55"/>
    <p:sldId id="337" r:id="rId56"/>
    <p:sldId id="338" r:id="rId57"/>
    <p:sldId id="339" r:id="rId58"/>
    <p:sldId id="340" r:id="rId59"/>
    <p:sldId id="341" r:id="rId60"/>
    <p:sldId id="342" r:id="rId61"/>
    <p:sldId id="343" r:id="rId62"/>
    <p:sldId id="344" r:id="rId63"/>
    <p:sldId id="345" r:id="rId64"/>
    <p:sldId id="346" r:id="rId65"/>
    <p:sldId id="354" r:id="rId66"/>
    <p:sldId id="355" r:id="rId67"/>
    <p:sldId id="356" r:id="rId68"/>
    <p:sldId id="357" r:id="rId69"/>
    <p:sldId id="358" r:id="rId70"/>
    <p:sldId id="359" r:id="rId71"/>
    <p:sldId id="360" r:id="rId72"/>
    <p:sldId id="361" r:id="rId73"/>
    <p:sldId id="362" r:id="rId74"/>
    <p:sldId id="363" r:id="rId75"/>
  </p:sldIdLst>
  <p:sldSz cx="12192000" cy="6858000"/>
  <p:notesSz cx="6858000" cy="9144000"/>
  <p:defaultTextStyle>
    <a:defPPr>
      <a:defRPr lang="en-US"/>
    </a:defPPr>
    <a:lvl1pPr algn="l" rtl="0" fontAlgn="base">
      <a:spcBef>
        <a:spcPct val="0"/>
      </a:spcBef>
      <a:spcAft>
        <a:spcPct val="0"/>
      </a:spcAft>
      <a:defRPr sz="2400" kern="1200">
        <a:solidFill>
          <a:schemeClr val="tx1"/>
        </a:solidFill>
        <a:latin typeface="Tahoma" pitchFamily="34" charset="0"/>
        <a:ea typeface="+mn-ea"/>
        <a:cs typeface="+mn-cs"/>
      </a:defRPr>
    </a:lvl1pPr>
    <a:lvl2pPr marL="457200" algn="l" rtl="0" fontAlgn="base">
      <a:spcBef>
        <a:spcPct val="0"/>
      </a:spcBef>
      <a:spcAft>
        <a:spcPct val="0"/>
      </a:spcAft>
      <a:defRPr sz="2400" kern="1200">
        <a:solidFill>
          <a:schemeClr val="tx1"/>
        </a:solidFill>
        <a:latin typeface="Tahoma" pitchFamily="34" charset="0"/>
        <a:ea typeface="+mn-ea"/>
        <a:cs typeface="+mn-cs"/>
      </a:defRPr>
    </a:lvl2pPr>
    <a:lvl3pPr marL="914400" algn="l" rtl="0" fontAlgn="base">
      <a:spcBef>
        <a:spcPct val="0"/>
      </a:spcBef>
      <a:spcAft>
        <a:spcPct val="0"/>
      </a:spcAft>
      <a:defRPr sz="2400" kern="1200">
        <a:solidFill>
          <a:schemeClr val="tx1"/>
        </a:solidFill>
        <a:latin typeface="Tahoma" pitchFamily="34" charset="0"/>
        <a:ea typeface="+mn-ea"/>
        <a:cs typeface="+mn-cs"/>
      </a:defRPr>
    </a:lvl3pPr>
    <a:lvl4pPr marL="1371600" algn="l" rtl="0" fontAlgn="base">
      <a:spcBef>
        <a:spcPct val="0"/>
      </a:spcBef>
      <a:spcAft>
        <a:spcPct val="0"/>
      </a:spcAft>
      <a:defRPr sz="2400" kern="1200">
        <a:solidFill>
          <a:schemeClr val="tx1"/>
        </a:solidFill>
        <a:latin typeface="Tahoma" pitchFamily="34" charset="0"/>
        <a:ea typeface="+mn-ea"/>
        <a:cs typeface="+mn-cs"/>
      </a:defRPr>
    </a:lvl4pPr>
    <a:lvl5pPr marL="1828800" algn="l" rtl="0" fontAlgn="base">
      <a:spcBef>
        <a:spcPct val="0"/>
      </a:spcBef>
      <a:spcAft>
        <a:spcPct val="0"/>
      </a:spcAft>
      <a:defRPr sz="2400" kern="1200">
        <a:solidFill>
          <a:schemeClr val="tx1"/>
        </a:solidFill>
        <a:latin typeface="Tahoma" pitchFamily="34" charset="0"/>
        <a:ea typeface="+mn-ea"/>
        <a:cs typeface="+mn-cs"/>
      </a:defRPr>
    </a:lvl5pPr>
    <a:lvl6pPr marL="2286000" algn="l" defTabSz="914400" rtl="0" eaLnBrk="1" latinLnBrk="0" hangingPunct="1">
      <a:defRPr sz="2400" kern="1200">
        <a:solidFill>
          <a:schemeClr val="tx1"/>
        </a:solidFill>
        <a:latin typeface="Tahoma" pitchFamily="34" charset="0"/>
        <a:ea typeface="+mn-ea"/>
        <a:cs typeface="+mn-cs"/>
      </a:defRPr>
    </a:lvl6pPr>
    <a:lvl7pPr marL="2743200" algn="l" defTabSz="914400" rtl="0" eaLnBrk="1" latinLnBrk="0" hangingPunct="1">
      <a:defRPr sz="2400" kern="1200">
        <a:solidFill>
          <a:schemeClr val="tx1"/>
        </a:solidFill>
        <a:latin typeface="Tahoma" pitchFamily="34" charset="0"/>
        <a:ea typeface="+mn-ea"/>
        <a:cs typeface="+mn-cs"/>
      </a:defRPr>
    </a:lvl7pPr>
    <a:lvl8pPr marL="3200400" algn="l" defTabSz="914400" rtl="0" eaLnBrk="1" latinLnBrk="0" hangingPunct="1">
      <a:defRPr sz="2400" kern="1200">
        <a:solidFill>
          <a:schemeClr val="tx1"/>
        </a:solidFill>
        <a:latin typeface="Tahoma" pitchFamily="34" charset="0"/>
        <a:ea typeface="+mn-ea"/>
        <a:cs typeface="+mn-cs"/>
      </a:defRPr>
    </a:lvl8pPr>
    <a:lvl9pPr marL="3657600" algn="l" defTabSz="914400" rtl="0" eaLnBrk="1" latinLnBrk="0" hangingPunct="1">
      <a:defRPr sz="2400" kern="1200">
        <a:solidFill>
          <a:schemeClr val="tx1"/>
        </a:solidFill>
        <a:latin typeface="Tahoma" pitchFamily="34" charset="0"/>
        <a:ea typeface="+mn-ea"/>
        <a:cs typeface="+mn-cs"/>
      </a:defRPr>
    </a:lvl9pPr>
  </p:defaultTextStyle>
  <p:extLst>
    <p:ext uri="{EFAFB233-063F-42B5-8137-9DF3F51BA10A}">
      <p15:sldGuideLst xmlns:p15="http://schemas.microsoft.com/office/powerpoint/2012/main">
        <p15:guide id="1" orient="horz" pos="1120" userDrawn="1">
          <p15:clr>
            <a:srgbClr val="A4A3A4"/>
          </p15:clr>
        </p15:guide>
        <p15:guide id="2" orient="horz" pos="1272" userDrawn="1">
          <p15:clr>
            <a:srgbClr val="A4A3A4"/>
          </p15:clr>
        </p15:guide>
        <p15:guide id="3" orient="horz" pos="715" userDrawn="1">
          <p15:clr>
            <a:srgbClr val="A4A3A4"/>
          </p15:clr>
        </p15:guide>
        <p15:guide id="4" orient="horz" pos="3861" userDrawn="1">
          <p15:clr>
            <a:srgbClr val="A4A3A4"/>
          </p15:clr>
        </p15:guide>
        <p15:guide id="5" orient="horz" pos="3944" userDrawn="1">
          <p15:clr>
            <a:srgbClr val="A4A3A4"/>
          </p15:clr>
        </p15:guide>
        <p15:guide id="6" pos="428" userDrawn="1">
          <p15:clr>
            <a:srgbClr val="A4A3A4"/>
          </p15:clr>
        </p15:guide>
        <p15:guide id="7" pos="7224" userDrawn="1">
          <p15:clr>
            <a:srgbClr val="A4A3A4"/>
          </p15:clr>
        </p15:guide>
        <p15:guide id="8" pos="909" userDrawn="1">
          <p15:clr>
            <a:srgbClr val="A4A3A4"/>
          </p15:clr>
        </p15:guide>
        <p15:guide id="9" pos="3688" userDrawn="1">
          <p15:clr>
            <a:srgbClr val="A4A3A4"/>
          </p15:clr>
        </p15:guide>
        <p15:guide id="10" pos="3968"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DC"/>
    <a:srgbClr val="F01928"/>
    <a:srgbClr val="9100DC"/>
    <a:srgbClr val="5AC8AF"/>
    <a:srgbClr val="00287D"/>
    <a:srgbClr val="96969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504D0D2-A4D9-4263-8A63-9A575F7D61F1}" v="121" dt="2020-10-27T08:26:57.270"/>
  </p1510:revLst>
</p1510:revInfo>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054" autoAdjust="0"/>
    <p:restoredTop sz="96270" autoAdjust="0"/>
  </p:normalViewPr>
  <p:slideViewPr>
    <p:cSldViewPr snapToGrid="0">
      <p:cViewPr varScale="1">
        <p:scale>
          <a:sx n="84" d="100"/>
          <a:sy n="84" d="100"/>
        </p:scale>
        <p:origin x="396" y="84"/>
      </p:cViewPr>
      <p:guideLst>
        <p:guide orient="horz" pos="1120"/>
        <p:guide orient="horz" pos="1272"/>
        <p:guide orient="horz" pos="715"/>
        <p:guide orient="horz" pos="3861"/>
        <p:guide orient="horz" pos="3944"/>
        <p:guide pos="428"/>
        <p:guide pos="7224"/>
        <p:guide pos="909"/>
        <p:guide pos="3688"/>
        <p:guide pos="3968"/>
      </p:guideLst>
    </p:cSldViewPr>
  </p:slideViewPr>
  <p:outlineViewPr>
    <p:cViewPr>
      <p:scale>
        <a:sx n="33" d="100"/>
        <a:sy n="33" d="100"/>
      </p:scale>
      <p:origin x="0" y="0"/>
    </p:cViewPr>
  </p:outlineViewPr>
  <p:notesTextViewPr>
    <p:cViewPr>
      <p:scale>
        <a:sx n="3" d="2"/>
        <a:sy n="3" d="2"/>
      </p:scale>
      <p:origin x="0" y="0"/>
    </p:cViewPr>
  </p:notesTextViewPr>
  <p:sorterViewPr>
    <p:cViewPr>
      <p:scale>
        <a:sx n="100" d="100"/>
        <a:sy n="100" d="100"/>
      </p:scale>
      <p:origin x="0" y="0"/>
    </p:cViewPr>
  </p:sorterViewPr>
  <p:notesViewPr>
    <p:cSldViewPr snapToGrid="0">
      <p:cViewPr varScale="1">
        <p:scale>
          <a:sx n="56" d="100"/>
          <a:sy n="56" d="100"/>
        </p:scale>
        <p:origin x="1800" y="90"/>
      </p:cViewPr>
      <p:guideLst/>
    </p:cSldViewPr>
  </p:notes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2.xml"/><Relationship Id="rId21" Type="http://schemas.openxmlformats.org/officeDocument/2006/relationships/slide" Target="slides/slide17.xml"/><Relationship Id="rId42" Type="http://schemas.openxmlformats.org/officeDocument/2006/relationships/slide" Target="slides/slide38.xml"/><Relationship Id="rId47" Type="http://schemas.openxmlformats.org/officeDocument/2006/relationships/slide" Target="slides/slide43.xml"/><Relationship Id="rId63" Type="http://schemas.openxmlformats.org/officeDocument/2006/relationships/slide" Target="slides/slide59.xml"/><Relationship Id="rId68" Type="http://schemas.openxmlformats.org/officeDocument/2006/relationships/slide" Target="slides/slide64.xml"/><Relationship Id="rId16" Type="http://schemas.openxmlformats.org/officeDocument/2006/relationships/slide" Target="slides/slide12.xml"/><Relationship Id="rId11" Type="http://schemas.openxmlformats.org/officeDocument/2006/relationships/slide" Target="slides/slide7.xml"/><Relationship Id="rId32" Type="http://schemas.openxmlformats.org/officeDocument/2006/relationships/slide" Target="slides/slide28.xml"/><Relationship Id="rId37" Type="http://schemas.openxmlformats.org/officeDocument/2006/relationships/slide" Target="slides/slide33.xml"/><Relationship Id="rId53" Type="http://schemas.openxmlformats.org/officeDocument/2006/relationships/slide" Target="slides/slide49.xml"/><Relationship Id="rId58" Type="http://schemas.openxmlformats.org/officeDocument/2006/relationships/slide" Target="slides/slide54.xml"/><Relationship Id="rId74" Type="http://schemas.openxmlformats.org/officeDocument/2006/relationships/slide" Target="slides/slide70.xml"/><Relationship Id="rId79" Type="http://schemas.openxmlformats.org/officeDocument/2006/relationships/viewProps" Target="viewProps.xml"/><Relationship Id="rId5" Type="http://schemas.openxmlformats.org/officeDocument/2006/relationships/slide" Target="slides/slide1.xml"/><Relationship Id="rId61" Type="http://schemas.openxmlformats.org/officeDocument/2006/relationships/slide" Target="slides/slide57.xml"/><Relationship Id="rId82" Type="http://schemas.microsoft.com/office/2016/11/relationships/changesInfo" Target="changesInfos/changesInfo1.xml"/><Relationship Id="rId19" Type="http://schemas.openxmlformats.org/officeDocument/2006/relationships/slide" Target="slides/slide1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slide" Target="slides/slide44.xml"/><Relationship Id="rId56" Type="http://schemas.openxmlformats.org/officeDocument/2006/relationships/slide" Target="slides/slide52.xml"/><Relationship Id="rId64" Type="http://schemas.openxmlformats.org/officeDocument/2006/relationships/slide" Target="slides/slide60.xml"/><Relationship Id="rId69" Type="http://schemas.openxmlformats.org/officeDocument/2006/relationships/slide" Target="slides/slide65.xml"/><Relationship Id="rId77" Type="http://schemas.openxmlformats.org/officeDocument/2006/relationships/handoutMaster" Target="handoutMasters/handoutMaster1.xml"/><Relationship Id="rId8" Type="http://schemas.openxmlformats.org/officeDocument/2006/relationships/slide" Target="slides/slide4.xml"/><Relationship Id="rId51" Type="http://schemas.openxmlformats.org/officeDocument/2006/relationships/slide" Target="slides/slide47.xml"/><Relationship Id="rId72" Type="http://schemas.openxmlformats.org/officeDocument/2006/relationships/slide" Target="slides/slide68.xml"/><Relationship Id="rId80" Type="http://schemas.openxmlformats.org/officeDocument/2006/relationships/theme" Target="theme/theme1.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59" Type="http://schemas.openxmlformats.org/officeDocument/2006/relationships/slide" Target="slides/slide55.xml"/><Relationship Id="rId67" Type="http://schemas.openxmlformats.org/officeDocument/2006/relationships/slide" Target="slides/slide63.xml"/><Relationship Id="rId20" Type="http://schemas.openxmlformats.org/officeDocument/2006/relationships/slide" Target="slides/slide16.xml"/><Relationship Id="rId41" Type="http://schemas.openxmlformats.org/officeDocument/2006/relationships/slide" Target="slides/slide37.xml"/><Relationship Id="rId54" Type="http://schemas.openxmlformats.org/officeDocument/2006/relationships/slide" Target="slides/slide50.xml"/><Relationship Id="rId62" Type="http://schemas.openxmlformats.org/officeDocument/2006/relationships/slide" Target="slides/slide58.xml"/><Relationship Id="rId70" Type="http://schemas.openxmlformats.org/officeDocument/2006/relationships/slide" Target="slides/slide66.xml"/><Relationship Id="rId75" Type="http://schemas.openxmlformats.org/officeDocument/2006/relationships/slide" Target="slides/slide71.xml"/><Relationship Id="rId83"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2.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slide" Target="slides/slide45.xml"/><Relationship Id="rId57" Type="http://schemas.openxmlformats.org/officeDocument/2006/relationships/slide" Target="slides/slide53.xml"/><Relationship Id="rId10" Type="http://schemas.openxmlformats.org/officeDocument/2006/relationships/slide" Target="slides/slide6.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slide" Target="slides/slide48.xml"/><Relationship Id="rId60" Type="http://schemas.openxmlformats.org/officeDocument/2006/relationships/slide" Target="slides/slide56.xml"/><Relationship Id="rId65" Type="http://schemas.openxmlformats.org/officeDocument/2006/relationships/slide" Target="slides/slide61.xml"/><Relationship Id="rId73" Type="http://schemas.openxmlformats.org/officeDocument/2006/relationships/slide" Target="slides/slide69.xml"/><Relationship Id="rId78" Type="http://schemas.openxmlformats.org/officeDocument/2006/relationships/presProps" Target="presProps.xml"/><Relationship Id="rId81"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3" Type="http://schemas.openxmlformats.org/officeDocument/2006/relationships/slide" Target="slides/slide9.xml"/><Relationship Id="rId18" Type="http://schemas.openxmlformats.org/officeDocument/2006/relationships/slide" Target="slides/slide14.xml"/><Relationship Id="rId39" Type="http://schemas.openxmlformats.org/officeDocument/2006/relationships/slide" Target="slides/slide35.xml"/><Relationship Id="rId34" Type="http://schemas.openxmlformats.org/officeDocument/2006/relationships/slide" Target="slides/slide30.xml"/><Relationship Id="rId50" Type="http://schemas.openxmlformats.org/officeDocument/2006/relationships/slide" Target="slides/slide46.xml"/><Relationship Id="rId55" Type="http://schemas.openxmlformats.org/officeDocument/2006/relationships/slide" Target="slides/slide51.xml"/><Relationship Id="rId76" Type="http://schemas.openxmlformats.org/officeDocument/2006/relationships/notesMaster" Target="notesMasters/notesMaster1.xml"/><Relationship Id="rId7" Type="http://schemas.openxmlformats.org/officeDocument/2006/relationships/slide" Target="slides/slide3.xml"/><Relationship Id="rId71" Type="http://schemas.openxmlformats.org/officeDocument/2006/relationships/slide" Target="slides/slide67.xml"/><Relationship Id="rId2" Type="http://schemas.openxmlformats.org/officeDocument/2006/relationships/customXml" Target="../customXml/item2.xml"/><Relationship Id="rId29" Type="http://schemas.openxmlformats.org/officeDocument/2006/relationships/slide" Target="slides/slide25.xml"/><Relationship Id="rId24" Type="http://schemas.openxmlformats.org/officeDocument/2006/relationships/slide" Target="slides/slide20.xml"/><Relationship Id="rId40" Type="http://schemas.openxmlformats.org/officeDocument/2006/relationships/slide" Target="slides/slide36.xml"/><Relationship Id="rId45" Type="http://schemas.openxmlformats.org/officeDocument/2006/relationships/slide" Target="slides/slide41.xml"/><Relationship Id="rId66" Type="http://schemas.openxmlformats.org/officeDocument/2006/relationships/slide" Target="slides/slide62.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aroslav Divoký" userId="96ef28925de8bb34" providerId="LiveId" clId="{E504D0D2-A4D9-4263-8A63-9A575F7D61F1}"/>
    <pc:docChg chg="undo custSel addSld delSld modSld sldOrd">
      <pc:chgData name="Jaroslav Divoký" userId="96ef28925de8bb34" providerId="LiveId" clId="{E504D0D2-A4D9-4263-8A63-9A575F7D61F1}" dt="2020-10-27T15:23:31.133" v="346"/>
      <pc:docMkLst>
        <pc:docMk/>
      </pc:docMkLst>
      <pc:sldChg chg="delSp modSp mod">
        <pc:chgData name="Jaroslav Divoký" userId="96ef28925de8bb34" providerId="LiveId" clId="{E504D0D2-A4D9-4263-8A63-9A575F7D61F1}" dt="2020-10-27T15:19:56.323" v="344" actId="478"/>
        <pc:sldMkLst>
          <pc:docMk/>
          <pc:sldMk cId="331069038" sldId="257"/>
        </pc:sldMkLst>
        <pc:spChg chg="mod">
          <ac:chgData name="Jaroslav Divoký" userId="96ef28925de8bb34" providerId="LiveId" clId="{E504D0D2-A4D9-4263-8A63-9A575F7D61F1}" dt="2020-10-27T07:28:16.676" v="1" actId="20577"/>
          <ac:spMkLst>
            <pc:docMk/>
            <pc:sldMk cId="331069038" sldId="257"/>
            <ac:spMk id="2" creationId="{00000000-0000-0000-0000-000000000000}"/>
          </ac:spMkLst>
        </pc:spChg>
        <pc:picChg chg="del">
          <ac:chgData name="Jaroslav Divoký" userId="96ef28925de8bb34" providerId="LiveId" clId="{E504D0D2-A4D9-4263-8A63-9A575F7D61F1}" dt="2020-10-27T15:19:56.323" v="344" actId="478"/>
          <ac:picMkLst>
            <pc:docMk/>
            <pc:sldMk cId="331069038" sldId="257"/>
            <ac:picMk id="6" creationId="{00000000-0000-0000-0000-000000000000}"/>
          </ac:picMkLst>
        </pc:picChg>
      </pc:sldChg>
      <pc:sldChg chg="modSp">
        <pc:chgData name="Jaroslav Divoký" userId="96ef28925de8bb34" providerId="LiveId" clId="{E504D0D2-A4D9-4263-8A63-9A575F7D61F1}" dt="2020-10-27T07:59:57.061" v="304" actId="14100"/>
        <pc:sldMkLst>
          <pc:docMk/>
          <pc:sldMk cId="2533346548" sldId="258"/>
        </pc:sldMkLst>
        <pc:graphicFrameChg chg="mod">
          <ac:chgData name="Jaroslav Divoký" userId="96ef28925de8bb34" providerId="LiveId" clId="{E504D0D2-A4D9-4263-8A63-9A575F7D61F1}" dt="2020-10-27T07:59:57.061" v="304" actId="14100"/>
          <ac:graphicFrameMkLst>
            <pc:docMk/>
            <pc:sldMk cId="2533346548" sldId="258"/>
            <ac:graphicFrameMk id="4" creationId="{00000000-0000-0000-0000-000000000000}"/>
          </ac:graphicFrameMkLst>
        </pc:graphicFrameChg>
      </pc:sldChg>
      <pc:sldChg chg="modSp mod ord">
        <pc:chgData name="Jaroslav Divoký" userId="96ef28925de8bb34" providerId="LiveId" clId="{E504D0D2-A4D9-4263-8A63-9A575F7D61F1}" dt="2020-10-27T07:32:59.024" v="66" actId="120"/>
        <pc:sldMkLst>
          <pc:docMk/>
          <pc:sldMk cId="3587507877" sldId="259"/>
        </pc:sldMkLst>
        <pc:spChg chg="mod">
          <ac:chgData name="Jaroslav Divoký" userId="96ef28925de8bb34" providerId="LiveId" clId="{E504D0D2-A4D9-4263-8A63-9A575F7D61F1}" dt="2020-10-27T07:32:12.639" v="55" actId="20577"/>
          <ac:spMkLst>
            <pc:docMk/>
            <pc:sldMk cId="3587507877" sldId="259"/>
            <ac:spMk id="2" creationId="{00000000-0000-0000-0000-000000000000}"/>
          </ac:spMkLst>
        </pc:spChg>
        <pc:spChg chg="mod">
          <ac:chgData name="Jaroslav Divoký" userId="96ef28925de8bb34" providerId="LiveId" clId="{E504D0D2-A4D9-4263-8A63-9A575F7D61F1}" dt="2020-10-27T07:32:59.024" v="66" actId="120"/>
          <ac:spMkLst>
            <pc:docMk/>
            <pc:sldMk cId="3587507877" sldId="259"/>
            <ac:spMk id="3" creationId="{00000000-0000-0000-0000-000000000000}"/>
          </ac:spMkLst>
        </pc:spChg>
      </pc:sldChg>
      <pc:sldChg chg="modSp mod">
        <pc:chgData name="Jaroslav Divoký" userId="96ef28925de8bb34" providerId="LiveId" clId="{E504D0D2-A4D9-4263-8A63-9A575F7D61F1}" dt="2020-10-27T07:34:09.488" v="80" actId="20577"/>
        <pc:sldMkLst>
          <pc:docMk/>
          <pc:sldMk cId="3878314886" sldId="262"/>
        </pc:sldMkLst>
        <pc:graphicFrameChg chg="mod">
          <ac:chgData name="Jaroslav Divoký" userId="96ef28925de8bb34" providerId="LiveId" clId="{E504D0D2-A4D9-4263-8A63-9A575F7D61F1}" dt="2020-10-27T07:34:09.488" v="80" actId="20577"/>
          <ac:graphicFrameMkLst>
            <pc:docMk/>
            <pc:sldMk cId="3878314886" sldId="262"/>
            <ac:graphicFrameMk id="5" creationId="{00000000-0000-0000-0000-000000000000}"/>
          </ac:graphicFrameMkLst>
        </pc:graphicFrameChg>
      </pc:sldChg>
      <pc:sldChg chg="modSp">
        <pc:chgData name="Jaroslav Divoký" userId="96ef28925de8bb34" providerId="LiveId" clId="{E504D0D2-A4D9-4263-8A63-9A575F7D61F1}" dt="2020-10-27T07:35:34.534" v="87" actId="14100"/>
        <pc:sldMkLst>
          <pc:docMk/>
          <pc:sldMk cId="792382958" sldId="263"/>
        </pc:sldMkLst>
        <pc:graphicFrameChg chg="mod">
          <ac:chgData name="Jaroslav Divoký" userId="96ef28925de8bb34" providerId="LiveId" clId="{E504D0D2-A4D9-4263-8A63-9A575F7D61F1}" dt="2020-10-27T07:35:34.534" v="87" actId="14100"/>
          <ac:graphicFrameMkLst>
            <pc:docMk/>
            <pc:sldMk cId="792382958" sldId="263"/>
            <ac:graphicFrameMk id="4" creationId="{00000000-0000-0000-0000-000000000000}"/>
          </ac:graphicFrameMkLst>
        </pc:graphicFrameChg>
      </pc:sldChg>
      <pc:sldChg chg="modSp">
        <pc:chgData name="Jaroslav Divoký" userId="96ef28925de8bb34" providerId="LiveId" clId="{E504D0D2-A4D9-4263-8A63-9A575F7D61F1}" dt="2020-10-27T07:35:22.194" v="86" actId="14100"/>
        <pc:sldMkLst>
          <pc:docMk/>
          <pc:sldMk cId="3927474732" sldId="264"/>
        </pc:sldMkLst>
        <pc:graphicFrameChg chg="mod">
          <ac:chgData name="Jaroslav Divoký" userId="96ef28925de8bb34" providerId="LiveId" clId="{E504D0D2-A4D9-4263-8A63-9A575F7D61F1}" dt="2020-10-27T07:35:22.194" v="86" actId="14100"/>
          <ac:graphicFrameMkLst>
            <pc:docMk/>
            <pc:sldMk cId="3927474732" sldId="264"/>
            <ac:graphicFrameMk id="4" creationId="{00000000-0000-0000-0000-000000000000}"/>
          </ac:graphicFrameMkLst>
        </pc:graphicFrameChg>
      </pc:sldChg>
      <pc:sldChg chg="modSp mod">
        <pc:chgData name="Jaroslav Divoký" userId="96ef28925de8bb34" providerId="LiveId" clId="{E504D0D2-A4D9-4263-8A63-9A575F7D61F1}" dt="2020-10-27T07:37:45.291" v="102" actId="1076"/>
        <pc:sldMkLst>
          <pc:docMk/>
          <pc:sldMk cId="3170385103" sldId="266"/>
        </pc:sldMkLst>
        <pc:graphicFrameChg chg="mod">
          <ac:chgData name="Jaroslav Divoký" userId="96ef28925de8bb34" providerId="LiveId" clId="{E504D0D2-A4D9-4263-8A63-9A575F7D61F1}" dt="2020-10-27T07:37:41.948" v="101" actId="14100"/>
          <ac:graphicFrameMkLst>
            <pc:docMk/>
            <pc:sldMk cId="3170385103" sldId="266"/>
            <ac:graphicFrameMk id="4" creationId="{00000000-0000-0000-0000-000000000000}"/>
          </ac:graphicFrameMkLst>
        </pc:graphicFrameChg>
        <pc:picChg chg="mod">
          <ac:chgData name="Jaroslav Divoký" userId="96ef28925de8bb34" providerId="LiveId" clId="{E504D0D2-A4D9-4263-8A63-9A575F7D61F1}" dt="2020-10-27T07:37:45.291" v="102" actId="1076"/>
          <ac:picMkLst>
            <pc:docMk/>
            <pc:sldMk cId="3170385103" sldId="266"/>
            <ac:picMk id="3" creationId="{00000000-0000-0000-0000-000000000000}"/>
          </ac:picMkLst>
        </pc:picChg>
      </pc:sldChg>
      <pc:sldChg chg="modSp mod">
        <pc:chgData name="Jaroslav Divoký" userId="96ef28925de8bb34" providerId="LiveId" clId="{E504D0D2-A4D9-4263-8A63-9A575F7D61F1}" dt="2020-10-27T07:37:53.276" v="103" actId="14100"/>
        <pc:sldMkLst>
          <pc:docMk/>
          <pc:sldMk cId="651627380" sldId="267"/>
        </pc:sldMkLst>
        <pc:spChg chg="mod">
          <ac:chgData name="Jaroslav Divoký" userId="96ef28925de8bb34" providerId="LiveId" clId="{E504D0D2-A4D9-4263-8A63-9A575F7D61F1}" dt="2020-10-27T07:37:53.276" v="103" actId="14100"/>
          <ac:spMkLst>
            <pc:docMk/>
            <pc:sldMk cId="651627380" sldId="267"/>
            <ac:spMk id="3" creationId="{00000000-0000-0000-0000-000000000000}"/>
          </ac:spMkLst>
        </pc:spChg>
      </pc:sldChg>
      <pc:sldChg chg="modSp mod">
        <pc:chgData name="Jaroslav Divoký" userId="96ef28925de8bb34" providerId="LiveId" clId="{E504D0D2-A4D9-4263-8A63-9A575F7D61F1}" dt="2020-10-27T07:37:13.857" v="100" actId="113"/>
        <pc:sldMkLst>
          <pc:docMk/>
          <pc:sldMk cId="3676881243" sldId="268"/>
        </pc:sldMkLst>
        <pc:spChg chg="mod">
          <ac:chgData name="Jaroslav Divoký" userId="96ef28925de8bb34" providerId="LiveId" clId="{E504D0D2-A4D9-4263-8A63-9A575F7D61F1}" dt="2020-10-27T07:37:13.857" v="100" actId="113"/>
          <ac:spMkLst>
            <pc:docMk/>
            <pc:sldMk cId="3676881243" sldId="268"/>
            <ac:spMk id="3" creationId="{00000000-0000-0000-0000-000000000000}"/>
          </ac:spMkLst>
        </pc:spChg>
      </pc:sldChg>
      <pc:sldChg chg="modSp mod">
        <pc:chgData name="Jaroslav Divoký" userId="96ef28925de8bb34" providerId="LiveId" clId="{E504D0D2-A4D9-4263-8A63-9A575F7D61F1}" dt="2020-10-27T07:31:04.554" v="29" actId="1076"/>
        <pc:sldMkLst>
          <pc:docMk/>
          <pc:sldMk cId="3535733073" sldId="271"/>
        </pc:sldMkLst>
        <pc:spChg chg="mod">
          <ac:chgData name="Jaroslav Divoký" userId="96ef28925de8bb34" providerId="LiveId" clId="{E504D0D2-A4D9-4263-8A63-9A575F7D61F1}" dt="2020-10-27T07:30:46.438" v="26" actId="20577"/>
          <ac:spMkLst>
            <pc:docMk/>
            <pc:sldMk cId="3535733073" sldId="271"/>
            <ac:spMk id="2" creationId="{00000000-0000-0000-0000-000000000000}"/>
          </ac:spMkLst>
        </pc:spChg>
        <pc:spChg chg="mod">
          <ac:chgData name="Jaroslav Divoký" userId="96ef28925de8bb34" providerId="LiveId" clId="{E504D0D2-A4D9-4263-8A63-9A575F7D61F1}" dt="2020-10-27T07:30:55.328" v="27" actId="113"/>
          <ac:spMkLst>
            <pc:docMk/>
            <pc:sldMk cId="3535733073" sldId="271"/>
            <ac:spMk id="3" creationId="{00000000-0000-0000-0000-000000000000}"/>
          </ac:spMkLst>
        </pc:spChg>
        <pc:spChg chg="mod">
          <ac:chgData name="Jaroslav Divoký" userId="96ef28925de8bb34" providerId="LiveId" clId="{E504D0D2-A4D9-4263-8A63-9A575F7D61F1}" dt="2020-10-27T07:31:04.554" v="29" actId="1076"/>
          <ac:spMkLst>
            <pc:docMk/>
            <pc:sldMk cId="3535733073" sldId="271"/>
            <ac:spMk id="4" creationId="{00000000-0000-0000-0000-000000000000}"/>
          </ac:spMkLst>
        </pc:spChg>
        <pc:spChg chg="mod">
          <ac:chgData name="Jaroslav Divoký" userId="96ef28925de8bb34" providerId="LiveId" clId="{E504D0D2-A4D9-4263-8A63-9A575F7D61F1}" dt="2020-10-27T07:29:07.976" v="9" actId="1076"/>
          <ac:spMkLst>
            <pc:docMk/>
            <pc:sldMk cId="3535733073" sldId="271"/>
            <ac:spMk id="5" creationId="{00000000-0000-0000-0000-000000000000}"/>
          </ac:spMkLst>
        </pc:spChg>
        <pc:spChg chg="mod">
          <ac:chgData name="Jaroslav Divoký" userId="96ef28925de8bb34" providerId="LiveId" clId="{E504D0D2-A4D9-4263-8A63-9A575F7D61F1}" dt="2020-10-27T07:31:00.489" v="28" actId="1076"/>
          <ac:spMkLst>
            <pc:docMk/>
            <pc:sldMk cId="3535733073" sldId="271"/>
            <ac:spMk id="6" creationId="{00000000-0000-0000-0000-000000000000}"/>
          </ac:spMkLst>
        </pc:spChg>
      </pc:sldChg>
      <pc:sldChg chg="modSp">
        <pc:chgData name="Jaroslav Divoký" userId="96ef28925de8bb34" providerId="LiveId" clId="{E504D0D2-A4D9-4263-8A63-9A575F7D61F1}" dt="2020-10-27T08:14:03.836" v="326" actId="403"/>
        <pc:sldMkLst>
          <pc:docMk/>
          <pc:sldMk cId="3062713554" sldId="273"/>
        </pc:sldMkLst>
        <pc:graphicFrameChg chg="mod">
          <ac:chgData name="Jaroslav Divoký" userId="96ef28925de8bb34" providerId="LiveId" clId="{E504D0D2-A4D9-4263-8A63-9A575F7D61F1}" dt="2020-10-27T08:14:03.836" v="326" actId="403"/>
          <ac:graphicFrameMkLst>
            <pc:docMk/>
            <pc:sldMk cId="3062713554" sldId="273"/>
            <ac:graphicFrameMk id="4" creationId="{00000000-0000-0000-0000-000000000000}"/>
          </ac:graphicFrameMkLst>
        </pc:graphicFrameChg>
      </pc:sldChg>
      <pc:sldChg chg="modSp mod">
        <pc:chgData name="Jaroslav Divoký" userId="96ef28925de8bb34" providerId="LiveId" clId="{E504D0D2-A4D9-4263-8A63-9A575F7D61F1}" dt="2020-10-27T07:42:58.832" v="135" actId="12"/>
        <pc:sldMkLst>
          <pc:docMk/>
          <pc:sldMk cId="134654979" sldId="275"/>
        </pc:sldMkLst>
        <pc:spChg chg="mod">
          <ac:chgData name="Jaroslav Divoký" userId="96ef28925de8bb34" providerId="LiveId" clId="{E504D0D2-A4D9-4263-8A63-9A575F7D61F1}" dt="2020-10-27T07:42:58.832" v="135" actId="12"/>
          <ac:spMkLst>
            <pc:docMk/>
            <pc:sldMk cId="134654979" sldId="275"/>
            <ac:spMk id="3" creationId="{00000000-0000-0000-0000-000000000000}"/>
          </ac:spMkLst>
        </pc:spChg>
        <pc:picChg chg="mod">
          <ac:chgData name="Jaroslav Divoký" userId="96ef28925de8bb34" providerId="LiveId" clId="{E504D0D2-A4D9-4263-8A63-9A575F7D61F1}" dt="2020-10-27T07:42:56.128" v="134" actId="1076"/>
          <ac:picMkLst>
            <pc:docMk/>
            <pc:sldMk cId="134654979" sldId="275"/>
            <ac:picMk id="4" creationId="{00000000-0000-0000-0000-000000000000}"/>
          </ac:picMkLst>
        </pc:picChg>
      </pc:sldChg>
      <pc:sldChg chg="addSp delSp modSp del mod">
        <pc:chgData name="Jaroslav Divoký" userId="96ef28925de8bb34" providerId="LiveId" clId="{E504D0D2-A4D9-4263-8A63-9A575F7D61F1}" dt="2020-10-27T08:12:33.539" v="318" actId="47"/>
        <pc:sldMkLst>
          <pc:docMk/>
          <pc:sldMk cId="765277883" sldId="276"/>
        </pc:sldMkLst>
        <pc:spChg chg="add mod">
          <ac:chgData name="Jaroslav Divoký" userId="96ef28925de8bb34" providerId="LiveId" clId="{E504D0D2-A4D9-4263-8A63-9A575F7D61F1}" dt="2020-10-27T08:12:18.363" v="315" actId="478"/>
          <ac:spMkLst>
            <pc:docMk/>
            <pc:sldMk cId="765277883" sldId="276"/>
            <ac:spMk id="5" creationId="{1D62E267-4357-4CFB-9857-E7D1169EF893}"/>
          </ac:spMkLst>
        </pc:spChg>
        <pc:graphicFrameChg chg="del mod">
          <ac:chgData name="Jaroslav Divoký" userId="96ef28925de8bb34" providerId="LiveId" clId="{E504D0D2-A4D9-4263-8A63-9A575F7D61F1}" dt="2020-10-27T08:12:18.363" v="315" actId="478"/>
          <ac:graphicFrameMkLst>
            <pc:docMk/>
            <pc:sldMk cId="765277883" sldId="276"/>
            <ac:graphicFrameMk id="2" creationId="{00000000-0000-0000-0000-000000000000}"/>
          </ac:graphicFrameMkLst>
        </pc:graphicFrameChg>
      </pc:sldChg>
      <pc:sldChg chg="modSp mod">
        <pc:chgData name="Jaroslav Divoký" userId="96ef28925de8bb34" providerId="LiveId" clId="{E504D0D2-A4D9-4263-8A63-9A575F7D61F1}" dt="2020-10-27T07:43:13.113" v="136" actId="12"/>
        <pc:sldMkLst>
          <pc:docMk/>
          <pc:sldMk cId="1623421809" sldId="278"/>
        </pc:sldMkLst>
        <pc:spChg chg="mod">
          <ac:chgData name="Jaroslav Divoký" userId="96ef28925de8bb34" providerId="LiveId" clId="{E504D0D2-A4D9-4263-8A63-9A575F7D61F1}" dt="2020-10-27T07:43:13.113" v="136" actId="12"/>
          <ac:spMkLst>
            <pc:docMk/>
            <pc:sldMk cId="1623421809" sldId="278"/>
            <ac:spMk id="3" creationId="{00000000-0000-0000-0000-000000000000}"/>
          </ac:spMkLst>
        </pc:spChg>
      </pc:sldChg>
      <pc:sldChg chg="modSp mod">
        <pc:chgData name="Jaroslav Divoký" userId="96ef28925de8bb34" providerId="LiveId" clId="{E504D0D2-A4D9-4263-8A63-9A575F7D61F1}" dt="2020-10-27T07:43:20.827" v="137" actId="12"/>
        <pc:sldMkLst>
          <pc:docMk/>
          <pc:sldMk cId="379588950" sldId="279"/>
        </pc:sldMkLst>
        <pc:spChg chg="mod">
          <ac:chgData name="Jaroslav Divoký" userId="96ef28925de8bb34" providerId="LiveId" clId="{E504D0D2-A4D9-4263-8A63-9A575F7D61F1}" dt="2020-10-27T07:43:20.827" v="137" actId="12"/>
          <ac:spMkLst>
            <pc:docMk/>
            <pc:sldMk cId="379588950" sldId="279"/>
            <ac:spMk id="3" creationId="{00000000-0000-0000-0000-000000000000}"/>
          </ac:spMkLst>
        </pc:spChg>
      </pc:sldChg>
      <pc:sldChg chg="modSp">
        <pc:chgData name="Jaroslav Divoký" userId="96ef28925de8bb34" providerId="LiveId" clId="{E504D0D2-A4D9-4263-8A63-9A575F7D61F1}" dt="2020-10-27T07:38:45.748" v="110" actId="14100"/>
        <pc:sldMkLst>
          <pc:docMk/>
          <pc:sldMk cId="1758031521" sldId="282"/>
        </pc:sldMkLst>
        <pc:graphicFrameChg chg="mod">
          <ac:chgData name="Jaroslav Divoký" userId="96ef28925de8bb34" providerId="LiveId" clId="{E504D0D2-A4D9-4263-8A63-9A575F7D61F1}" dt="2020-10-27T07:38:45.748" v="110" actId="14100"/>
          <ac:graphicFrameMkLst>
            <pc:docMk/>
            <pc:sldMk cId="1758031521" sldId="282"/>
            <ac:graphicFrameMk id="4" creationId="{00000000-0000-0000-0000-000000000000}"/>
          </ac:graphicFrameMkLst>
        </pc:graphicFrameChg>
      </pc:sldChg>
      <pc:sldChg chg="modSp mod">
        <pc:chgData name="Jaroslav Divoký" userId="96ef28925de8bb34" providerId="LiveId" clId="{E504D0D2-A4D9-4263-8A63-9A575F7D61F1}" dt="2020-10-27T07:38:26.561" v="108" actId="122"/>
        <pc:sldMkLst>
          <pc:docMk/>
          <pc:sldMk cId="3533045305" sldId="284"/>
        </pc:sldMkLst>
        <pc:spChg chg="mod">
          <ac:chgData name="Jaroslav Divoký" userId="96ef28925de8bb34" providerId="LiveId" clId="{E504D0D2-A4D9-4263-8A63-9A575F7D61F1}" dt="2020-10-27T07:38:26.561" v="108" actId="122"/>
          <ac:spMkLst>
            <pc:docMk/>
            <pc:sldMk cId="3533045305" sldId="284"/>
            <ac:spMk id="2" creationId="{00000000-0000-0000-0000-000000000000}"/>
          </ac:spMkLst>
        </pc:spChg>
        <pc:graphicFrameChg chg="mod">
          <ac:chgData name="Jaroslav Divoký" userId="96ef28925de8bb34" providerId="LiveId" clId="{E504D0D2-A4D9-4263-8A63-9A575F7D61F1}" dt="2020-10-27T07:38:23.426" v="107" actId="14100"/>
          <ac:graphicFrameMkLst>
            <pc:docMk/>
            <pc:sldMk cId="3533045305" sldId="284"/>
            <ac:graphicFrameMk id="5" creationId="{00000000-0000-0000-0000-000000000000}"/>
          </ac:graphicFrameMkLst>
        </pc:graphicFrameChg>
      </pc:sldChg>
      <pc:sldChg chg="modSp mod">
        <pc:chgData name="Jaroslav Divoký" userId="96ef28925de8bb34" providerId="LiveId" clId="{E504D0D2-A4D9-4263-8A63-9A575F7D61F1}" dt="2020-10-27T07:38:58.947" v="113" actId="120"/>
        <pc:sldMkLst>
          <pc:docMk/>
          <pc:sldMk cId="2992274871" sldId="285"/>
        </pc:sldMkLst>
        <pc:spChg chg="mod">
          <ac:chgData name="Jaroslav Divoký" userId="96ef28925de8bb34" providerId="LiveId" clId="{E504D0D2-A4D9-4263-8A63-9A575F7D61F1}" dt="2020-10-27T07:38:58.947" v="113" actId="120"/>
          <ac:spMkLst>
            <pc:docMk/>
            <pc:sldMk cId="2992274871" sldId="285"/>
            <ac:spMk id="3" creationId="{00000000-0000-0000-0000-000000000000}"/>
          </ac:spMkLst>
        </pc:spChg>
      </pc:sldChg>
      <pc:sldChg chg="modSp">
        <pc:chgData name="Jaroslav Divoký" userId="96ef28925de8bb34" providerId="LiveId" clId="{E504D0D2-A4D9-4263-8A63-9A575F7D61F1}" dt="2020-10-27T07:39:23.818" v="115" actId="14100"/>
        <pc:sldMkLst>
          <pc:docMk/>
          <pc:sldMk cId="3461895805" sldId="288"/>
        </pc:sldMkLst>
        <pc:graphicFrameChg chg="mod">
          <ac:chgData name="Jaroslav Divoký" userId="96ef28925de8bb34" providerId="LiveId" clId="{E504D0D2-A4D9-4263-8A63-9A575F7D61F1}" dt="2020-10-27T07:39:23.818" v="115" actId="14100"/>
          <ac:graphicFrameMkLst>
            <pc:docMk/>
            <pc:sldMk cId="3461895805" sldId="288"/>
            <ac:graphicFrameMk id="4" creationId="{00000000-0000-0000-0000-000000000000}"/>
          </ac:graphicFrameMkLst>
        </pc:graphicFrameChg>
      </pc:sldChg>
      <pc:sldChg chg="modSp">
        <pc:chgData name="Jaroslav Divoký" userId="96ef28925de8bb34" providerId="LiveId" clId="{E504D0D2-A4D9-4263-8A63-9A575F7D61F1}" dt="2020-10-27T07:45:32.012" v="146" actId="115"/>
        <pc:sldMkLst>
          <pc:docMk/>
          <pc:sldMk cId="3830519444" sldId="289"/>
        </pc:sldMkLst>
        <pc:graphicFrameChg chg="mod">
          <ac:chgData name="Jaroslav Divoký" userId="96ef28925de8bb34" providerId="LiveId" clId="{E504D0D2-A4D9-4263-8A63-9A575F7D61F1}" dt="2020-10-27T07:45:32.012" v="146" actId="115"/>
          <ac:graphicFrameMkLst>
            <pc:docMk/>
            <pc:sldMk cId="3830519444" sldId="289"/>
            <ac:graphicFrameMk id="4" creationId="{00000000-0000-0000-0000-000000000000}"/>
          </ac:graphicFrameMkLst>
        </pc:graphicFrameChg>
      </pc:sldChg>
      <pc:sldChg chg="addSp modSp mod modClrScheme chgLayout">
        <pc:chgData name="Jaroslav Divoký" userId="96ef28925de8bb34" providerId="LiveId" clId="{E504D0D2-A4D9-4263-8A63-9A575F7D61F1}" dt="2020-10-27T07:45:51.180" v="148" actId="700"/>
        <pc:sldMkLst>
          <pc:docMk/>
          <pc:sldMk cId="2548337234" sldId="290"/>
        </pc:sldMkLst>
        <pc:spChg chg="add mod ord">
          <ac:chgData name="Jaroslav Divoký" userId="96ef28925de8bb34" providerId="LiveId" clId="{E504D0D2-A4D9-4263-8A63-9A575F7D61F1}" dt="2020-10-27T07:45:51.180" v="148" actId="700"/>
          <ac:spMkLst>
            <pc:docMk/>
            <pc:sldMk cId="2548337234" sldId="290"/>
            <ac:spMk id="2" creationId="{C2E687EC-A088-4ABF-96A2-8C4F5742AFA7}"/>
          </ac:spMkLst>
        </pc:spChg>
        <pc:spChg chg="mod ord">
          <ac:chgData name="Jaroslav Divoký" userId="96ef28925de8bb34" providerId="LiveId" clId="{E504D0D2-A4D9-4263-8A63-9A575F7D61F1}" dt="2020-10-27T07:45:51.180" v="148" actId="700"/>
          <ac:spMkLst>
            <pc:docMk/>
            <pc:sldMk cId="2548337234" sldId="290"/>
            <ac:spMk id="4" creationId="{00000000-0000-0000-0000-000000000000}"/>
          </ac:spMkLst>
        </pc:spChg>
      </pc:sldChg>
      <pc:sldChg chg="modSp">
        <pc:chgData name="Jaroslav Divoký" userId="96ef28925de8bb34" providerId="LiveId" clId="{E504D0D2-A4D9-4263-8A63-9A575F7D61F1}" dt="2020-10-27T07:45:45.401" v="147" actId="14100"/>
        <pc:sldMkLst>
          <pc:docMk/>
          <pc:sldMk cId="2099427826" sldId="291"/>
        </pc:sldMkLst>
        <pc:graphicFrameChg chg="mod">
          <ac:chgData name="Jaroslav Divoký" userId="96ef28925de8bb34" providerId="LiveId" clId="{E504D0D2-A4D9-4263-8A63-9A575F7D61F1}" dt="2020-10-27T07:45:45.401" v="147" actId="14100"/>
          <ac:graphicFrameMkLst>
            <pc:docMk/>
            <pc:sldMk cId="2099427826" sldId="291"/>
            <ac:graphicFrameMk id="4" creationId="{00000000-0000-0000-0000-000000000000}"/>
          </ac:graphicFrameMkLst>
        </pc:graphicFrameChg>
      </pc:sldChg>
      <pc:sldChg chg="modSp">
        <pc:chgData name="Jaroslav Divoký" userId="96ef28925de8bb34" providerId="LiveId" clId="{E504D0D2-A4D9-4263-8A63-9A575F7D61F1}" dt="2020-10-27T07:46:04.436" v="149" actId="14100"/>
        <pc:sldMkLst>
          <pc:docMk/>
          <pc:sldMk cId="2584770311" sldId="292"/>
        </pc:sldMkLst>
        <pc:graphicFrameChg chg="mod">
          <ac:chgData name="Jaroslav Divoký" userId="96ef28925de8bb34" providerId="LiveId" clId="{E504D0D2-A4D9-4263-8A63-9A575F7D61F1}" dt="2020-10-27T07:46:04.436" v="149" actId="14100"/>
          <ac:graphicFrameMkLst>
            <pc:docMk/>
            <pc:sldMk cId="2584770311" sldId="292"/>
            <ac:graphicFrameMk id="4" creationId="{00000000-0000-0000-0000-000000000000}"/>
          </ac:graphicFrameMkLst>
        </pc:graphicFrameChg>
      </pc:sldChg>
      <pc:sldChg chg="ord">
        <pc:chgData name="Jaroslav Divoký" userId="96ef28925de8bb34" providerId="LiveId" clId="{E504D0D2-A4D9-4263-8A63-9A575F7D61F1}" dt="2020-10-27T15:23:31.133" v="346"/>
        <pc:sldMkLst>
          <pc:docMk/>
          <pc:sldMk cId="3255596813" sldId="320"/>
        </pc:sldMkLst>
      </pc:sldChg>
      <pc:sldChg chg="ord">
        <pc:chgData name="Jaroslav Divoký" userId="96ef28925de8bb34" providerId="LiveId" clId="{E504D0D2-A4D9-4263-8A63-9A575F7D61F1}" dt="2020-10-27T15:23:31.133" v="346"/>
        <pc:sldMkLst>
          <pc:docMk/>
          <pc:sldMk cId="2643475208" sldId="321"/>
        </pc:sldMkLst>
      </pc:sldChg>
      <pc:sldChg chg="modSp mod ord">
        <pc:chgData name="Jaroslav Divoký" userId="96ef28925de8bb34" providerId="LiveId" clId="{E504D0D2-A4D9-4263-8A63-9A575F7D61F1}" dt="2020-10-27T07:31:49.150" v="36"/>
        <pc:sldMkLst>
          <pc:docMk/>
          <pc:sldMk cId="3665075166" sldId="323"/>
        </pc:sldMkLst>
        <pc:spChg chg="mod">
          <ac:chgData name="Jaroslav Divoký" userId="96ef28925de8bb34" providerId="LiveId" clId="{E504D0D2-A4D9-4263-8A63-9A575F7D61F1}" dt="2020-10-27T07:31:27.781" v="32" actId="20577"/>
          <ac:spMkLst>
            <pc:docMk/>
            <pc:sldMk cId="3665075166" sldId="323"/>
            <ac:spMk id="3" creationId="{00000000-0000-0000-0000-000000000000}"/>
          </ac:spMkLst>
        </pc:spChg>
      </pc:sldChg>
      <pc:sldChg chg="modSp mod">
        <pc:chgData name="Jaroslav Divoký" userId="96ef28925de8bb34" providerId="LiveId" clId="{E504D0D2-A4D9-4263-8A63-9A575F7D61F1}" dt="2020-10-27T07:28:39.997" v="7" actId="5793"/>
        <pc:sldMkLst>
          <pc:docMk/>
          <pc:sldMk cId="1597176300" sldId="324"/>
        </pc:sldMkLst>
        <pc:spChg chg="mod">
          <ac:chgData name="Jaroslav Divoký" userId="96ef28925de8bb34" providerId="LiveId" clId="{E504D0D2-A4D9-4263-8A63-9A575F7D61F1}" dt="2020-10-27T07:28:39.997" v="7" actId="5793"/>
          <ac:spMkLst>
            <pc:docMk/>
            <pc:sldMk cId="1597176300" sldId="324"/>
            <ac:spMk id="3" creationId="{00000000-0000-0000-0000-000000000000}"/>
          </ac:spMkLst>
        </pc:spChg>
      </pc:sldChg>
      <pc:sldChg chg="addSp delSp modSp mod modClrScheme chgLayout">
        <pc:chgData name="Jaroslav Divoký" userId="96ef28925de8bb34" providerId="LiveId" clId="{E504D0D2-A4D9-4263-8A63-9A575F7D61F1}" dt="2020-10-27T07:42:19.434" v="132" actId="1076"/>
        <pc:sldMkLst>
          <pc:docMk/>
          <pc:sldMk cId="1170090058" sldId="325"/>
        </pc:sldMkLst>
        <pc:spChg chg="add del mod ord">
          <ac:chgData name="Jaroslav Divoký" userId="96ef28925de8bb34" providerId="LiveId" clId="{E504D0D2-A4D9-4263-8A63-9A575F7D61F1}" dt="2020-10-27T07:41:56.746" v="128" actId="700"/>
          <ac:spMkLst>
            <pc:docMk/>
            <pc:sldMk cId="1170090058" sldId="325"/>
            <ac:spMk id="2" creationId="{ECF94B29-5BCB-4A06-A330-4D0E4A789959}"/>
          </ac:spMkLst>
        </pc:spChg>
        <pc:spChg chg="add del mod ord">
          <ac:chgData name="Jaroslav Divoký" userId="96ef28925de8bb34" providerId="LiveId" clId="{E504D0D2-A4D9-4263-8A63-9A575F7D61F1}" dt="2020-10-27T07:41:35.758" v="125" actId="22"/>
          <ac:spMkLst>
            <pc:docMk/>
            <pc:sldMk cId="1170090058" sldId="325"/>
            <ac:spMk id="3" creationId="{5274C345-8586-474D-A6A6-EBF7E2073CD3}"/>
          </ac:spMkLst>
        </pc:spChg>
        <pc:spChg chg="mod ord">
          <ac:chgData name="Jaroslav Divoký" userId="96ef28925de8bb34" providerId="LiveId" clId="{E504D0D2-A4D9-4263-8A63-9A575F7D61F1}" dt="2020-10-27T07:42:19.434" v="132" actId="1076"/>
          <ac:spMkLst>
            <pc:docMk/>
            <pc:sldMk cId="1170090058" sldId="325"/>
            <ac:spMk id="4" creationId="{00000000-0000-0000-0000-000000000000}"/>
          </ac:spMkLst>
        </pc:spChg>
        <pc:spChg chg="del mod ord">
          <ac:chgData name="Jaroslav Divoký" userId="96ef28925de8bb34" providerId="LiveId" clId="{E504D0D2-A4D9-4263-8A63-9A575F7D61F1}" dt="2020-10-27T07:41:25.332" v="123" actId="700"/>
          <ac:spMkLst>
            <pc:docMk/>
            <pc:sldMk cId="1170090058" sldId="325"/>
            <ac:spMk id="5" creationId="{00000000-0000-0000-0000-000000000000}"/>
          </ac:spMkLst>
        </pc:spChg>
        <pc:spChg chg="add del mod">
          <ac:chgData name="Jaroslav Divoký" userId="96ef28925de8bb34" providerId="LiveId" clId="{E504D0D2-A4D9-4263-8A63-9A575F7D61F1}" dt="2020-10-27T07:41:56.746" v="128" actId="700"/>
          <ac:spMkLst>
            <pc:docMk/>
            <pc:sldMk cId="1170090058" sldId="325"/>
            <ac:spMk id="10" creationId="{FBD026BE-2E91-49C3-986D-01D945864DF0}"/>
          </ac:spMkLst>
        </pc:spChg>
        <pc:spChg chg="add mod ord">
          <ac:chgData name="Jaroslav Divoký" userId="96ef28925de8bb34" providerId="LiveId" clId="{E504D0D2-A4D9-4263-8A63-9A575F7D61F1}" dt="2020-10-27T07:41:56.746" v="128" actId="700"/>
          <ac:spMkLst>
            <pc:docMk/>
            <pc:sldMk cId="1170090058" sldId="325"/>
            <ac:spMk id="11" creationId="{5D645AB2-83F5-4A9B-BA51-5350AD3808C4}"/>
          </ac:spMkLst>
        </pc:spChg>
        <pc:picChg chg="mod">
          <ac:chgData name="Jaroslav Divoký" userId="96ef28925de8bb34" providerId="LiveId" clId="{E504D0D2-A4D9-4263-8A63-9A575F7D61F1}" dt="2020-10-27T07:42:04.356" v="130" actId="1076"/>
          <ac:picMkLst>
            <pc:docMk/>
            <pc:sldMk cId="1170090058" sldId="325"/>
            <ac:picMk id="6" creationId="{00000000-0000-0000-0000-000000000000}"/>
          </ac:picMkLst>
        </pc:picChg>
        <pc:picChg chg="add del mod modCrop">
          <ac:chgData name="Jaroslav Divoký" userId="96ef28925de8bb34" providerId="LiveId" clId="{E504D0D2-A4D9-4263-8A63-9A575F7D61F1}" dt="2020-10-27T07:41:40.854" v="126" actId="478"/>
          <ac:picMkLst>
            <pc:docMk/>
            <pc:sldMk cId="1170090058" sldId="325"/>
            <ac:picMk id="8" creationId="{FD28E425-B93F-4454-B3B8-9B75ACC2C734}"/>
          </ac:picMkLst>
        </pc:picChg>
      </pc:sldChg>
      <pc:sldChg chg="modSp mod">
        <pc:chgData name="Jaroslav Divoký" userId="96ef28925de8bb34" providerId="LiveId" clId="{E504D0D2-A4D9-4263-8A63-9A575F7D61F1}" dt="2020-10-27T07:34:28.388" v="83" actId="20577"/>
        <pc:sldMkLst>
          <pc:docMk/>
          <pc:sldMk cId="4228938199" sldId="326"/>
        </pc:sldMkLst>
        <pc:spChg chg="mod">
          <ac:chgData name="Jaroslav Divoký" userId="96ef28925de8bb34" providerId="LiveId" clId="{E504D0D2-A4D9-4263-8A63-9A575F7D61F1}" dt="2020-10-27T07:34:28.388" v="83" actId="20577"/>
          <ac:spMkLst>
            <pc:docMk/>
            <pc:sldMk cId="4228938199" sldId="326"/>
            <ac:spMk id="3" creationId="{00000000-0000-0000-0000-000000000000}"/>
          </ac:spMkLst>
        </pc:spChg>
      </pc:sldChg>
      <pc:sldChg chg="modSp mod">
        <pc:chgData name="Jaroslav Divoký" userId="96ef28925de8bb34" providerId="LiveId" clId="{E504D0D2-A4D9-4263-8A63-9A575F7D61F1}" dt="2020-10-27T07:41:13.255" v="122" actId="14100"/>
        <pc:sldMkLst>
          <pc:docMk/>
          <pc:sldMk cId="288995195" sldId="327"/>
        </pc:sldMkLst>
        <pc:spChg chg="mod">
          <ac:chgData name="Jaroslav Divoký" userId="96ef28925de8bb34" providerId="LiveId" clId="{E504D0D2-A4D9-4263-8A63-9A575F7D61F1}" dt="2020-10-27T07:41:13.255" v="122" actId="14100"/>
          <ac:spMkLst>
            <pc:docMk/>
            <pc:sldMk cId="288995195" sldId="327"/>
            <ac:spMk id="4" creationId="{00000000-0000-0000-0000-000000000000}"/>
          </ac:spMkLst>
        </pc:spChg>
        <pc:picChg chg="mod">
          <ac:chgData name="Jaroslav Divoký" userId="96ef28925de8bb34" providerId="LiveId" clId="{E504D0D2-A4D9-4263-8A63-9A575F7D61F1}" dt="2020-10-27T07:41:03.642" v="120" actId="1076"/>
          <ac:picMkLst>
            <pc:docMk/>
            <pc:sldMk cId="288995195" sldId="327"/>
            <ac:picMk id="3" creationId="{00000000-0000-0000-0000-000000000000}"/>
          </ac:picMkLst>
        </pc:picChg>
      </pc:sldChg>
      <pc:sldChg chg="modSp mod">
        <pc:chgData name="Jaroslav Divoký" userId="96ef28925de8bb34" providerId="LiveId" clId="{E504D0D2-A4D9-4263-8A63-9A575F7D61F1}" dt="2020-10-27T07:46:19.468" v="150" actId="14100"/>
        <pc:sldMkLst>
          <pc:docMk/>
          <pc:sldMk cId="4009041879" sldId="328"/>
        </pc:sldMkLst>
        <pc:spChg chg="mod">
          <ac:chgData name="Jaroslav Divoký" userId="96ef28925de8bb34" providerId="LiveId" clId="{E504D0D2-A4D9-4263-8A63-9A575F7D61F1}" dt="2020-10-27T07:46:19.468" v="150" actId="14100"/>
          <ac:spMkLst>
            <pc:docMk/>
            <pc:sldMk cId="4009041879" sldId="328"/>
            <ac:spMk id="3" creationId="{00000000-0000-0000-0000-000000000000}"/>
          </ac:spMkLst>
        </pc:spChg>
      </pc:sldChg>
      <pc:sldChg chg="addSp delSp modSp mod modClrScheme chgLayout">
        <pc:chgData name="Jaroslav Divoký" userId="96ef28925de8bb34" providerId="LiveId" clId="{E504D0D2-A4D9-4263-8A63-9A575F7D61F1}" dt="2020-10-27T07:46:38.788" v="172" actId="20577"/>
        <pc:sldMkLst>
          <pc:docMk/>
          <pc:sldMk cId="3692724759" sldId="329"/>
        </pc:sldMkLst>
        <pc:spChg chg="add mod ord">
          <ac:chgData name="Jaroslav Divoký" userId="96ef28925de8bb34" providerId="LiveId" clId="{E504D0D2-A4D9-4263-8A63-9A575F7D61F1}" dt="2020-10-27T07:46:25.292" v="151" actId="700"/>
          <ac:spMkLst>
            <pc:docMk/>
            <pc:sldMk cId="3692724759" sldId="329"/>
            <ac:spMk id="2" creationId="{E78E5806-7C8F-4106-A18B-35DF6A72C09F}"/>
          </ac:spMkLst>
        </pc:spChg>
        <pc:spChg chg="mod ord">
          <ac:chgData name="Jaroslav Divoký" userId="96ef28925de8bb34" providerId="LiveId" clId="{E504D0D2-A4D9-4263-8A63-9A575F7D61F1}" dt="2020-10-27T07:46:38.788" v="172" actId="20577"/>
          <ac:spMkLst>
            <pc:docMk/>
            <pc:sldMk cId="3692724759" sldId="329"/>
            <ac:spMk id="6" creationId="{A0899407-764A-4B49-8809-C83213D07F22}"/>
          </ac:spMkLst>
        </pc:spChg>
        <pc:spChg chg="del mod ord">
          <ac:chgData name="Jaroslav Divoký" userId="96ef28925de8bb34" providerId="LiveId" clId="{E504D0D2-A4D9-4263-8A63-9A575F7D61F1}" dt="2020-10-27T07:46:25.292" v="151" actId="700"/>
          <ac:spMkLst>
            <pc:docMk/>
            <pc:sldMk cId="3692724759" sldId="329"/>
            <ac:spMk id="7" creationId="{25C26BAE-633B-41A7-9DA9-BAEE72AAA488}"/>
          </ac:spMkLst>
        </pc:spChg>
      </pc:sldChg>
      <pc:sldChg chg="addSp delSp modSp mod">
        <pc:chgData name="Jaroslav Divoký" userId="96ef28925de8bb34" providerId="LiveId" clId="{E504D0D2-A4D9-4263-8A63-9A575F7D61F1}" dt="2020-10-27T07:49:00.847" v="214" actId="14100"/>
        <pc:sldMkLst>
          <pc:docMk/>
          <pc:sldMk cId="3426783053" sldId="330"/>
        </pc:sldMkLst>
        <pc:spChg chg="del mod">
          <ac:chgData name="Jaroslav Divoký" userId="96ef28925de8bb34" providerId="LiveId" clId="{E504D0D2-A4D9-4263-8A63-9A575F7D61F1}" dt="2020-10-27T07:48:35.849" v="210" actId="12084"/>
          <ac:spMkLst>
            <pc:docMk/>
            <pc:sldMk cId="3426783053" sldId="330"/>
            <ac:spMk id="3" creationId="{5697E55B-51F5-4488-99FD-FAABCE54E047}"/>
          </ac:spMkLst>
        </pc:spChg>
        <pc:graphicFrameChg chg="add mod">
          <ac:chgData name="Jaroslav Divoký" userId="96ef28925de8bb34" providerId="LiveId" clId="{E504D0D2-A4D9-4263-8A63-9A575F7D61F1}" dt="2020-10-27T07:49:00.847" v="214" actId="14100"/>
          <ac:graphicFrameMkLst>
            <pc:docMk/>
            <pc:sldMk cId="3426783053" sldId="330"/>
            <ac:graphicFrameMk id="4" creationId="{63D577A1-8AC0-46C7-A5C2-BDAFF32F347C}"/>
          </ac:graphicFrameMkLst>
        </pc:graphicFrameChg>
      </pc:sldChg>
      <pc:sldChg chg="addSp delSp modSp mod">
        <pc:chgData name="Jaroslav Divoký" userId="96ef28925de8bb34" providerId="LiveId" clId="{E504D0D2-A4D9-4263-8A63-9A575F7D61F1}" dt="2020-10-27T07:50:18.616" v="225" actId="14232"/>
        <pc:sldMkLst>
          <pc:docMk/>
          <pc:sldMk cId="2674064829" sldId="331"/>
        </pc:sldMkLst>
        <pc:spChg chg="mod">
          <ac:chgData name="Jaroslav Divoký" userId="96ef28925de8bb34" providerId="LiveId" clId="{E504D0D2-A4D9-4263-8A63-9A575F7D61F1}" dt="2020-10-27T07:49:22.271" v="218" actId="14100"/>
          <ac:spMkLst>
            <pc:docMk/>
            <pc:sldMk cId="2674064829" sldId="331"/>
            <ac:spMk id="2" creationId="{B34FB6BB-FF5C-437F-8240-B8A383728D4D}"/>
          </ac:spMkLst>
        </pc:spChg>
        <pc:spChg chg="del">
          <ac:chgData name="Jaroslav Divoký" userId="96ef28925de8bb34" providerId="LiveId" clId="{E504D0D2-A4D9-4263-8A63-9A575F7D61F1}" dt="2020-10-27T07:49:13.289" v="215" actId="12084"/>
          <ac:spMkLst>
            <pc:docMk/>
            <pc:sldMk cId="2674064829" sldId="331"/>
            <ac:spMk id="3" creationId="{CA3B49BB-41BF-4CD5-B860-6007CD44807F}"/>
          </ac:spMkLst>
        </pc:spChg>
        <pc:graphicFrameChg chg="add mod">
          <ac:chgData name="Jaroslav Divoký" userId="96ef28925de8bb34" providerId="LiveId" clId="{E504D0D2-A4D9-4263-8A63-9A575F7D61F1}" dt="2020-10-27T07:50:18.616" v="225" actId="14232"/>
          <ac:graphicFrameMkLst>
            <pc:docMk/>
            <pc:sldMk cId="2674064829" sldId="331"/>
            <ac:graphicFrameMk id="4" creationId="{06C3B560-ACF6-4FFD-9E48-1E62542F0887}"/>
          </ac:graphicFrameMkLst>
        </pc:graphicFrameChg>
      </pc:sldChg>
      <pc:sldChg chg="addSp delSp modSp">
        <pc:chgData name="Jaroslav Divoký" userId="96ef28925de8bb34" providerId="LiveId" clId="{E504D0D2-A4D9-4263-8A63-9A575F7D61F1}" dt="2020-10-27T07:50:52.480" v="264" actId="20577"/>
        <pc:sldMkLst>
          <pc:docMk/>
          <pc:sldMk cId="2336774588" sldId="332"/>
        </pc:sldMkLst>
        <pc:spChg chg="del">
          <ac:chgData name="Jaroslav Divoký" userId="96ef28925de8bb34" providerId="LiveId" clId="{E504D0D2-A4D9-4263-8A63-9A575F7D61F1}" dt="2020-10-27T07:50:29.476" v="226" actId="12084"/>
          <ac:spMkLst>
            <pc:docMk/>
            <pc:sldMk cId="2336774588" sldId="332"/>
            <ac:spMk id="3" creationId="{086CDFB8-9CF8-44C1-A008-10E048DF8E6E}"/>
          </ac:spMkLst>
        </pc:spChg>
        <pc:graphicFrameChg chg="add mod">
          <ac:chgData name="Jaroslav Divoký" userId="96ef28925de8bb34" providerId="LiveId" clId="{E504D0D2-A4D9-4263-8A63-9A575F7D61F1}" dt="2020-10-27T07:50:52.480" v="264" actId="20577"/>
          <ac:graphicFrameMkLst>
            <pc:docMk/>
            <pc:sldMk cId="2336774588" sldId="332"/>
            <ac:graphicFrameMk id="4" creationId="{6075E2F7-6CF6-4312-8EAC-5B801B44CF38}"/>
          </ac:graphicFrameMkLst>
        </pc:graphicFrameChg>
      </pc:sldChg>
      <pc:sldChg chg="addSp delSp modSp mod modClrScheme chgLayout">
        <pc:chgData name="Jaroslav Divoký" userId="96ef28925de8bb34" providerId="LiveId" clId="{E504D0D2-A4D9-4263-8A63-9A575F7D61F1}" dt="2020-10-27T07:51:39.948" v="275" actId="20577"/>
        <pc:sldMkLst>
          <pc:docMk/>
          <pc:sldMk cId="3961864250" sldId="333"/>
        </pc:sldMkLst>
        <pc:spChg chg="del mod ord">
          <ac:chgData name="Jaroslav Divoký" userId="96ef28925de8bb34" providerId="LiveId" clId="{E504D0D2-A4D9-4263-8A63-9A575F7D61F1}" dt="2020-10-27T07:51:28.589" v="269" actId="478"/>
          <ac:spMkLst>
            <pc:docMk/>
            <pc:sldMk cId="3961864250" sldId="333"/>
            <ac:spMk id="2" creationId="{00000000-0000-0000-0000-000000000000}"/>
          </ac:spMkLst>
        </pc:spChg>
        <pc:spChg chg="add del mod ord">
          <ac:chgData name="Jaroslav Divoký" userId="96ef28925de8bb34" providerId="LiveId" clId="{E504D0D2-A4D9-4263-8A63-9A575F7D61F1}" dt="2020-10-27T07:51:32.704" v="270" actId="700"/>
          <ac:spMkLst>
            <pc:docMk/>
            <pc:sldMk cId="3961864250" sldId="333"/>
            <ac:spMk id="3" creationId="{00000000-0000-0000-0000-000000000000}"/>
          </ac:spMkLst>
        </pc:spChg>
        <pc:spChg chg="add del mod ord">
          <ac:chgData name="Jaroslav Divoký" userId="96ef28925de8bb34" providerId="LiveId" clId="{E504D0D2-A4D9-4263-8A63-9A575F7D61F1}" dt="2020-10-27T07:51:06.892" v="266" actId="700"/>
          <ac:spMkLst>
            <pc:docMk/>
            <pc:sldMk cId="3961864250" sldId="333"/>
            <ac:spMk id="4" creationId="{85BDCD05-92F9-4769-A4B5-345F11A8CBE3}"/>
          </ac:spMkLst>
        </pc:spChg>
        <pc:spChg chg="add del mod ord">
          <ac:chgData name="Jaroslav Divoký" userId="96ef28925de8bb34" providerId="LiveId" clId="{E504D0D2-A4D9-4263-8A63-9A575F7D61F1}" dt="2020-10-27T07:51:24.890" v="268" actId="700"/>
          <ac:spMkLst>
            <pc:docMk/>
            <pc:sldMk cId="3961864250" sldId="333"/>
            <ac:spMk id="5" creationId="{233C0769-A7E3-496F-B588-5DF7A7987697}"/>
          </ac:spMkLst>
        </pc:spChg>
        <pc:spChg chg="add del mod ord">
          <ac:chgData name="Jaroslav Divoký" userId="96ef28925de8bb34" providerId="LiveId" clId="{E504D0D2-A4D9-4263-8A63-9A575F7D61F1}" dt="2020-10-27T07:51:32.704" v="270" actId="700"/>
          <ac:spMkLst>
            <pc:docMk/>
            <pc:sldMk cId="3961864250" sldId="333"/>
            <ac:spMk id="7" creationId="{9354693C-4C7E-4A5F-954F-9BFA22ADF39B}"/>
          </ac:spMkLst>
        </pc:spChg>
        <pc:spChg chg="add mod ord">
          <ac:chgData name="Jaroslav Divoký" userId="96ef28925de8bb34" providerId="LiveId" clId="{E504D0D2-A4D9-4263-8A63-9A575F7D61F1}" dt="2020-10-27T07:51:39.948" v="275" actId="20577"/>
          <ac:spMkLst>
            <pc:docMk/>
            <pc:sldMk cId="3961864250" sldId="333"/>
            <ac:spMk id="8" creationId="{D7BA8477-B073-41E0-898A-313FD865D4D3}"/>
          </ac:spMkLst>
        </pc:spChg>
        <pc:spChg chg="add mod ord">
          <ac:chgData name="Jaroslav Divoký" userId="96ef28925de8bb34" providerId="LiveId" clId="{E504D0D2-A4D9-4263-8A63-9A575F7D61F1}" dt="2020-10-27T07:51:32.704" v="270" actId="700"/>
          <ac:spMkLst>
            <pc:docMk/>
            <pc:sldMk cId="3961864250" sldId="333"/>
            <ac:spMk id="9" creationId="{F446E7FC-1852-4DC9-8FAF-61BE7880A8A1}"/>
          </ac:spMkLst>
        </pc:spChg>
      </pc:sldChg>
      <pc:sldChg chg="modSp mod">
        <pc:chgData name="Jaroslav Divoký" userId="96ef28925de8bb34" providerId="LiveId" clId="{E504D0D2-A4D9-4263-8A63-9A575F7D61F1}" dt="2020-10-27T07:51:52.707" v="278" actId="403"/>
        <pc:sldMkLst>
          <pc:docMk/>
          <pc:sldMk cId="101873913" sldId="335"/>
        </pc:sldMkLst>
        <pc:spChg chg="mod">
          <ac:chgData name="Jaroslav Divoký" userId="96ef28925de8bb34" providerId="LiveId" clId="{E504D0D2-A4D9-4263-8A63-9A575F7D61F1}" dt="2020-10-27T07:51:52.707" v="278" actId="403"/>
          <ac:spMkLst>
            <pc:docMk/>
            <pc:sldMk cId="101873913" sldId="335"/>
            <ac:spMk id="3" creationId="{587C4C83-442E-4937-BECB-358ED44E2259}"/>
          </ac:spMkLst>
        </pc:spChg>
      </pc:sldChg>
      <pc:sldChg chg="modSp mod">
        <pc:chgData name="Jaroslav Divoký" userId="96ef28925de8bb34" providerId="LiveId" clId="{E504D0D2-A4D9-4263-8A63-9A575F7D61F1}" dt="2020-10-27T07:53:35.244" v="283" actId="27636"/>
        <pc:sldMkLst>
          <pc:docMk/>
          <pc:sldMk cId="299612606" sldId="340"/>
        </pc:sldMkLst>
        <pc:spChg chg="mod">
          <ac:chgData name="Jaroslav Divoký" userId="96ef28925de8bb34" providerId="LiveId" clId="{E504D0D2-A4D9-4263-8A63-9A575F7D61F1}" dt="2020-10-27T07:53:35.244" v="283" actId="27636"/>
          <ac:spMkLst>
            <pc:docMk/>
            <pc:sldMk cId="299612606" sldId="340"/>
            <ac:spMk id="3" creationId="{4A9CB9F0-6CE4-456B-80CD-8C73D44A476D}"/>
          </ac:spMkLst>
        </pc:spChg>
      </pc:sldChg>
      <pc:sldChg chg="modSp mod">
        <pc:chgData name="Jaroslav Divoký" userId="96ef28925de8bb34" providerId="LiveId" clId="{E504D0D2-A4D9-4263-8A63-9A575F7D61F1}" dt="2020-10-27T07:54:02.720" v="286" actId="27636"/>
        <pc:sldMkLst>
          <pc:docMk/>
          <pc:sldMk cId="386918942" sldId="344"/>
        </pc:sldMkLst>
        <pc:spChg chg="mod">
          <ac:chgData name="Jaroslav Divoký" userId="96ef28925de8bb34" providerId="LiveId" clId="{E504D0D2-A4D9-4263-8A63-9A575F7D61F1}" dt="2020-10-27T07:54:02.720" v="286" actId="27636"/>
          <ac:spMkLst>
            <pc:docMk/>
            <pc:sldMk cId="386918942" sldId="344"/>
            <ac:spMk id="3" creationId="{F987DF0A-2CBD-4AFC-A72F-FB07244A9C03}"/>
          </ac:spMkLst>
        </pc:spChg>
      </pc:sldChg>
      <pc:sldChg chg="modSp mod">
        <pc:chgData name="Jaroslav Divoký" userId="96ef28925de8bb34" providerId="LiveId" clId="{E504D0D2-A4D9-4263-8A63-9A575F7D61F1}" dt="2020-10-27T07:54:18.629" v="288" actId="403"/>
        <pc:sldMkLst>
          <pc:docMk/>
          <pc:sldMk cId="2227813755" sldId="346"/>
        </pc:sldMkLst>
        <pc:spChg chg="mod">
          <ac:chgData name="Jaroslav Divoký" userId="96ef28925de8bb34" providerId="LiveId" clId="{E504D0D2-A4D9-4263-8A63-9A575F7D61F1}" dt="2020-10-27T07:54:18.629" v="288" actId="403"/>
          <ac:spMkLst>
            <pc:docMk/>
            <pc:sldMk cId="2227813755" sldId="346"/>
            <ac:spMk id="3" creationId="{CEA1C380-C71B-4AAA-A10E-706314A0B72D}"/>
          </ac:spMkLst>
        </pc:spChg>
      </pc:sldChg>
      <pc:sldChg chg="modSp mod">
        <pc:chgData name="Jaroslav Divoký" userId="96ef28925de8bb34" providerId="LiveId" clId="{E504D0D2-A4D9-4263-8A63-9A575F7D61F1}" dt="2020-10-27T07:54:29.044" v="291" actId="14100"/>
        <pc:sldMkLst>
          <pc:docMk/>
          <pc:sldMk cId="1391612362" sldId="354"/>
        </pc:sldMkLst>
        <pc:spChg chg="mod">
          <ac:chgData name="Jaroslav Divoký" userId="96ef28925de8bb34" providerId="LiveId" clId="{E504D0D2-A4D9-4263-8A63-9A575F7D61F1}" dt="2020-10-27T07:54:29.044" v="291" actId="14100"/>
          <ac:spMkLst>
            <pc:docMk/>
            <pc:sldMk cId="1391612362" sldId="354"/>
            <ac:spMk id="3" creationId="{B6A4E380-745F-4F78-8FF3-C5DB299C69E4}"/>
          </ac:spMkLst>
        </pc:spChg>
      </pc:sldChg>
      <pc:sldChg chg="modSp mod">
        <pc:chgData name="Jaroslav Divoký" userId="96ef28925de8bb34" providerId="LiveId" clId="{E504D0D2-A4D9-4263-8A63-9A575F7D61F1}" dt="2020-10-27T07:54:35.220" v="293" actId="27636"/>
        <pc:sldMkLst>
          <pc:docMk/>
          <pc:sldMk cId="1123656349" sldId="356"/>
        </pc:sldMkLst>
        <pc:spChg chg="mod">
          <ac:chgData name="Jaroslav Divoký" userId="96ef28925de8bb34" providerId="LiveId" clId="{E504D0D2-A4D9-4263-8A63-9A575F7D61F1}" dt="2020-10-27T07:54:35.220" v="293" actId="27636"/>
          <ac:spMkLst>
            <pc:docMk/>
            <pc:sldMk cId="1123656349" sldId="356"/>
            <ac:spMk id="3" creationId="{EFA0EF9B-74F4-468B-AB82-F92C78CF2C6A}"/>
          </ac:spMkLst>
        </pc:spChg>
      </pc:sldChg>
      <pc:sldChg chg="modSp mod">
        <pc:chgData name="Jaroslav Divoký" userId="96ef28925de8bb34" providerId="LiveId" clId="{E504D0D2-A4D9-4263-8A63-9A575F7D61F1}" dt="2020-10-27T07:54:42.839" v="295" actId="27636"/>
        <pc:sldMkLst>
          <pc:docMk/>
          <pc:sldMk cId="3458613475" sldId="358"/>
        </pc:sldMkLst>
        <pc:spChg chg="mod">
          <ac:chgData name="Jaroslav Divoký" userId="96ef28925de8bb34" providerId="LiveId" clId="{E504D0D2-A4D9-4263-8A63-9A575F7D61F1}" dt="2020-10-27T07:54:42.839" v="295" actId="27636"/>
          <ac:spMkLst>
            <pc:docMk/>
            <pc:sldMk cId="3458613475" sldId="358"/>
            <ac:spMk id="3" creationId="{84FD2E69-A9F6-45B6-A67A-980820D8153A}"/>
          </ac:spMkLst>
        </pc:spChg>
      </pc:sldChg>
      <pc:sldChg chg="modSp mod">
        <pc:chgData name="Jaroslav Divoký" userId="96ef28925de8bb34" providerId="LiveId" clId="{E504D0D2-A4D9-4263-8A63-9A575F7D61F1}" dt="2020-10-27T07:54:46.933" v="297" actId="27636"/>
        <pc:sldMkLst>
          <pc:docMk/>
          <pc:sldMk cId="1769874983" sldId="359"/>
        </pc:sldMkLst>
        <pc:spChg chg="mod">
          <ac:chgData name="Jaroslav Divoký" userId="96ef28925de8bb34" providerId="LiveId" clId="{E504D0D2-A4D9-4263-8A63-9A575F7D61F1}" dt="2020-10-27T07:54:46.933" v="297" actId="27636"/>
          <ac:spMkLst>
            <pc:docMk/>
            <pc:sldMk cId="1769874983" sldId="359"/>
            <ac:spMk id="3" creationId="{8DED2C1F-0B3E-42E1-B824-3F11CA6702C3}"/>
          </ac:spMkLst>
        </pc:spChg>
      </pc:sldChg>
      <pc:sldChg chg="modSp mod">
        <pc:chgData name="Jaroslav Divoký" userId="96ef28925de8bb34" providerId="LiveId" clId="{E504D0D2-A4D9-4263-8A63-9A575F7D61F1}" dt="2020-10-27T07:55:02.598" v="299" actId="14100"/>
        <pc:sldMkLst>
          <pc:docMk/>
          <pc:sldMk cId="22222782" sldId="361"/>
        </pc:sldMkLst>
        <pc:spChg chg="mod">
          <ac:chgData name="Jaroslav Divoký" userId="96ef28925de8bb34" providerId="LiveId" clId="{E504D0D2-A4D9-4263-8A63-9A575F7D61F1}" dt="2020-10-27T07:55:02.598" v="299" actId="14100"/>
          <ac:spMkLst>
            <pc:docMk/>
            <pc:sldMk cId="22222782" sldId="361"/>
            <ac:spMk id="3" creationId="{F37DC066-1ACD-43D7-9ED5-24DC2EE83360}"/>
          </ac:spMkLst>
        </pc:spChg>
      </pc:sldChg>
      <pc:sldChg chg="addSp delSp modSp mod modClrScheme chgLayout">
        <pc:chgData name="Jaroslav Divoký" userId="96ef28925de8bb34" providerId="LiveId" clId="{E504D0D2-A4D9-4263-8A63-9A575F7D61F1}" dt="2020-10-27T07:56:08.624" v="300" actId="700"/>
        <pc:sldMkLst>
          <pc:docMk/>
          <pc:sldMk cId="3858590390" sldId="364"/>
        </pc:sldMkLst>
        <pc:spChg chg="add mod ord">
          <ac:chgData name="Jaroslav Divoký" userId="96ef28925de8bb34" providerId="LiveId" clId="{E504D0D2-A4D9-4263-8A63-9A575F7D61F1}" dt="2020-10-27T07:56:08.624" v="300" actId="700"/>
          <ac:spMkLst>
            <pc:docMk/>
            <pc:sldMk cId="3858590390" sldId="364"/>
            <ac:spMk id="2" creationId="{9A92048F-FB24-48C0-B3BF-E6D244BF49A6}"/>
          </ac:spMkLst>
        </pc:spChg>
        <pc:spChg chg="mod ord">
          <ac:chgData name="Jaroslav Divoký" userId="96ef28925de8bb34" providerId="LiveId" clId="{E504D0D2-A4D9-4263-8A63-9A575F7D61F1}" dt="2020-10-27T07:56:08.624" v="300" actId="700"/>
          <ac:spMkLst>
            <pc:docMk/>
            <pc:sldMk cId="3858590390" sldId="364"/>
            <ac:spMk id="4" creationId="{00465860-C9AD-46C1-A1C0-92A5A74DEDA4}"/>
          </ac:spMkLst>
        </pc:spChg>
        <pc:spChg chg="del mod ord">
          <ac:chgData name="Jaroslav Divoký" userId="96ef28925de8bb34" providerId="LiveId" clId="{E504D0D2-A4D9-4263-8A63-9A575F7D61F1}" dt="2020-10-27T07:56:08.624" v="300" actId="700"/>
          <ac:spMkLst>
            <pc:docMk/>
            <pc:sldMk cId="3858590390" sldId="364"/>
            <ac:spMk id="5" creationId="{B2A65A51-101A-4980-A3F5-5FA402EC1484}"/>
          </ac:spMkLst>
        </pc:spChg>
      </pc:sldChg>
      <pc:sldChg chg="modSp">
        <pc:chgData name="Jaroslav Divoký" userId="96ef28925de8bb34" providerId="LiveId" clId="{E504D0D2-A4D9-4263-8A63-9A575F7D61F1}" dt="2020-10-27T07:59:33.145" v="302" actId="20577"/>
        <pc:sldMkLst>
          <pc:docMk/>
          <pc:sldMk cId="1285637920" sldId="370"/>
        </pc:sldMkLst>
        <pc:spChg chg="mod">
          <ac:chgData name="Jaroslav Divoký" userId="96ef28925de8bb34" providerId="LiveId" clId="{E504D0D2-A4D9-4263-8A63-9A575F7D61F1}" dt="2020-10-27T07:59:33.145" v="302" actId="20577"/>
          <ac:spMkLst>
            <pc:docMk/>
            <pc:sldMk cId="1285637920" sldId="370"/>
            <ac:spMk id="5" creationId="{E6163C7E-E76A-4180-BA84-DAB2F8FA2912}"/>
          </ac:spMkLst>
        </pc:spChg>
      </pc:sldChg>
      <pc:sldChg chg="modTransition">
        <pc:chgData name="Jaroslav Divoký" userId="96ef28925de8bb34" providerId="LiveId" clId="{E504D0D2-A4D9-4263-8A63-9A575F7D61F1}" dt="2020-10-27T08:26:47.315" v="340"/>
        <pc:sldMkLst>
          <pc:docMk/>
          <pc:sldMk cId="3328494767" sldId="372"/>
        </pc:sldMkLst>
      </pc:sldChg>
      <pc:sldChg chg="modSp ord modTransition">
        <pc:chgData name="Jaroslav Divoký" userId="96ef28925de8bb34" providerId="LiveId" clId="{E504D0D2-A4D9-4263-8A63-9A575F7D61F1}" dt="2020-10-27T08:26:17.126" v="335"/>
        <pc:sldMkLst>
          <pc:docMk/>
          <pc:sldMk cId="2809452303" sldId="373"/>
        </pc:sldMkLst>
        <pc:graphicFrameChg chg="mod">
          <ac:chgData name="Jaroslav Divoký" userId="96ef28925de8bb34" providerId="LiveId" clId="{E504D0D2-A4D9-4263-8A63-9A575F7D61F1}" dt="2020-10-27T08:05:14.131" v="309" actId="404"/>
          <ac:graphicFrameMkLst>
            <pc:docMk/>
            <pc:sldMk cId="2809452303" sldId="373"/>
            <ac:graphicFrameMk id="7" creationId="{00000000-0000-0000-0000-000000000000}"/>
          </ac:graphicFrameMkLst>
        </pc:graphicFrameChg>
      </pc:sldChg>
      <pc:sldChg chg="modSp mod modTransition">
        <pc:chgData name="Jaroslav Divoký" userId="96ef28925de8bb34" providerId="LiveId" clId="{E504D0D2-A4D9-4263-8A63-9A575F7D61F1}" dt="2020-10-27T08:26:32.790" v="338"/>
        <pc:sldMkLst>
          <pc:docMk/>
          <pc:sldMk cId="39898306" sldId="374"/>
        </pc:sldMkLst>
        <pc:spChg chg="mod">
          <ac:chgData name="Jaroslav Divoký" userId="96ef28925de8bb34" providerId="LiveId" clId="{E504D0D2-A4D9-4263-8A63-9A575F7D61F1}" dt="2020-10-27T07:44:50.600" v="142" actId="14100"/>
          <ac:spMkLst>
            <pc:docMk/>
            <pc:sldMk cId="39898306" sldId="374"/>
            <ac:spMk id="2" creationId="{00000000-0000-0000-0000-000000000000}"/>
          </ac:spMkLst>
        </pc:spChg>
      </pc:sldChg>
      <pc:sldChg chg="modSp mod modTransition">
        <pc:chgData name="Jaroslav Divoký" userId="96ef28925de8bb34" providerId="LiveId" clId="{E504D0D2-A4D9-4263-8A63-9A575F7D61F1}" dt="2020-10-27T08:26:35.266" v="339"/>
        <pc:sldMkLst>
          <pc:docMk/>
          <pc:sldMk cId="1494169907" sldId="375"/>
        </pc:sldMkLst>
        <pc:spChg chg="mod">
          <ac:chgData name="Jaroslav Divoký" userId="96ef28925de8bb34" providerId="LiveId" clId="{E504D0D2-A4D9-4263-8A63-9A575F7D61F1}" dt="2020-10-27T07:45:04.377" v="143" actId="114"/>
          <ac:spMkLst>
            <pc:docMk/>
            <pc:sldMk cId="1494169907" sldId="375"/>
            <ac:spMk id="2" creationId="{00000000-0000-0000-0000-000000000000}"/>
          </ac:spMkLst>
        </pc:spChg>
      </pc:sldChg>
      <pc:sldChg chg="modSp modTransition">
        <pc:chgData name="Jaroslav Divoký" userId="96ef28925de8bb34" providerId="LiveId" clId="{E504D0D2-A4D9-4263-8A63-9A575F7D61F1}" dt="2020-10-27T08:26:57.270" v="343"/>
        <pc:sldMkLst>
          <pc:docMk/>
          <pc:sldMk cId="135717896" sldId="376"/>
        </pc:sldMkLst>
        <pc:graphicFrameChg chg="mod">
          <ac:chgData name="Jaroslav Divoký" userId="96ef28925de8bb34" providerId="LiveId" clId="{E504D0D2-A4D9-4263-8A63-9A575F7D61F1}" dt="2020-10-27T07:39:57.405" v="117" actId="14100"/>
          <ac:graphicFrameMkLst>
            <pc:docMk/>
            <pc:sldMk cId="135717896" sldId="376"/>
            <ac:graphicFrameMk id="7" creationId="{00000000-0000-0000-0000-000000000000}"/>
          </ac:graphicFrameMkLst>
        </pc:graphicFrameChg>
      </pc:sldChg>
      <pc:sldChg chg="modSp add modTransition">
        <pc:chgData name="Jaroslav Divoký" userId="96ef28925de8bb34" providerId="LiveId" clId="{E504D0D2-A4D9-4263-8A63-9A575F7D61F1}" dt="2020-10-27T08:26:24.135" v="336"/>
        <pc:sldMkLst>
          <pc:docMk/>
          <pc:sldMk cId="63775934" sldId="377"/>
        </pc:sldMkLst>
        <pc:graphicFrameChg chg="mod">
          <ac:chgData name="Jaroslav Divoký" userId="96ef28925de8bb34" providerId="LiveId" clId="{E504D0D2-A4D9-4263-8A63-9A575F7D61F1}" dt="2020-10-27T08:16:35.828" v="331" actId="20577"/>
          <ac:graphicFrameMkLst>
            <pc:docMk/>
            <pc:sldMk cId="63775934" sldId="377"/>
            <ac:graphicFrameMk id="7" creationId="{00000000-0000-0000-0000-000000000000}"/>
          </ac:graphicFrameMkLst>
        </pc:graphicFrameChg>
      </pc:sldChg>
      <pc:sldChg chg="modSp add mod modTransition">
        <pc:chgData name="Jaroslav Divoký" userId="96ef28925de8bb34" providerId="LiveId" clId="{E504D0D2-A4D9-4263-8A63-9A575F7D61F1}" dt="2020-10-27T08:26:53.812" v="342"/>
        <pc:sldMkLst>
          <pc:docMk/>
          <pc:sldMk cId="2757044672" sldId="378"/>
        </pc:sldMkLst>
        <pc:spChg chg="mod">
          <ac:chgData name="Jaroslav Divoký" userId="96ef28925de8bb34" providerId="LiveId" clId="{E504D0D2-A4D9-4263-8A63-9A575F7D61F1}" dt="2020-10-27T08:11:30.301" v="312" actId="27636"/>
          <ac:spMkLst>
            <pc:docMk/>
            <pc:sldMk cId="2757044672" sldId="378"/>
            <ac:spMk id="2" creationId="{00000000-0000-0000-0000-000000000000}"/>
          </ac:spMkLst>
        </pc:spChg>
      </pc:sldChg>
      <pc:sldChg chg="addSp delSp modSp add mod modTransition">
        <pc:chgData name="Jaroslav Divoký" userId="96ef28925de8bb34" providerId="LiveId" clId="{E504D0D2-A4D9-4263-8A63-9A575F7D61F1}" dt="2020-10-27T08:26:50.456" v="341"/>
        <pc:sldMkLst>
          <pc:docMk/>
          <pc:sldMk cId="4022813288" sldId="379"/>
        </pc:sldMkLst>
        <pc:spChg chg="del mod">
          <ac:chgData name="Jaroslav Divoký" userId="96ef28925de8bb34" providerId="LiveId" clId="{E504D0D2-A4D9-4263-8A63-9A575F7D61F1}" dt="2020-10-27T08:12:45.868" v="319" actId="12084"/>
          <ac:spMkLst>
            <pc:docMk/>
            <pc:sldMk cId="4022813288" sldId="379"/>
            <ac:spMk id="2" creationId="{00000000-0000-0000-0000-000000000000}"/>
          </ac:spMkLst>
        </pc:spChg>
        <pc:graphicFrameChg chg="add mod">
          <ac:chgData name="Jaroslav Divoký" userId="96ef28925de8bb34" providerId="LiveId" clId="{E504D0D2-A4D9-4263-8A63-9A575F7D61F1}" dt="2020-10-27T08:13:04.255" v="323" actId="403"/>
          <ac:graphicFrameMkLst>
            <pc:docMk/>
            <pc:sldMk cId="4022813288" sldId="379"/>
            <ac:graphicFrameMk id="7" creationId="{80DF480B-C69B-49CA-9F52-5C89117566B6}"/>
          </ac:graphicFrameMkLst>
        </pc:graphicFrameChg>
      </pc:sldChg>
      <pc:sldChg chg="modSp add modTransition">
        <pc:chgData name="Jaroslav Divoký" userId="96ef28925de8bb34" providerId="LiveId" clId="{E504D0D2-A4D9-4263-8A63-9A575F7D61F1}" dt="2020-10-27T08:26:26.746" v="337"/>
        <pc:sldMkLst>
          <pc:docMk/>
          <pc:sldMk cId="2650177950" sldId="380"/>
        </pc:sldMkLst>
        <pc:graphicFrameChg chg="mod">
          <ac:chgData name="Jaroslav Divoký" userId="96ef28925de8bb34" providerId="LiveId" clId="{E504D0D2-A4D9-4263-8A63-9A575F7D61F1}" dt="2020-10-27T08:24:39.899" v="334" actId="20577"/>
          <ac:graphicFrameMkLst>
            <pc:docMk/>
            <pc:sldMk cId="2650177950" sldId="380"/>
            <ac:graphicFrameMk id="7" creationId="{00000000-0000-0000-0000-000000000000}"/>
          </ac:graphicFrameMkLst>
        </pc:graphicFrameChg>
      </pc:sldChg>
    </pc:docChg>
  </pc:docChgLst>
</pc:chgInfo>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96DEB8A-CA1F-441A-AF2D-5024181EBDD6}" type="doc">
      <dgm:prSet loTypeId="urn:microsoft.com/office/officeart/2008/layout/VerticalCurvedList" loCatId="list" qsTypeId="urn:microsoft.com/office/officeart/2005/8/quickstyle/simple1" qsCatId="simple" csTypeId="urn:microsoft.com/office/officeart/2005/8/colors/accent1_2" csCatId="accent1"/>
      <dgm:spPr/>
      <dgm:t>
        <a:bodyPr/>
        <a:lstStyle/>
        <a:p>
          <a:endParaRPr lang="cs-CZ"/>
        </a:p>
      </dgm:t>
    </dgm:pt>
    <dgm:pt modelId="{7B3F76EF-910E-4CFD-8E2D-E2C167AC125D}">
      <dgm:prSet/>
      <dgm:spPr/>
      <dgm:t>
        <a:bodyPr/>
        <a:lstStyle/>
        <a:p>
          <a:pPr rtl="0"/>
          <a:r>
            <a:rPr lang="cs-CZ" dirty="0"/>
            <a:t>Součástí Hippokratovy přísahy</a:t>
          </a:r>
        </a:p>
      </dgm:t>
    </dgm:pt>
    <dgm:pt modelId="{56339891-CF54-4502-9160-DA7125C72E87}" type="parTrans" cxnId="{09E0C9D2-6F15-4C26-860F-39C03E7B9E03}">
      <dgm:prSet/>
      <dgm:spPr/>
      <dgm:t>
        <a:bodyPr/>
        <a:lstStyle/>
        <a:p>
          <a:endParaRPr lang="cs-CZ"/>
        </a:p>
      </dgm:t>
    </dgm:pt>
    <dgm:pt modelId="{56BC4CEF-1D4A-4D89-80D8-61A5DA5561AA}" type="sibTrans" cxnId="{09E0C9D2-6F15-4C26-860F-39C03E7B9E03}">
      <dgm:prSet/>
      <dgm:spPr/>
      <dgm:t>
        <a:bodyPr/>
        <a:lstStyle/>
        <a:p>
          <a:endParaRPr lang="cs-CZ"/>
        </a:p>
      </dgm:t>
    </dgm:pt>
    <dgm:pt modelId="{098D8A0E-2F56-4CF7-B0B7-AB95708687EE}">
      <dgm:prSet/>
      <dgm:spPr/>
      <dgm:t>
        <a:bodyPr/>
        <a:lstStyle/>
        <a:p>
          <a:pPr rtl="0"/>
          <a:r>
            <a:rPr lang="cs-CZ" i="1"/>
            <a:t>Cokoliv, co uvidím nebo uslyším, zahrnující životy lidí, při péči o nemocné nebo jejich soukromém životě, co by mělo být utajeno, pomlčím o tom a zachovám to jako tajemství.</a:t>
          </a:r>
          <a:endParaRPr lang="cs-CZ"/>
        </a:p>
      </dgm:t>
    </dgm:pt>
    <dgm:pt modelId="{F0623E4E-A6C1-4F40-8860-2790F646EC2D}" type="parTrans" cxnId="{8CDA17A8-2798-4102-B5E7-5FC00F4EE076}">
      <dgm:prSet/>
      <dgm:spPr/>
      <dgm:t>
        <a:bodyPr/>
        <a:lstStyle/>
        <a:p>
          <a:endParaRPr lang="cs-CZ"/>
        </a:p>
      </dgm:t>
    </dgm:pt>
    <dgm:pt modelId="{0F941C65-C14D-4F54-869A-DD17D296293C}" type="sibTrans" cxnId="{8CDA17A8-2798-4102-B5E7-5FC00F4EE076}">
      <dgm:prSet/>
      <dgm:spPr/>
      <dgm:t>
        <a:bodyPr/>
        <a:lstStyle/>
        <a:p>
          <a:endParaRPr lang="cs-CZ"/>
        </a:p>
      </dgm:t>
    </dgm:pt>
    <dgm:pt modelId="{8BB0670D-8EC2-4C60-802D-F01A1442B7F2}" type="pres">
      <dgm:prSet presAssocID="{B96DEB8A-CA1F-441A-AF2D-5024181EBDD6}" presName="Name0" presStyleCnt="0">
        <dgm:presLayoutVars>
          <dgm:chMax val="7"/>
          <dgm:chPref val="7"/>
          <dgm:dir/>
        </dgm:presLayoutVars>
      </dgm:prSet>
      <dgm:spPr/>
    </dgm:pt>
    <dgm:pt modelId="{E07E47EB-6F64-4A71-B4BA-37AF8E47EF78}" type="pres">
      <dgm:prSet presAssocID="{B96DEB8A-CA1F-441A-AF2D-5024181EBDD6}" presName="Name1" presStyleCnt="0"/>
      <dgm:spPr/>
    </dgm:pt>
    <dgm:pt modelId="{F9A4BDF3-BE64-4786-840C-B024F2DF8B25}" type="pres">
      <dgm:prSet presAssocID="{B96DEB8A-CA1F-441A-AF2D-5024181EBDD6}" presName="cycle" presStyleCnt="0"/>
      <dgm:spPr/>
    </dgm:pt>
    <dgm:pt modelId="{9D60A660-B00E-47E0-B244-864E41D191A6}" type="pres">
      <dgm:prSet presAssocID="{B96DEB8A-CA1F-441A-AF2D-5024181EBDD6}" presName="srcNode" presStyleLbl="node1" presStyleIdx="0" presStyleCnt="2"/>
      <dgm:spPr/>
    </dgm:pt>
    <dgm:pt modelId="{E3511F61-02FB-4EA2-A9D6-E5BA0848B64A}" type="pres">
      <dgm:prSet presAssocID="{B96DEB8A-CA1F-441A-AF2D-5024181EBDD6}" presName="conn" presStyleLbl="parChTrans1D2" presStyleIdx="0" presStyleCnt="1"/>
      <dgm:spPr/>
    </dgm:pt>
    <dgm:pt modelId="{55AEC376-6A16-4CCD-96B9-C6D927C6F691}" type="pres">
      <dgm:prSet presAssocID="{B96DEB8A-CA1F-441A-AF2D-5024181EBDD6}" presName="extraNode" presStyleLbl="node1" presStyleIdx="0" presStyleCnt="2"/>
      <dgm:spPr/>
    </dgm:pt>
    <dgm:pt modelId="{31E3D343-AC5A-4441-ACD8-0A59B90B42D8}" type="pres">
      <dgm:prSet presAssocID="{B96DEB8A-CA1F-441A-AF2D-5024181EBDD6}" presName="dstNode" presStyleLbl="node1" presStyleIdx="0" presStyleCnt="2"/>
      <dgm:spPr/>
    </dgm:pt>
    <dgm:pt modelId="{A04D67F2-1D43-4EFF-9F2D-9D91EC57A9F6}" type="pres">
      <dgm:prSet presAssocID="{7B3F76EF-910E-4CFD-8E2D-E2C167AC125D}" presName="text_1" presStyleLbl="node1" presStyleIdx="0" presStyleCnt="2">
        <dgm:presLayoutVars>
          <dgm:bulletEnabled val="1"/>
        </dgm:presLayoutVars>
      </dgm:prSet>
      <dgm:spPr/>
    </dgm:pt>
    <dgm:pt modelId="{8C5CB6EF-0ABD-4B8A-A35C-F6E212D290F3}" type="pres">
      <dgm:prSet presAssocID="{7B3F76EF-910E-4CFD-8E2D-E2C167AC125D}" presName="accent_1" presStyleCnt="0"/>
      <dgm:spPr/>
    </dgm:pt>
    <dgm:pt modelId="{79AFC13F-283C-466D-A919-161C67241B8B}" type="pres">
      <dgm:prSet presAssocID="{7B3F76EF-910E-4CFD-8E2D-E2C167AC125D}" presName="accentRepeatNode" presStyleLbl="solidFgAcc1" presStyleIdx="0" presStyleCnt="2"/>
      <dgm:spPr/>
    </dgm:pt>
    <dgm:pt modelId="{DB6BE431-7669-4326-AD02-255143915994}" type="pres">
      <dgm:prSet presAssocID="{098D8A0E-2F56-4CF7-B0B7-AB95708687EE}" presName="text_2" presStyleLbl="node1" presStyleIdx="1" presStyleCnt="2">
        <dgm:presLayoutVars>
          <dgm:bulletEnabled val="1"/>
        </dgm:presLayoutVars>
      </dgm:prSet>
      <dgm:spPr/>
    </dgm:pt>
    <dgm:pt modelId="{68C7658C-6427-4A2B-88B7-E0E569B39D4E}" type="pres">
      <dgm:prSet presAssocID="{098D8A0E-2F56-4CF7-B0B7-AB95708687EE}" presName="accent_2" presStyleCnt="0"/>
      <dgm:spPr/>
    </dgm:pt>
    <dgm:pt modelId="{4A006574-DC6D-436F-87C4-F3A36CBFA303}" type="pres">
      <dgm:prSet presAssocID="{098D8A0E-2F56-4CF7-B0B7-AB95708687EE}" presName="accentRepeatNode" presStyleLbl="solidFgAcc1" presStyleIdx="1" presStyleCnt="2"/>
      <dgm:spPr/>
    </dgm:pt>
  </dgm:ptLst>
  <dgm:cxnLst>
    <dgm:cxn modelId="{0CCA2F66-F714-44E5-807C-21A2CB15BF49}" type="presOf" srcId="{7B3F76EF-910E-4CFD-8E2D-E2C167AC125D}" destId="{A04D67F2-1D43-4EFF-9F2D-9D91EC57A9F6}" srcOrd="0" destOrd="0" presId="urn:microsoft.com/office/officeart/2008/layout/VerticalCurvedList"/>
    <dgm:cxn modelId="{606A9597-8855-4BCA-B885-144C85DF80D4}" type="presOf" srcId="{56BC4CEF-1D4A-4D89-80D8-61A5DA5561AA}" destId="{E3511F61-02FB-4EA2-A9D6-E5BA0848B64A}" srcOrd="0" destOrd="0" presId="urn:microsoft.com/office/officeart/2008/layout/VerticalCurvedList"/>
    <dgm:cxn modelId="{8CDA17A8-2798-4102-B5E7-5FC00F4EE076}" srcId="{B96DEB8A-CA1F-441A-AF2D-5024181EBDD6}" destId="{098D8A0E-2F56-4CF7-B0B7-AB95708687EE}" srcOrd="1" destOrd="0" parTransId="{F0623E4E-A6C1-4F40-8860-2790F646EC2D}" sibTransId="{0F941C65-C14D-4F54-869A-DD17D296293C}"/>
    <dgm:cxn modelId="{8B4CAFB2-1009-43CA-B8F2-AC65791F3131}" type="presOf" srcId="{B96DEB8A-CA1F-441A-AF2D-5024181EBDD6}" destId="{8BB0670D-8EC2-4C60-802D-F01A1442B7F2}" srcOrd="0" destOrd="0" presId="urn:microsoft.com/office/officeart/2008/layout/VerticalCurvedList"/>
    <dgm:cxn modelId="{737342C0-1654-4D8E-960C-691F2E16E732}" type="presOf" srcId="{098D8A0E-2F56-4CF7-B0B7-AB95708687EE}" destId="{DB6BE431-7669-4326-AD02-255143915994}" srcOrd="0" destOrd="0" presId="urn:microsoft.com/office/officeart/2008/layout/VerticalCurvedList"/>
    <dgm:cxn modelId="{09E0C9D2-6F15-4C26-860F-39C03E7B9E03}" srcId="{B96DEB8A-CA1F-441A-AF2D-5024181EBDD6}" destId="{7B3F76EF-910E-4CFD-8E2D-E2C167AC125D}" srcOrd="0" destOrd="0" parTransId="{56339891-CF54-4502-9160-DA7125C72E87}" sibTransId="{56BC4CEF-1D4A-4D89-80D8-61A5DA5561AA}"/>
    <dgm:cxn modelId="{CA229931-9FE5-409E-9D72-63ADD51FAA01}" type="presParOf" srcId="{8BB0670D-8EC2-4C60-802D-F01A1442B7F2}" destId="{E07E47EB-6F64-4A71-B4BA-37AF8E47EF78}" srcOrd="0" destOrd="0" presId="urn:microsoft.com/office/officeart/2008/layout/VerticalCurvedList"/>
    <dgm:cxn modelId="{FDAE27E4-3AF5-4213-9E09-8AA73C5461C2}" type="presParOf" srcId="{E07E47EB-6F64-4A71-B4BA-37AF8E47EF78}" destId="{F9A4BDF3-BE64-4786-840C-B024F2DF8B25}" srcOrd="0" destOrd="0" presId="urn:microsoft.com/office/officeart/2008/layout/VerticalCurvedList"/>
    <dgm:cxn modelId="{F307646C-B9ED-4FDD-AA5A-C1675E9D92EA}" type="presParOf" srcId="{F9A4BDF3-BE64-4786-840C-B024F2DF8B25}" destId="{9D60A660-B00E-47E0-B244-864E41D191A6}" srcOrd="0" destOrd="0" presId="urn:microsoft.com/office/officeart/2008/layout/VerticalCurvedList"/>
    <dgm:cxn modelId="{3FD8DE6A-B4FB-4C90-ABC1-759E75E5BD88}" type="presParOf" srcId="{F9A4BDF3-BE64-4786-840C-B024F2DF8B25}" destId="{E3511F61-02FB-4EA2-A9D6-E5BA0848B64A}" srcOrd="1" destOrd="0" presId="urn:microsoft.com/office/officeart/2008/layout/VerticalCurvedList"/>
    <dgm:cxn modelId="{1C17A246-B2C7-49D8-BDCA-6B2E8704A976}" type="presParOf" srcId="{F9A4BDF3-BE64-4786-840C-B024F2DF8B25}" destId="{55AEC376-6A16-4CCD-96B9-C6D927C6F691}" srcOrd="2" destOrd="0" presId="urn:microsoft.com/office/officeart/2008/layout/VerticalCurvedList"/>
    <dgm:cxn modelId="{FD8C390C-F4E8-469C-B6D3-4C8F57ABB791}" type="presParOf" srcId="{F9A4BDF3-BE64-4786-840C-B024F2DF8B25}" destId="{31E3D343-AC5A-4441-ACD8-0A59B90B42D8}" srcOrd="3" destOrd="0" presId="urn:microsoft.com/office/officeart/2008/layout/VerticalCurvedList"/>
    <dgm:cxn modelId="{D9C59BA2-60BA-42A0-B161-F4A64E3822AD}" type="presParOf" srcId="{E07E47EB-6F64-4A71-B4BA-37AF8E47EF78}" destId="{A04D67F2-1D43-4EFF-9F2D-9D91EC57A9F6}" srcOrd="1" destOrd="0" presId="urn:microsoft.com/office/officeart/2008/layout/VerticalCurvedList"/>
    <dgm:cxn modelId="{45DAB388-F566-42A1-A23E-8100DBF46B33}" type="presParOf" srcId="{E07E47EB-6F64-4A71-B4BA-37AF8E47EF78}" destId="{8C5CB6EF-0ABD-4B8A-A35C-F6E212D290F3}" srcOrd="2" destOrd="0" presId="urn:microsoft.com/office/officeart/2008/layout/VerticalCurvedList"/>
    <dgm:cxn modelId="{4A8F73DD-C752-46C7-98F5-BC8815F69964}" type="presParOf" srcId="{8C5CB6EF-0ABD-4B8A-A35C-F6E212D290F3}" destId="{79AFC13F-283C-466D-A919-161C67241B8B}" srcOrd="0" destOrd="0" presId="urn:microsoft.com/office/officeart/2008/layout/VerticalCurvedList"/>
    <dgm:cxn modelId="{7500AD37-C9A8-447C-A614-E22240DE8069}" type="presParOf" srcId="{E07E47EB-6F64-4A71-B4BA-37AF8E47EF78}" destId="{DB6BE431-7669-4326-AD02-255143915994}" srcOrd="3" destOrd="0" presId="urn:microsoft.com/office/officeart/2008/layout/VerticalCurvedList"/>
    <dgm:cxn modelId="{4F781580-50FF-4FF9-BBBE-38E2061E1194}" type="presParOf" srcId="{E07E47EB-6F64-4A71-B4BA-37AF8E47EF78}" destId="{68C7658C-6427-4A2B-88B7-E0E569B39D4E}" srcOrd="4" destOrd="0" presId="urn:microsoft.com/office/officeart/2008/layout/VerticalCurvedList"/>
    <dgm:cxn modelId="{C6A18A3A-68C1-4363-AEED-16E81C7029FC}" type="presParOf" srcId="{68C7658C-6427-4A2B-88B7-E0E569B39D4E}" destId="{4A006574-DC6D-436F-87C4-F3A36CBFA303}" srcOrd="0" destOrd="0" presId="urn:microsoft.com/office/officeart/2008/layout/VerticalCurv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0DA12802-DD5A-4A81-AA7F-B628F66F5A22}"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cs-CZ"/>
        </a:p>
      </dgm:t>
    </dgm:pt>
    <dgm:pt modelId="{19C72A4D-2701-45BC-976B-6E57EED3228C}">
      <dgm:prSet custT="1"/>
      <dgm:spPr/>
      <dgm:t>
        <a:bodyPr/>
        <a:lstStyle/>
        <a:p>
          <a:r>
            <a:rPr lang="cs-CZ" sz="1800" b="0"/>
            <a:t>Identifikační údaje poskytovatele</a:t>
          </a:r>
          <a:endParaRPr lang="cs-CZ" sz="1800"/>
        </a:p>
      </dgm:t>
    </dgm:pt>
    <dgm:pt modelId="{EB80A056-34D5-420F-A72F-B9DDED59D3AF}" type="parTrans" cxnId="{A9D89824-630C-4394-868A-CD87C6845D8C}">
      <dgm:prSet/>
      <dgm:spPr/>
      <dgm:t>
        <a:bodyPr/>
        <a:lstStyle/>
        <a:p>
          <a:endParaRPr lang="cs-CZ" sz="2000"/>
        </a:p>
      </dgm:t>
    </dgm:pt>
    <dgm:pt modelId="{AD9C9E91-AD47-4C92-B751-000A227B90AF}" type="sibTrans" cxnId="{A9D89824-630C-4394-868A-CD87C6845D8C}">
      <dgm:prSet/>
      <dgm:spPr/>
      <dgm:t>
        <a:bodyPr/>
        <a:lstStyle/>
        <a:p>
          <a:endParaRPr lang="cs-CZ" sz="2000"/>
        </a:p>
      </dgm:t>
    </dgm:pt>
    <dgm:pt modelId="{2005E7AA-FA2C-47EB-AB9C-5CAE7CD53F5B}">
      <dgm:prSet custT="1"/>
      <dgm:spPr/>
      <dgm:t>
        <a:bodyPr/>
        <a:lstStyle/>
        <a:p>
          <a:r>
            <a:rPr lang="cs-CZ" sz="1800" b="0" dirty="0"/>
            <a:t>Identifikační údaje pacienta</a:t>
          </a:r>
          <a:endParaRPr lang="cs-CZ" sz="1800" dirty="0"/>
        </a:p>
      </dgm:t>
    </dgm:pt>
    <dgm:pt modelId="{948D8CA8-A19E-48C8-AEAD-3E312EBED96B}" type="parTrans" cxnId="{F3DF4DD0-D65D-4FAA-AEF3-140EC91C5FCB}">
      <dgm:prSet/>
      <dgm:spPr/>
      <dgm:t>
        <a:bodyPr/>
        <a:lstStyle/>
        <a:p>
          <a:endParaRPr lang="cs-CZ" sz="2000"/>
        </a:p>
      </dgm:t>
    </dgm:pt>
    <dgm:pt modelId="{A1320C4E-DAC7-4FE3-B023-27479949CEFF}" type="sibTrans" cxnId="{F3DF4DD0-D65D-4FAA-AEF3-140EC91C5FCB}">
      <dgm:prSet/>
      <dgm:spPr/>
      <dgm:t>
        <a:bodyPr/>
        <a:lstStyle/>
        <a:p>
          <a:endParaRPr lang="cs-CZ" sz="2000"/>
        </a:p>
      </dgm:t>
    </dgm:pt>
    <dgm:pt modelId="{C1709752-0507-4BB0-9975-6D176EF5323A}">
      <dgm:prSet custT="1"/>
      <dgm:spPr/>
      <dgm:t>
        <a:bodyPr/>
        <a:lstStyle/>
        <a:p>
          <a:r>
            <a:rPr lang="cs-CZ" sz="1800" b="0"/>
            <a:t>Pohlaví pacienta</a:t>
          </a:r>
          <a:endParaRPr lang="cs-CZ" sz="1800"/>
        </a:p>
      </dgm:t>
    </dgm:pt>
    <dgm:pt modelId="{E617DF27-78ED-4259-B335-53B5F97C0B5F}" type="parTrans" cxnId="{B7829341-7074-450A-8F2E-B30835E068C8}">
      <dgm:prSet/>
      <dgm:spPr/>
      <dgm:t>
        <a:bodyPr/>
        <a:lstStyle/>
        <a:p>
          <a:endParaRPr lang="cs-CZ" sz="2000"/>
        </a:p>
      </dgm:t>
    </dgm:pt>
    <dgm:pt modelId="{230B50E5-348B-4902-B4B5-3B719B90B949}" type="sibTrans" cxnId="{B7829341-7074-450A-8F2E-B30835E068C8}">
      <dgm:prSet/>
      <dgm:spPr/>
      <dgm:t>
        <a:bodyPr/>
        <a:lstStyle/>
        <a:p>
          <a:endParaRPr lang="cs-CZ" sz="2000"/>
        </a:p>
      </dgm:t>
    </dgm:pt>
    <dgm:pt modelId="{C5364901-4720-4356-AC2A-BB4ADC554603}">
      <dgm:prSet custT="1"/>
      <dgm:spPr/>
      <dgm:t>
        <a:bodyPr/>
        <a:lstStyle/>
        <a:p>
          <a:r>
            <a:rPr lang="cs-CZ" sz="1800" b="0"/>
            <a:t>Informace o zdravotním stavu pacienta, průběhu a výsledku poskytovaných ZS, dalších významných okolnostech</a:t>
          </a:r>
          <a:endParaRPr lang="cs-CZ" sz="1800"/>
        </a:p>
      </dgm:t>
    </dgm:pt>
    <dgm:pt modelId="{DD524E59-4C34-48D9-BFE9-9D82C9DF191D}" type="parTrans" cxnId="{CA84A41E-6E9C-44FF-A3E2-288646501796}">
      <dgm:prSet/>
      <dgm:spPr/>
      <dgm:t>
        <a:bodyPr/>
        <a:lstStyle/>
        <a:p>
          <a:endParaRPr lang="cs-CZ" sz="2000"/>
        </a:p>
      </dgm:t>
    </dgm:pt>
    <dgm:pt modelId="{EAABBC6C-8D6C-468F-B4BF-E6CAFFC67E21}" type="sibTrans" cxnId="{CA84A41E-6E9C-44FF-A3E2-288646501796}">
      <dgm:prSet/>
      <dgm:spPr/>
      <dgm:t>
        <a:bodyPr/>
        <a:lstStyle/>
        <a:p>
          <a:endParaRPr lang="cs-CZ" sz="2000"/>
        </a:p>
      </dgm:t>
    </dgm:pt>
    <dgm:pt modelId="{F6C431E7-279B-4D67-97F5-08E3056C17E2}">
      <dgm:prSet custT="1"/>
      <dgm:spPr/>
      <dgm:t>
        <a:bodyPr/>
        <a:lstStyle/>
        <a:p>
          <a:r>
            <a:rPr lang="cs-CZ" sz="1800" b="0"/>
            <a:t>Rodinná, osobní, pracovní, sociální anamnéza</a:t>
          </a:r>
          <a:endParaRPr lang="cs-CZ" sz="1800"/>
        </a:p>
      </dgm:t>
    </dgm:pt>
    <dgm:pt modelId="{3949A582-5957-4ECD-BBB0-C2BBD50CE1AE}" type="parTrans" cxnId="{EAC97551-0516-4E89-87B5-7A1A0F6DC3BA}">
      <dgm:prSet/>
      <dgm:spPr/>
      <dgm:t>
        <a:bodyPr/>
        <a:lstStyle/>
        <a:p>
          <a:endParaRPr lang="cs-CZ" sz="2000"/>
        </a:p>
      </dgm:t>
    </dgm:pt>
    <dgm:pt modelId="{EC5D6A35-195A-499C-92DC-C4831065E5EA}" type="sibTrans" cxnId="{EAC97551-0516-4E89-87B5-7A1A0F6DC3BA}">
      <dgm:prSet/>
      <dgm:spPr/>
      <dgm:t>
        <a:bodyPr/>
        <a:lstStyle/>
        <a:p>
          <a:endParaRPr lang="cs-CZ" sz="2000"/>
        </a:p>
      </dgm:t>
    </dgm:pt>
    <dgm:pt modelId="{987AA538-3C44-47BC-92AD-EF9129ABDE27}">
      <dgm:prSet custT="1"/>
      <dgm:spPr/>
      <dgm:t>
        <a:bodyPr/>
        <a:lstStyle/>
        <a:p>
          <a:r>
            <a:rPr lang="cs-CZ" sz="1800" b="0"/>
            <a:t>Údaje vztahující se k úmrtí pacienta</a:t>
          </a:r>
          <a:endParaRPr lang="cs-CZ" sz="1800"/>
        </a:p>
      </dgm:t>
    </dgm:pt>
    <dgm:pt modelId="{48F971F8-738A-48F6-A09E-B523815A9F83}" type="parTrans" cxnId="{E18D3E56-EF93-47A2-9C2A-9F5DDE8C36EB}">
      <dgm:prSet/>
      <dgm:spPr/>
      <dgm:t>
        <a:bodyPr/>
        <a:lstStyle/>
        <a:p>
          <a:endParaRPr lang="cs-CZ" sz="2000"/>
        </a:p>
      </dgm:t>
    </dgm:pt>
    <dgm:pt modelId="{AEFC78F0-0227-4312-ABC6-3FBA2B5564B1}" type="sibTrans" cxnId="{E18D3E56-EF93-47A2-9C2A-9F5DDE8C36EB}">
      <dgm:prSet/>
      <dgm:spPr/>
      <dgm:t>
        <a:bodyPr/>
        <a:lstStyle/>
        <a:p>
          <a:endParaRPr lang="cs-CZ" sz="2000"/>
        </a:p>
      </dgm:t>
    </dgm:pt>
    <dgm:pt modelId="{F0F72269-2AB4-4BB5-81D9-80D3BE78B760}">
      <dgm:prSet custT="1"/>
      <dgm:spPr/>
      <dgm:t>
        <a:bodyPr/>
        <a:lstStyle/>
        <a:p>
          <a:r>
            <a:rPr lang="cs-CZ" sz="1800" b="0" dirty="0"/>
            <a:t>Další údaje podle ZZS / jiných právních předpisů</a:t>
          </a:r>
          <a:endParaRPr lang="cs-CZ" sz="1800" dirty="0"/>
        </a:p>
      </dgm:t>
    </dgm:pt>
    <dgm:pt modelId="{2C031D90-B286-434E-A890-CFAECA5DEADC}" type="parTrans" cxnId="{40B0F3BD-F005-4FC3-801C-E51B4E38B308}">
      <dgm:prSet/>
      <dgm:spPr/>
      <dgm:t>
        <a:bodyPr/>
        <a:lstStyle/>
        <a:p>
          <a:endParaRPr lang="cs-CZ" sz="2000"/>
        </a:p>
      </dgm:t>
    </dgm:pt>
    <dgm:pt modelId="{D4155E0F-20CD-4E9D-9F21-AFBD3F204F9E}" type="sibTrans" cxnId="{40B0F3BD-F005-4FC3-801C-E51B4E38B308}">
      <dgm:prSet/>
      <dgm:spPr/>
      <dgm:t>
        <a:bodyPr/>
        <a:lstStyle/>
        <a:p>
          <a:endParaRPr lang="cs-CZ" sz="2000"/>
        </a:p>
      </dgm:t>
    </dgm:pt>
    <dgm:pt modelId="{C9F55FF8-B9DE-4A23-A57B-4ADA13C4FE49}">
      <dgm:prSet custT="1"/>
      <dgm:spPr/>
      <dgm:t>
        <a:bodyPr/>
        <a:lstStyle/>
        <a:p>
          <a:r>
            <a:rPr lang="cs-CZ" sz="1400" b="0"/>
            <a:t>Písemný souhlas s poskytnutím ZS </a:t>
          </a:r>
          <a:endParaRPr lang="cs-CZ" sz="1400"/>
        </a:p>
      </dgm:t>
    </dgm:pt>
    <dgm:pt modelId="{7FDDC5F0-CC97-44F9-A2A1-0B9C881E4F95}" type="parTrans" cxnId="{20B49207-B54F-4F0A-8048-B5B7F00C8B96}">
      <dgm:prSet/>
      <dgm:spPr/>
      <dgm:t>
        <a:bodyPr/>
        <a:lstStyle/>
        <a:p>
          <a:endParaRPr lang="cs-CZ" sz="2000"/>
        </a:p>
      </dgm:t>
    </dgm:pt>
    <dgm:pt modelId="{FD663DC2-C182-4578-AB32-7AB8473FBC4D}" type="sibTrans" cxnId="{20B49207-B54F-4F0A-8048-B5B7F00C8B96}">
      <dgm:prSet/>
      <dgm:spPr/>
      <dgm:t>
        <a:bodyPr/>
        <a:lstStyle/>
        <a:p>
          <a:endParaRPr lang="cs-CZ" sz="2000"/>
        </a:p>
      </dgm:t>
    </dgm:pt>
    <dgm:pt modelId="{4E07BB8D-1D37-4BFC-9A96-2C44A8B74D0E}">
      <dgm:prSet custT="1"/>
      <dgm:spPr/>
      <dgm:t>
        <a:bodyPr/>
        <a:lstStyle/>
        <a:p>
          <a:r>
            <a:rPr lang="cs-CZ" sz="1400" b="0"/>
            <a:t>Záznam o odmítnutí poskytnutí ZS</a:t>
          </a:r>
          <a:endParaRPr lang="cs-CZ" sz="1400"/>
        </a:p>
      </dgm:t>
    </dgm:pt>
    <dgm:pt modelId="{910D922B-73B1-4A79-A24B-6E497EF3BBA1}" type="parTrans" cxnId="{D9911628-B525-4C18-A214-C5681CDDD0B7}">
      <dgm:prSet/>
      <dgm:spPr/>
      <dgm:t>
        <a:bodyPr/>
        <a:lstStyle/>
        <a:p>
          <a:endParaRPr lang="cs-CZ" sz="2000"/>
        </a:p>
      </dgm:t>
    </dgm:pt>
    <dgm:pt modelId="{236ED1D5-30C0-4835-9CC8-6BDD5EC8DB61}" type="sibTrans" cxnId="{D9911628-B525-4C18-A214-C5681CDDD0B7}">
      <dgm:prSet/>
      <dgm:spPr/>
      <dgm:t>
        <a:bodyPr/>
        <a:lstStyle/>
        <a:p>
          <a:endParaRPr lang="cs-CZ" sz="2000"/>
        </a:p>
      </dgm:t>
    </dgm:pt>
    <dgm:pt modelId="{29F30231-84A6-4D41-AEE0-3561C5ADB464}">
      <dgm:prSet custT="1"/>
      <dgm:spPr/>
      <dgm:t>
        <a:bodyPr/>
        <a:lstStyle/>
        <a:p>
          <a:r>
            <a:rPr lang="cs-CZ" sz="1400" b="0"/>
            <a:t>Záznam o dříve vysloveném přání</a:t>
          </a:r>
          <a:endParaRPr lang="cs-CZ" sz="1400"/>
        </a:p>
      </dgm:t>
    </dgm:pt>
    <dgm:pt modelId="{06B54576-9145-4F60-8152-874101FEAC4A}" type="parTrans" cxnId="{1683F207-5B16-425E-B31E-83BB18CD355A}">
      <dgm:prSet/>
      <dgm:spPr/>
      <dgm:t>
        <a:bodyPr/>
        <a:lstStyle/>
        <a:p>
          <a:endParaRPr lang="cs-CZ" sz="2000"/>
        </a:p>
      </dgm:t>
    </dgm:pt>
    <dgm:pt modelId="{C6C959DA-C6E9-4411-8B63-167F230BA9D7}" type="sibTrans" cxnId="{1683F207-5B16-425E-B31E-83BB18CD355A}">
      <dgm:prSet/>
      <dgm:spPr/>
      <dgm:t>
        <a:bodyPr/>
        <a:lstStyle/>
        <a:p>
          <a:endParaRPr lang="cs-CZ" sz="2000"/>
        </a:p>
      </dgm:t>
    </dgm:pt>
    <dgm:pt modelId="{F73A6791-93F7-460D-8683-DB785FC15662}">
      <dgm:prSet custT="1"/>
      <dgm:spPr/>
      <dgm:t>
        <a:bodyPr/>
        <a:lstStyle/>
        <a:p>
          <a:r>
            <a:rPr lang="cs-CZ" sz="1400" b="0"/>
            <a:t>Záznam o souhlasu s poskytováním informací</a:t>
          </a:r>
          <a:endParaRPr lang="cs-CZ" sz="1400"/>
        </a:p>
      </dgm:t>
    </dgm:pt>
    <dgm:pt modelId="{6A7B0C31-D1A9-4E4A-A9FC-A3C02D16297A}" type="parTrans" cxnId="{1A489E8D-D8C8-41FF-866E-EEC6804742B9}">
      <dgm:prSet/>
      <dgm:spPr/>
      <dgm:t>
        <a:bodyPr/>
        <a:lstStyle/>
        <a:p>
          <a:endParaRPr lang="cs-CZ" sz="2000"/>
        </a:p>
      </dgm:t>
    </dgm:pt>
    <dgm:pt modelId="{D5236C3A-CD98-4C81-9F71-B435DC7B6889}" type="sibTrans" cxnId="{1A489E8D-D8C8-41FF-866E-EEC6804742B9}">
      <dgm:prSet/>
      <dgm:spPr/>
      <dgm:t>
        <a:bodyPr/>
        <a:lstStyle/>
        <a:p>
          <a:endParaRPr lang="cs-CZ" sz="2000"/>
        </a:p>
      </dgm:t>
    </dgm:pt>
    <dgm:pt modelId="{1DB6881D-024B-4F8B-990F-30E7FF1A654B}" type="pres">
      <dgm:prSet presAssocID="{0DA12802-DD5A-4A81-AA7F-B628F66F5A22}" presName="linear" presStyleCnt="0">
        <dgm:presLayoutVars>
          <dgm:animLvl val="lvl"/>
          <dgm:resizeHandles val="exact"/>
        </dgm:presLayoutVars>
      </dgm:prSet>
      <dgm:spPr/>
    </dgm:pt>
    <dgm:pt modelId="{001BC6D4-143D-4CA9-9938-F4D4E78E5A56}" type="pres">
      <dgm:prSet presAssocID="{19C72A4D-2701-45BC-976B-6E57EED3228C}" presName="parentText" presStyleLbl="node1" presStyleIdx="0" presStyleCnt="7" custScaleY="104355">
        <dgm:presLayoutVars>
          <dgm:chMax val="0"/>
          <dgm:bulletEnabled val="1"/>
        </dgm:presLayoutVars>
      </dgm:prSet>
      <dgm:spPr/>
    </dgm:pt>
    <dgm:pt modelId="{3186C557-E12C-400E-AEE8-6D578072FA58}" type="pres">
      <dgm:prSet presAssocID="{AD9C9E91-AD47-4C92-B751-000A227B90AF}" presName="spacer" presStyleCnt="0"/>
      <dgm:spPr/>
    </dgm:pt>
    <dgm:pt modelId="{C20FE3A5-BE9F-45C9-AC97-6AEC6F0933AB}" type="pres">
      <dgm:prSet presAssocID="{2005E7AA-FA2C-47EB-AB9C-5CAE7CD53F5B}" presName="parentText" presStyleLbl="node1" presStyleIdx="1" presStyleCnt="7">
        <dgm:presLayoutVars>
          <dgm:chMax val="0"/>
          <dgm:bulletEnabled val="1"/>
        </dgm:presLayoutVars>
      </dgm:prSet>
      <dgm:spPr/>
    </dgm:pt>
    <dgm:pt modelId="{23634AB6-644F-47E2-AEF2-189109A95D1C}" type="pres">
      <dgm:prSet presAssocID="{A1320C4E-DAC7-4FE3-B023-27479949CEFF}" presName="spacer" presStyleCnt="0"/>
      <dgm:spPr/>
    </dgm:pt>
    <dgm:pt modelId="{701A13D7-E8D0-499E-9CE5-FB4775D38422}" type="pres">
      <dgm:prSet presAssocID="{C1709752-0507-4BB0-9975-6D176EF5323A}" presName="parentText" presStyleLbl="node1" presStyleIdx="2" presStyleCnt="7">
        <dgm:presLayoutVars>
          <dgm:chMax val="0"/>
          <dgm:bulletEnabled val="1"/>
        </dgm:presLayoutVars>
      </dgm:prSet>
      <dgm:spPr/>
    </dgm:pt>
    <dgm:pt modelId="{E6B2FA95-E7B8-43BC-826A-061081E8A0F0}" type="pres">
      <dgm:prSet presAssocID="{230B50E5-348B-4902-B4B5-3B719B90B949}" presName="spacer" presStyleCnt="0"/>
      <dgm:spPr/>
    </dgm:pt>
    <dgm:pt modelId="{55E75138-5BFE-4F45-A00C-4A876C2B171B}" type="pres">
      <dgm:prSet presAssocID="{C5364901-4720-4356-AC2A-BB4ADC554603}" presName="parentText" presStyleLbl="node1" presStyleIdx="3" presStyleCnt="7">
        <dgm:presLayoutVars>
          <dgm:chMax val="0"/>
          <dgm:bulletEnabled val="1"/>
        </dgm:presLayoutVars>
      </dgm:prSet>
      <dgm:spPr/>
    </dgm:pt>
    <dgm:pt modelId="{A22DBB89-C0B0-4D92-8C4D-49F0C5CAF7C5}" type="pres">
      <dgm:prSet presAssocID="{EAABBC6C-8D6C-468F-B4BF-E6CAFFC67E21}" presName="spacer" presStyleCnt="0"/>
      <dgm:spPr/>
    </dgm:pt>
    <dgm:pt modelId="{4A990C54-7656-4B60-A02B-291C41F1242F}" type="pres">
      <dgm:prSet presAssocID="{F6C431E7-279B-4D67-97F5-08E3056C17E2}" presName="parentText" presStyleLbl="node1" presStyleIdx="4" presStyleCnt="7">
        <dgm:presLayoutVars>
          <dgm:chMax val="0"/>
          <dgm:bulletEnabled val="1"/>
        </dgm:presLayoutVars>
      </dgm:prSet>
      <dgm:spPr/>
    </dgm:pt>
    <dgm:pt modelId="{1A4E8A91-065B-4682-A170-48D1827A2898}" type="pres">
      <dgm:prSet presAssocID="{EC5D6A35-195A-499C-92DC-C4831065E5EA}" presName="spacer" presStyleCnt="0"/>
      <dgm:spPr/>
    </dgm:pt>
    <dgm:pt modelId="{4654F12C-46FC-4117-9A07-44E43DAA5416}" type="pres">
      <dgm:prSet presAssocID="{987AA538-3C44-47BC-92AD-EF9129ABDE27}" presName="parentText" presStyleLbl="node1" presStyleIdx="5" presStyleCnt="7">
        <dgm:presLayoutVars>
          <dgm:chMax val="0"/>
          <dgm:bulletEnabled val="1"/>
        </dgm:presLayoutVars>
      </dgm:prSet>
      <dgm:spPr/>
    </dgm:pt>
    <dgm:pt modelId="{C125C671-A6C7-4DFB-837E-20E59FEDC2CF}" type="pres">
      <dgm:prSet presAssocID="{AEFC78F0-0227-4312-ABC6-3FBA2B5564B1}" presName="spacer" presStyleCnt="0"/>
      <dgm:spPr/>
    </dgm:pt>
    <dgm:pt modelId="{CC5358BC-214E-477E-B925-598B311DAA09}" type="pres">
      <dgm:prSet presAssocID="{F0F72269-2AB4-4BB5-81D9-80D3BE78B760}" presName="parentText" presStyleLbl="node1" presStyleIdx="6" presStyleCnt="7">
        <dgm:presLayoutVars>
          <dgm:chMax val="0"/>
          <dgm:bulletEnabled val="1"/>
        </dgm:presLayoutVars>
      </dgm:prSet>
      <dgm:spPr/>
    </dgm:pt>
    <dgm:pt modelId="{9012CD06-5BE0-4DD3-B933-31F80B059430}" type="pres">
      <dgm:prSet presAssocID="{F0F72269-2AB4-4BB5-81D9-80D3BE78B760}" presName="childText" presStyleLbl="revTx" presStyleIdx="0" presStyleCnt="1">
        <dgm:presLayoutVars>
          <dgm:bulletEnabled val="1"/>
        </dgm:presLayoutVars>
      </dgm:prSet>
      <dgm:spPr/>
    </dgm:pt>
  </dgm:ptLst>
  <dgm:cxnLst>
    <dgm:cxn modelId="{20B49207-B54F-4F0A-8048-B5B7F00C8B96}" srcId="{F0F72269-2AB4-4BB5-81D9-80D3BE78B760}" destId="{C9F55FF8-B9DE-4A23-A57B-4ADA13C4FE49}" srcOrd="0" destOrd="0" parTransId="{7FDDC5F0-CC97-44F9-A2A1-0B9C881E4F95}" sibTransId="{FD663DC2-C182-4578-AB32-7AB8473FBC4D}"/>
    <dgm:cxn modelId="{1683F207-5B16-425E-B31E-83BB18CD355A}" srcId="{F0F72269-2AB4-4BB5-81D9-80D3BE78B760}" destId="{29F30231-84A6-4D41-AEE0-3561C5ADB464}" srcOrd="2" destOrd="0" parTransId="{06B54576-9145-4F60-8152-874101FEAC4A}" sibTransId="{C6C959DA-C6E9-4411-8B63-167F230BA9D7}"/>
    <dgm:cxn modelId="{8723101B-11B7-4162-9952-ED25A99F9BDB}" type="presOf" srcId="{C9F55FF8-B9DE-4A23-A57B-4ADA13C4FE49}" destId="{9012CD06-5BE0-4DD3-B933-31F80B059430}" srcOrd="0" destOrd="0" presId="urn:microsoft.com/office/officeart/2005/8/layout/vList2"/>
    <dgm:cxn modelId="{CA84A41E-6E9C-44FF-A3E2-288646501796}" srcId="{0DA12802-DD5A-4A81-AA7F-B628F66F5A22}" destId="{C5364901-4720-4356-AC2A-BB4ADC554603}" srcOrd="3" destOrd="0" parTransId="{DD524E59-4C34-48D9-BFE9-9D82C9DF191D}" sibTransId="{EAABBC6C-8D6C-468F-B4BF-E6CAFFC67E21}"/>
    <dgm:cxn modelId="{A9D89824-630C-4394-868A-CD87C6845D8C}" srcId="{0DA12802-DD5A-4A81-AA7F-B628F66F5A22}" destId="{19C72A4D-2701-45BC-976B-6E57EED3228C}" srcOrd="0" destOrd="0" parTransId="{EB80A056-34D5-420F-A72F-B9DDED59D3AF}" sibTransId="{AD9C9E91-AD47-4C92-B751-000A227B90AF}"/>
    <dgm:cxn modelId="{D9911628-B525-4C18-A214-C5681CDDD0B7}" srcId="{F0F72269-2AB4-4BB5-81D9-80D3BE78B760}" destId="{4E07BB8D-1D37-4BFC-9A96-2C44A8B74D0E}" srcOrd="1" destOrd="0" parTransId="{910D922B-73B1-4A79-A24B-6E497EF3BBA1}" sibTransId="{236ED1D5-30C0-4835-9CC8-6BDD5EC8DB61}"/>
    <dgm:cxn modelId="{D6495A5B-A0B1-46FB-B1A9-B888B0C3BB38}" type="presOf" srcId="{4E07BB8D-1D37-4BFC-9A96-2C44A8B74D0E}" destId="{9012CD06-5BE0-4DD3-B933-31F80B059430}" srcOrd="0" destOrd="1" presId="urn:microsoft.com/office/officeart/2005/8/layout/vList2"/>
    <dgm:cxn modelId="{B7829341-7074-450A-8F2E-B30835E068C8}" srcId="{0DA12802-DD5A-4A81-AA7F-B628F66F5A22}" destId="{C1709752-0507-4BB0-9975-6D176EF5323A}" srcOrd="2" destOrd="0" parTransId="{E617DF27-78ED-4259-B335-53B5F97C0B5F}" sibTransId="{230B50E5-348B-4902-B4B5-3B719B90B949}"/>
    <dgm:cxn modelId="{B39E4044-F4BB-468C-9F41-C095FDCC056C}" type="presOf" srcId="{19C72A4D-2701-45BC-976B-6E57EED3228C}" destId="{001BC6D4-143D-4CA9-9938-F4D4E78E5A56}" srcOrd="0" destOrd="0" presId="urn:microsoft.com/office/officeart/2005/8/layout/vList2"/>
    <dgm:cxn modelId="{813A7066-1CCC-439C-BAFB-AFC78DE0DA8F}" type="presOf" srcId="{C1709752-0507-4BB0-9975-6D176EF5323A}" destId="{701A13D7-E8D0-499E-9CE5-FB4775D38422}" srcOrd="0" destOrd="0" presId="urn:microsoft.com/office/officeart/2005/8/layout/vList2"/>
    <dgm:cxn modelId="{98F65869-B7A0-4CED-A7F1-B214FC2BDA02}" type="presOf" srcId="{C5364901-4720-4356-AC2A-BB4ADC554603}" destId="{55E75138-5BFE-4F45-A00C-4A876C2B171B}" srcOrd="0" destOrd="0" presId="urn:microsoft.com/office/officeart/2005/8/layout/vList2"/>
    <dgm:cxn modelId="{5F90BC4B-2FAE-43A7-AA1D-6E90D6C90810}" type="presOf" srcId="{987AA538-3C44-47BC-92AD-EF9129ABDE27}" destId="{4654F12C-46FC-4117-9A07-44E43DAA5416}" srcOrd="0" destOrd="0" presId="urn:microsoft.com/office/officeart/2005/8/layout/vList2"/>
    <dgm:cxn modelId="{EAC97551-0516-4E89-87B5-7A1A0F6DC3BA}" srcId="{0DA12802-DD5A-4A81-AA7F-B628F66F5A22}" destId="{F6C431E7-279B-4D67-97F5-08E3056C17E2}" srcOrd="4" destOrd="0" parTransId="{3949A582-5957-4ECD-BBB0-C2BBD50CE1AE}" sibTransId="{EC5D6A35-195A-499C-92DC-C4831065E5EA}"/>
    <dgm:cxn modelId="{E18D3E56-EF93-47A2-9C2A-9F5DDE8C36EB}" srcId="{0DA12802-DD5A-4A81-AA7F-B628F66F5A22}" destId="{987AA538-3C44-47BC-92AD-EF9129ABDE27}" srcOrd="5" destOrd="0" parTransId="{48F971F8-738A-48F6-A09E-B523815A9F83}" sibTransId="{AEFC78F0-0227-4312-ABC6-3FBA2B5564B1}"/>
    <dgm:cxn modelId="{1A489E8D-D8C8-41FF-866E-EEC6804742B9}" srcId="{F0F72269-2AB4-4BB5-81D9-80D3BE78B760}" destId="{F73A6791-93F7-460D-8683-DB785FC15662}" srcOrd="3" destOrd="0" parTransId="{6A7B0C31-D1A9-4E4A-A9FC-A3C02D16297A}" sibTransId="{D5236C3A-CD98-4C81-9F71-B435DC7B6889}"/>
    <dgm:cxn modelId="{6665E499-3310-44C1-BA22-CA1F76D133FD}" type="presOf" srcId="{29F30231-84A6-4D41-AEE0-3561C5ADB464}" destId="{9012CD06-5BE0-4DD3-B933-31F80B059430}" srcOrd="0" destOrd="2" presId="urn:microsoft.com/office/officeart/2005/8/layout/vList2"/>
    <dgm:cxn modelId="{40B0F3BD-F005-4FC3-801C-E51B4E38B308}" srcId="{0DA12802-DD5A-4A81-AA7F-B628F66F5A22}" destId="{F0F72269-2AB4-4BB5-81D9-80D3BE78B760}" srcOrd="6" destOrd="0" parTransId="{2C031D90-B286-434E-A890-CFAECA5DEADC}" sibTransId="{D4155E0F-20CD-4E9D-9F21-AFBD3F204F9E}"/>
    <dgm:cxn modelId="{B3ABDACD-0890-40EF-A388-D2205F408588}" type="presOf" srcId="{2005E7AA-FA2C-47EB-AB9C-5CAE7CD53F5B}" destId="{C20FE3A5-BE9F-45C9-AC97-6AEC6F0933AB}" srcOrd="0" destOrd="0" presId="urn:microsoft.com/office/officeart/2005/8/layout/vList2"/>
    <dgm:cxn modelId="{F3DF4DD0-D65D-4FAA-AEF3-140EC91C5FCB}" srcId="{0DA12802-DD5A-4A81-AA7F-B628F66F5A22}" destId="{2005E7AA-FA2C-47EB-AB9C-5CAE7CD53F5B}" srcOrd="1" destOrd="0" parTransId="{948D8CA8-A19E-48C8-AEAD-3E312EBED96B}" sibTransId="{A1320C4E-DAC7-4FE3-B023-27479949CEFF}"/>
    <dgm:cxn modelId="{E0A7EDD3-D4E5-4A9F-9981-5A77D4A5D468}" type="presOf" srcId="{0DA12802-DD5A-4A81-AA7F-B628F66F5A22}" destId="{1DB6881D-024B-4F8B-990F-30E7FF1A654B}" srcOrd="0" destOrd="0" presId="urn:microsoft.com/office/officeart/2005/8/layout/vList2"/>
    <dgm:cxn modelId="{2C1904DC-367F-4880-A91C-DF44D30B804D}" type="presOf" srcId="{F0F72269-2AB4-4BB5-81D9-80D3BE78B760}" destId="{CC5358BC-214E-477E-B925-598B311DAA09}" srcOrd="0" destOrd="0" presId="urn:microsoft.com/office/officeart/2005/8/layout/vList2"/>
    <dgm:cxn modelId="{39D6CADF-23C8-4E42-A08C-2EABBD3937B7}" type="presOf" srcId="{F73A6791-93F7-460D-8683-DB785FC15662}" destId="{9012CD06-5BE0-4DD3-B933-31F80B059430}" srcOrd="0" destOrd="3" presId="urn:microsoft.com/office/officeart/2005/8/layout/vList2"/>
    <dgm:cxn modelId="{7D5335F4-5662-42A8-9EAF-52D4A8E71BB3}" type="presOf" srcId="{F6C431E7-279B-4D67-97F5-08E3056C17E2}" destId="{4A990C54-7656-4B60-A02B-291C41F1242F}" srcOrd="0" destOrd="0" presId="urn:microsoft.com/office/officeart/2005/8/layout/vList2"/>
    <dgm:cxn modelId="{B7B03306-3A43-4424-93EE-48B98D2DAB32}" type="presParOf" srcId="{1DB6881D-024B-4F8B-990F-30E7FF1A654B}" destId="{001BC6D4-143D-4CA9-9938-F4D4E78E5A56}" srcOrd="0" destOrd="0" presId="urn:microsoft.com/office/officeart/2005/8/layout/vList2"/>
    <dgm:cxn modelId="{F5659883-3BEE-473D-A361-3398150CBB3D}" type="presParOf" srcId="{1DB6881D-024B-4F8B-990F-30E7FF1A654B}" destId="{3186C557-E12C-400E-AEE8-6D578072FA58}" srcOrd="1" destOrd="0" presId="urn:microsoft.com/office/officeart/2005/8/layout/vList2"/>
    <dgm:cxn modelId="{A061EE4F-E02D-44D6-9A9D-99C09C11C825}" type="presParOf" srcId="{1DB6881D-024B-4F8B-990F-30E7FF1A654B}" destId="{C20FE3A5-BE9F-45C9-AC97-6AEC6F0933AB}" srcOrd="2" destOrd="0" presId="urn:microsoft.com/office/officeart/2005/8/layout/vList2"/>
    <dgm:cxn modelId="{47D8ABCB-AA46-42A8-A333-3F134135A75E}" type="presParOf" srcId="{1DB6881D-024B-4F8B-990F-30E7FF1A654B}" destId="{23634AB6-644F-47E2-AEF2-189109A95D1C}" srcOrd="3" destOrd="0" presId="urn:microsoft.com/office/officeart/2005/8/layout/vList2"/>
    <dgm:cxn modelId="{5FDA2187-94B8-4621-9DFD-F35C560F0C48}" type="presParOf" srcId="{1DB6881D-024B-4F8B-990F-30E7FF1A654B}" destId="{701A13D7-E8D0-499E-9CE5-FB4775D38422}" srcOrd="4" destOrd="0" presId="urn:microsoft.com/office/officeart/2005/8/layout/vList2"/>
    <dgm:cxn modelId="{BACFDD17-0582-45DA-99AF-1C33CE74E646}" type="presParOf" srcId="{1DB6881D-024B-4F8B-990F-30E7FF1A654B}" destId="{E6B2FA95-E7B8-43BC-826A-061081E8A0F0}" srcOrd="5" destOrd="0" presId="urn:microsoft.com/office/officeart/2005/8/layout/vList2"/>
    <dgm:cxn modelId="{27CA36EE-3AF1-426D-BAE8-4D86EF0E2089}" type="presParOf" srcId="{1DB6881D-024B-4F8B-990F-30E7FF1A654B}" destId="{55E75138-5BFE-4F45-A00C-4A876C2B171B}" srcOrd="6" destOrd="0" presId="urn:microsoft.com/office/officeart/2005/8/layout/vList2"/>
    <dgm:cxn modelId="{2C8CEF61-B41C-42D2-8A19-950BFD53BBC4}" type="presParOf" srcId="{1DB6881D-024B-4F8B-990F-30E7FF1A654B}" destId="{A22DBB89-C0B0-4D92-8C4D-49F0C5CAF7C5}" srcOrd="7" destOrd="0" presId="urn:microsoft.com/office/officeart/2005/8/layout/vList2"/>
    <dgm:cxn modelId="{6459B00E-6695-4B9F-ABB5-6312AB35DCC2}" type="presParOf" srcId="{1DB6881D-024B-4F8B-990F-30E7FF1A654B}" destId="{4A990C54-7656-4B60-A02B-291C41F1242F}" srcOrd="8" destOrd="0" presId="urn:microsoft.com/office/officeart/2005/8/layout/vList2"/>
    <dgm:cxn modelId="{16ED51BD-8764-4B7F-BA18-8301778EEB71}" type="presParOf" srcId="{1DB6881D-024B-4F8B-990F-30E7FF1A654B}" destId="{1A4E8A91-065B-4682-A170-48D1827A2898}" srcOrd="9" destOrd="0" presId="urn:microsoft.com/office/officeart/2005/8/layout/vList2"/>
    <dgm:cxn modelId="{F18B473A-F481-4EAB-9766-EBAD93D26E57}" type="presParOf" srcId="{1DB6881D-024B-4F8B-990F-30E7FF1A654B}" destId="{4654F12C-46FC-4117-9A07-44E43DAA5416}" srcOrd="10" destOrd="0" presId="urn:microsoft.com/office/officeart/2005/8/layout/vList2"/>
    <dgm:cxn modelId="{5BBE330B-D199-4E80-BD75-3B3EA6CC1465}" type="presParOf" srcId="{1DB6881D-024B-4F8B-990F-30E7FF1A654B}" destId="{C125C671-A6C7-4DFB-837E-20E59FEDC2CF}" srcOrd="11" destOrd="0" presId="urn:microsoft.com/office/officeart/2005/8/layout/vList2"/>
    <dgm:cxn modelId="{89BE5B9B-E28E-4F30-BD6E-DD803D5659D3}" type="presParOf" srcId="{1DB6881D-024B-4F8B-990F-30E7FF1A654B}" destId="{CC5358BC-214E-477E-B925-598B311DAA09}" srcOrd="12" destOrd="0" presId="urn:microsoft.com/office/officeart/2005/8/layout/vList2"/>
    <dgm:cxn modelId="{D806BB27-FE05-4FBA-8B85-AF20D1BB9C04}" type="presParOf" srcId="{1DB6881D-024B-4F8B-990F-30E7FF1A654B}" destId="{9012CD06-5BE0-4DD3-B933-31F80B059430}" srcOrd="13"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84F9C3D1-807B-465F-8135-3FECAF0A8573}"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cs-CZ"/>
        </a:p>
      </dgm:t>
    </dgm:pt>
    <dgm:pt modelId="{F81A7425-7FB2-47D2-8D6B-0FD28A40273B}">
      <dgm:prSet/>
      <dgm:spPr/>
      <dgm:t>
        <a:bodyPr/>
        <a:lstStyle/>
        <a:p>
          <a:pPr rtl="0"/>
          <a:r>
            <a:rPr lang="cs-CZ" dirty="0"/>
            <a:t>V listinné podobě</a:t>
          </a:r>
        </a:p>
      </dgm:t>
    </dgm:pt>
    <dgm:pt modelId="{F5E5E728-1A12-4582-BC9A-3B7C3820A40B}" type="parTrans" cxnId="{5DFC2BB3-1986-4FA9-BAA4-31B07BF3E9CB}">
      <dgm:prSet/>
      <dgm:spPr/>
      <dgm:t>
        <a:bodyPr/>
        <a:lstStyle/>
        <a:p>
          <a:endParaRPr lang="cs-CZ"/>
        </a:p>
      </dgm:t>
    </dgm:pt>
    <dgm:pt modelId="{AF66A4CA-2760-4358-87BB-CC8E2F29BC23}" type="sibTrans" cxnId="{5DFC2BB3-1986-4FA9-BAA4-31B07BF3E9CB}">
      <dgm:prSet/>
      <dgm:spPr/>
      <dgm:t>
        <a:bodyPr/>
        <a:lstStyle/>
        <a:p>
          <a:endParaRPr lang="cs-CZ"/>
        </a:p>
      </dgm:t>
    </dgm:pt>
    <dgm:pt modelId="{593A3FE1-E4A6-433A-897C-DC5241941929}">
      <dgm:prSet/>
      <dgm:spPr/>
      <dgm:t>
        <a:bodyPr/>
        <a:lstStyle/>
        <a:p>
          <a:pPr rtl="0"/>
          <a:r>
            <a:rPr lang="cs-CZ" dirty="0"/>
            <a:t>V elektronické podobě</a:t>
          </a:r>
        </a:p>
      </dgm:t>
    </dgm:pt>
    <dgm:pt modelId="{5336F4BE-ED7D-433C-9B22-0DFD75407CC8}" type="parTrans" cxnId="{A533E9FA-32F9-46CD-A2BF-83E69DEE9A16}">
      <dgm:prSet/>
      <dgm:spPr/>
      <dgm:t>
        <a:bodyPr/>
        <a:lstStyle/>
        <a:p>
          <a:endParaRPr lang="cs-CZ"/>
        </a:p>
      </dgm:t>
    </dgm:pt>
    <dgm:pt modelId="{58EFEB92-0881-43E1-BE61-20F32E205AD8}" type="sibTrans" cxnId="{A533E9FA-32F9-46CD-A2BF-83E69DEE9A16}">
      <dgm:prSet/>
      <dgm:spPr/>
      <dgm:t>
        <a:bodyPr/>
        <a:lstStyle/>
        <a:p>
          <a:endParaRPr lang="cs-CZ"/>
        </a:p>
      </dgm:t>
    </dgm:pt>
    <dgm:pt modelId="{A3BB4177-0166-4CFE-92D9-C7036FA342B5}">
      <dgm:prSet custT="1"/>
      <dgm:spPr/>
      <dgm:t>
        <a:bodyPr/>
        <a:lstStyle/>
        <a:p>
          <a:pPr rtl="0"/>
          <a:r>
            <a:rPr lang="cs-CZ" sz="3600" dirty="0"/>
            <a:t>V kombinaci listinné a elektronické podoby (souběžná)</a:t>
          </a:r>
          <a:endParaRPr lang="cs-CZ" sz="3200" dirty="0"/>
        </a:p>
      </dgm:t>
    </dgm:pt>
    <dgm:pt modelId="{695F2B66-5F90-462D-BE0B-92F31C9460A1}" type="parTrans" cxnId="{6BB1CAFE-0B4F-4326-B92D-8F8D5125D40B}">
      <dgm:prSet/>
      <dgm:spPr/>
      <dgm:t>
        <a:bodyPr/>
        <a:lstStyle/>
        <a:p>
          <a:endParaRPr lang="cs-CZ"/>
        </a:p>
      </dgm:t>
    </dgm:pt>
    <dgm:pt modelId="{C89F23E8-C8A4-4748-9676-BCE546067CD2}" type="sibTrans" cxnId="{6BB1CAFE-0B4F-4326-B92D-8F8D5125D40B}">
      <dgm:prSet/>
      <dgm:spPr/>
      <dgm:t>
        <a:bodyPr/>
        <a:lstStyle/>
        <a:p>
          <a:endParaRPr lang="cs-CZ"/>
        </a:p>
      </dgm:t>
    </dgm:pt>
    <dgm:pt modelId="{52CD78B0-D4A0-46BD-8A37-739C84C1826E}" type="pres">
      <dgm:prSet presAssocID="{84F9C3D1-807B-465F-8135-3FECAF0A8573}" presName="linear" presStyleCnt="0">
        <dgm:presLayoutVars>
          <dgm:animLvl val="lvl"/>
          <dgm:resizeHandles val="exact"/>
        </dgm:presLayoutVars>
      </dgm:prSet>
      <dgm:spPr/>
    </dgm:pt>
    <dgm:pt modelId="{12BA777A-CFC8-487E-8A6A-E6D8E33745A7}" type="pres">
      <dgm:prSet presAssocID="{F81A7425-7FB2-47D2-8D6B-0FD28A40273B}" presName="parentText" presStyleLbl="node1" presStyleIdx="0" presStyleCnt="3">
        <dgm:presLayoutVars>
          <dgm:chMax val="0"/>
          <dgm:bulletEnabled val="1"/>
        </dgm:presLayoutVars>
      </dgm:prSet>
      <dgm:spPr/>
    </dgm:pt>
    <dgm:pt modelId="{FBCF21D7-503F-44C7-9AF6-32AEBBAA2B78}" type="pres">
      <dgm:prSet presAssocID="{AF66A4CA-2760-4358-87BB-CC8E2F29BC23}" presName="spacer" presStyleCnt="0"/>
      <dgm:spPr/>
    </dgm:pt>
    <dgm:pt modelId="{9E22F91D-F92F-43E5-982F-8419D29AB255}" type="pres">
      <dgm:prSet presAssocID="{593A3FE1-E4A6-433A-897C-DC5241941929}" presName="parentText" presStyleLbl="node1" presStyleIdx="1" presStyleCnt="3">
        <dgm:presLayoutVars>
          <dgm:chMax val="0"/>
          <dgm:bulletEnabled val="1"/>
        </dgm:presLayoutVars>
      </dgm:prSet>
      <dgm:spPr/>
    </dgm:pt>
    <dgm:pt modelId="{520E17FC-52EE-4856-B1DC-67D6261CB39F}" type="pres">
      <dgm:prSet presAssocID="{58EFEB92-0881-43E1-BE61-20F32E205AD8}" presName="spacer" presStyleCnt="0"/>
      <dgm:spPr/>
    </dgm:pt>
    <dgm:pt modelId="{FDFEF72A-561C-419D-87CC-7A5B8C4FE01D}" type="pres">
      <dgm:prSet presAssocID="{A3BB4177-0166-4CFE-92D9-C7036FA342B5}" presName="parentText" presStyleLbl="node1" presStyleIdx="2" presStyleCnt="3">
        <dgm:presLayoutVars>
          <dgm:chMax val="0"/>
          <dgm:bulletEnabled val="1"/>
        </dgm:presLayoutVars>
      </dgm:prSet>
      <dgm:spPr/>
    </dgm:pt>
  </dgm:ptLst>
  <dgm:cxnLst>
    <dgm:cxn modelId="{97449635-BB8F-48A6-B1A0-E4012E9C788A}" type="presOf" srcId="{A3BB4177-0166-4CFE-92D9-C7036FA342B5}" destId="{FDFEF72A-561C-419D-87CC-7A5B8C4FE01D}" srcOrd="0" destOrd="0" presId="urn:microsoft.com/office/officeart/2005/8/layout/vList2"/>
    <dgm:cxn modelId="{EA2CF849-2A4F-444A-969E-AA9DE5A99ED5}" type="presOf" srcId="{84F9C3D1-807B-465F-8135-3FECAF0A8573}" destId="{52CD78B0-D4A0-46BD-8A37-739C84C1826E}" srcOrd="0" destOrd="0" presId="urn:microsoft.com/office/officeart/2005/8/layout/vList2"/>
    <dgm:cxn modelId="{E74D974B-95E1-4EB1-9BBB-38B9B392F1A4}" type="presOf" srcId="{F81A7425-7FB2-47D2-8D6B-0FD28A40273B}" destId="{12BA777A-CFC8-487E-8A6A-E6D8E33745A7}" srcOrd="0" destOrd="0" presId="urn:microsoft.com/office/officeart/2005/8/layout/vList2"/>
    <dgm:cxn modelId="{5DFC2BB3-1986-4FA9-BAA4-31B07BF3E9CB}" srcId="{84F9C3D1-807B-465F-8135-3FECAF0A8573}" destId="{F81A7425-7FB2-47D2-8D6B-0FD28A40273B}" srcOrd="0" destOrd="0" parTransId="{F5E5E728-1A12-4582-BC9A-3B7C3820A40B}" sibTransId="{AF66A4CA-2760-4358-87BB-CC8E2F29BC23}"/>
    <dgm:cxn modelId="{DEAB97B5-58E0-404F-B41E-A823DFDB4CD6}" type="presOf" srcId="{593A3FE1-E4A6-433A-897C-DC5241941929}" destId="{9E22F91D-F92F-43E5-982F-8419D29AB255}" srcOrd="0" destOrd="0" presId="urn:microsoft.com/office/officeart/2005/8/layout/vList2"/>
    <dgm:cxn modelId="{A533E9FA-32F9-46CD-A2BF-83E69DEE9A16}" srcId="{84F9C3D1-807B-465F-8135-3FECAF0A8573}" destId="{593A3FE1-E4A6-433A-897C-DC5241941929}" srcOrd="1" destOrd="0" parTransId="{5336F4BE-ED7D-433C-9B22-0DFD75407CC8}" sibTransId="{58EFEB92-0881-43E1-BE61-20F32E205AD8}"/>
    <dgm:cxn modelId="{6BB1CAFE-0B4F-4326-B92D-8F8D5125D40B}" srcId="{84F9C3D1-807B-465F-8135-3FECAF0A8573}" destId="{A3BB4177-0166-4CFE-92D9-C7036FA342B5}" srcOrd="2" destOrd="0" parTransId="{695F2B66-5F90-462D-BE0B-92F31C9460A1}" sibTransId="{C89F23E8-C8A4-4748-9676-BCE546067CD2}"/>
    <dgm:cxn modelId="{AF5280B7-86DB-4D30-8308-1870B61BF631}" type="presParOf" srcId="{52CD78B0-D4A0-46BD-8A37-739C84C1826E}" destId="{12BA777A-CFC8-487E-8A6A-E6D8E33745A7}" srcOrd="0" destOrd="0" presId="urn:microsoft.com/office/officeart/2005/8/layout/vList2"/>
    <dgm:cxn modelId="{B93C8175-323D-42A3-B49C-6E6B1DE6D305}" type="presParOf" srcId="{52CD78B0-D4A0-46BD-8A37-739C84C1826E}" destId="{FBCF21D7-503F-44C7-9AF6-32AEBBAA2B78}" srcOrd="1" destOrd="0" presId="urn:microsoft.com/office/officeart/2005/8/layout/vList2"/>
    <dgm:cxn modelId="{CBF2E9D5-9237-4380-8AFE-15D2F26519B8}" type="presParOf" srcId="{52CD78B0-D4A0-46BD-8A37-739C84C1826E}" destId="{9E22F91D-F92F-43E5-982F-8419D29AB255}" srcOrd="2" destOrd="0" presId="urn:microsoft.com/office/officeart/2005/8/layout/vList2"/>
    <dgm:cxn modelId="{99A6C5C0-B4A2-4ACE-BDAA-61EE343530AE}" type="presParOf" srcId="{52CD78B0-D4A0-46BD-8A37-739C84C1826E}" destId="{520E17FC-52EE-4856-B1DC-67D6261CB39F}" srcOrd="3" destOrd="0" presId="urn:microsoft.com/office/officeart/2005/8/layout/vList2"/>
    <dgm:cxn modelId="{35E62F06-4704-45B0-B322-4072718ECD99}" type="presParOf" srcId="{52CD78B0-D4A0-46BD-8A37-739C84C1826E}" destId="{FDFEF72A-561C-419D-87CC-7A5B8C4FE01D}"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A7BD7F6E-DDA4-4084-A4AA-30C5154CA899}"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cs-CZ"/>
        </a:p>
      </dgm:t>
    </dgm:pt>
    <dgm:pt modelId="{6AA624B8-D6E9-4D3C-8076-10AAFE565976}">
      <dgm:prSet/>
      <dgm:spPr/>
      <dgm:t>
        <a:bodyPr/>
        <a:lstStyle/>
        <a:p>
          <a:pPr rtl="0"/>
          <a:r>
            <a:rPr lang="cs-CZ" b="0" dirty="0"/>
            <a:t>Průkazně, pravdivě, čitelně</a:t>
          </a:r>
          <a:endParaRPr lang="cs-CZ" dirty="0"/>
        </a:p>
      </dgm:t>
    </dgm:pt>
    <dgm:pt modelId="{32677C4F-17F2-4D6F-9217-EA6EFAEAAE4F}" type="parTrans" cxnId="{F30230E0-2D1C-4D17-A919-9EC8A2FE6602}">
      <dgm:prSet/>
      <dgm:spPr/>
      <dgm:t>
        <a:bodyPr/>
        <a:lstStyle/>
        <a:p>
          <a:endParaRPr lang="cs-CZ"/>
        </a:p>
      </dgm:t>
    </dgm:pt>
    <dgm:pt modelId="{CDACD3AD-2D25-4955-92BD-9712FABD6E1C}" type="sibTrans" cxnId="{F30230E0-2D1C-4D17-A919-9EC8A2FE6602}">
      <dgm:prSet/>
      <dgm:spPr/>
      <dgm:t>
        <a:bodyPr/>
        <a:lstStyle/>
        <a:p>
          <a:endParaRPr lang="cs-CZ"/>
        </a:p>
      </dgm:t>
    </dgm:pt>
    <dgm:pt modelId="{9F84CC1E-52A1-4344-82D1-BCE0EFC721A3}">
      <dgm:prSet/>
      <dgm:spPr/>
      <dgm:t>
        <a:bodyPr/>
        <a:lstStyle/>
        <a:p>
          <a:pPr rtl="0"/>
          <a:r>
            <a:rPr lang="cs-CZ" b="0" dirty="0"/>
            <a:t>Průběžně doplňována</a:t>
          </a:r>
          <a:endParaRPr lang="cs-CZ" dirty="0"/>
        </a:p>
      </dgm:t>
    </dgm:pt>
    <dgm:pt modelId="{8948C17E-BBF8-4C98-910D-E97B02D207AD}" type="parTrans" cxnId="{08FA3597-A307-49ED-9DAD-7BA2CB70017E}">
      <dgm:prSet/>
      <dgm:spPr/>
      <dgm:t>
        <a:bodyPr/>
        <a:lstStyle/>
        <a:p>
          <a:endParaRPr lang="cs-CZ"/>
        </a:p>
      </dgm:t>
    </dgm:pt>
    <dgm:pt modelId="{BF0A9253-D0F7-4A66-8DFB-AB9548611791}" type="sibTrans" cxnId="{08FA3597-A307-49ED-9DAD-7BA2CB70017E}">
      <dgm:prSet/>
      <dgm:spPr/>
      <dgm:t>
        <a:bodyPr/>
        <a:lstStyle/>
        <a:p>
          <a:endParaRPr lang="cs-CZ"/>
        </a:p>
      </dgm:t>
    </dgm:pt>
    <dgm:pt modelId="{C6FD8C25-6D8E-4CBB-A699-740D56DCDCD3}">
      <dgm:prSet/>
      <dgm:spPr/>
      <dgm:t>
        <a:bodyPr/>
        <a:lstStyle/>
        <a:p>
          <a:pPr rtl="0"/>
          <a:r>
            <a:rPr lang="cs-CZ" b="0" dirty="0"/>
            <a:t>Jednotlivé zápisy bez zbytečného odkladu</a:t>
          </a:r>
          <a:endParaRPr lang="cs-CZ" dirty="0"/>
        </a:p>
      </dgm:t>
    </dgm:pt>
    <dgm:pt modelId="{4BEC58C0-3DCE-4052-AEEC-94FF81613C6A}" type="parTrans" cxnId="{D7CD15A4-150D-44F1-9C80-26622484BB09}">
      <dgm:prSet/>
      <dgm:spPr/>
      <dgm:t>
        <a:bodyPr/>
        <a:lstStyle/>
        <a:p>
          <a:endParaRPr lang="cs-CZ"/>
        </a:p>
      </dgm:t>
    </dgm:pt>
    <dgm:pt modelId="{B6424330-9231-4E2E-8945-8F99EC35FF2C}" type="sibTrans" cxnId="{D7CD15A4-150D-44F1-9C80-26622484BB09}">
      <dgm:prSet/>
      <dgm:spPr/>
      <dgm:t>
        <a:bodyPr/>
        <a:lstStyle/>
        <a:p>
          <a:endParaRPr lang="cs-CZ"/>
        </a:p>
      </dgm:t>
    </dgm:pt>
    <dgm:pt modelId="{38FF06B2-6EF1-4FB1-9386-67B0ABC67082}">
      <dgm:prSet/>
      <dgm:spPr/>
      <dgm:t>
        <a:bodyPr/>
        <a:lstStyle/>
        <a:p>
          <a:pPr rtl="0"/>
          <a:r>
            <a:rPr lang="cs-CZ" b="0" dirty="0"/>
            <a:t>Opravy novým zápisem</a:t>
          </a:r>
          <a:endParaRPr lang="cs-CZ" dirty="0"/>
        </a:p>
      </dgm:t>
    </dgm:pt>
    <dgm:pt modelId="{7AB20712-1E1F-40D6-B687-DBA21D0CCF89}" type="parTrans" cxnId="{2A57D48E-F156-4F31-9316-E2628454B15F}">
      <dgm:prSet/>
      <dgm:spPr/>
      <dgm:t>
        <a:bodyPr/>
        <a:lstStyle/>
        <a:p>
          <a:endParaRPr lang="cs-CZ"/>
        </a:p>
      </dgm:t>
    </dgm:pt>
    <dgm:pt modelId="{35A1E5E8-50C4-41ED-95D8-45683E0FA943}" type="sibTrans" cxnId="{2A57D48E-F156-4F31-9316-E2628454B15F}">
      <dgm:prSet/>
      <dgm:spPr/>
      <dgm:t>
        <a:bodyPr/>
        <a:lstStyle/>
        <a:p>
          <a:endParaRPr lang="cs-CZ"/>
        </a:p>
      </dgm:t>
    </dgm:pt>
    <dgm:pt modelId="{45CE43E0-38FA-4B4B-8D45-54E491012C6A}" type="pres">
      <dgm:prSet presAssocID="{A7BD7F6E-DDA4-4084-A4AA-30C5154CA899}" presName="linear" presStyleCnt="0">
        <dgm:presLayoutVars>
          <dgm:animLvl val="lvl"/>
          <dgm:resizeHandles val="exact"/>
        </dgm:presLayoutVars>
      </dgm:prSet>
      <dgm:spPr/>
    </dgm:pt>
    <dgm:pt modelId="{B16DB80E-A2A0-4FEC-AB70-716219B9BFA4}" type="pres">
      <dgm:prSet presAssocID="{6AA624B8-D6E9-4D3C-8076-10AAFE565976}" presName="parentText" presStyleLbl="node1" presStyleIdx="0" presStyleCnt="4">
        <dgm:presLayoutVars>
          <dgm:chMax val="0"/>
          <dgm:bulletEnabled val="1"/>
        </dgm:presLayoutVars>
      </dgm:prSet>
      <dgm:spPr/>
    </dgm:pt>
    <dgm:pt modelId="{1CD9EA20-A380-4254-83B6-A9EE51306244}" type="pres">
      <dgm:prSet presAssocID="{CDACD3AD-2D25-4955-92BD-9712FABD6E1C}" presName="spacer" presStyleCnt="0"/>
      <dgm:spPr/>
    </dgm:pt>
    <dgm:pt modelId="{3986CC67-AB83-4374-A790-D1FFA2795F86}" type="pres">
      <dgm:prSet presAssocID="{9F84CC1E-52A1-4344-82D1-BCE0EFC721A3}" presName="parentText" presStyleLbl="node1" presStyleIdx="1" presStyleCnt="4">
        <dgm:presLayoutVars>
          <dgm:chMax val="0"/>
          <dgm:bulletEnabled val="1"/>
        </dgm:presLayoutVars>
      </dgm:prSet>
      <dgm:spPr/>
    </dgm:pt>
    <dgm:pt modelId="{C3931720-7664-4ACE-B0D9-F729D0513CCE}" type="pres">
      <dgm:prSet presAssocID="{BF0A9253-D0F7-4A66-8DFB-AB9548611791}" presName="spacer" presStyleCnt="0"/>
      <dgm:spPr/>
    </dgm:pt>
    <dgm:pt modelId="{F3775152-2480-4846-91CB-C0AB1E4284D7}" type="pres">
      <dgm:prSet presAssocID="{C6FD8C25-6D8E-4CBB-A699-740D56DCDCD3}" presName="parentText" presStyleLbl="node1" presStyleIdx="2" presStyleCnt="4">
        <dgm:presLayoutVars>
          <dgm:chMax val="0"/>
          <dgm:bulletEnabled val="1"/>
        </dgm:presLayoutVars>
      </dgm:prSet>
      <dgm:spPr/>
    </dgm:pt>
    <dgm:pt modelId="{53F5976D-0D95-4553-A925-D012661E2DF7}" type="pres">
      <dgm:prSet presAssocID="{B6424330-9231-4E2E-8945-8F99EC35FF2C}" presName="spacer" presStyleCnt="0"/>
      <dgm:spPr/>
    </dgm:pt>
    <dgm:pt modelId="{039AC1DE-8529-43D4-935A-BD33B69DECFF}" type="pres">
      <dgm:prSet presAssocID="{38FF06B2-6EF1-4FB1-9386-67B0ABC67082}" presName="parentText" presStyleLbl="node1" presStyleIdx="3" presStyleCnt="4">
        <dgm:presLayoutVars>
          <dgm:chMax val="0"/>
          <dgm:bulletEnabled val="1"/>
        </dgm:presLayoutVars>
      </dgm:prSet>
      <dgm:spPr/>
    </dgm:pt>
  </dgm:ptLst>
  <dgm:cxnLst>
    <dgm:cxn modelId="{96D1941F-5AD5-4176-96DD-95C081E179DE}" type="presOf" srcId="{A7BD7F6E-DDA4-4084-A4AA-30C5154CA899}" destId="{45CE43E0-38FA-4B4B-8D45-54E491012C6A}" srcOrd="0" destOrd="0" presId="urn:microsoft.com/office/officeart/2005/8/layout/vList2"/>
    <dgm:cxn modelId="{741D734D-3BED-4ED7-A587-42AD2EB1E63A}" type="presOf" srcId="{9F84CC1E-52A1-4344-82D1-BCE0EFC721A3}" destId="{3986CC67-AB83-4374-A790-D1FFA2795F86}" srcOrd="0" destOrd="0" presId="urn:microsoft.com/office/officeart/2005/8/layout/vList2"/>
    <dgm:cxn modelId="{2A57D48E-F156-4F31-9316-E2628454B15F}" srcId="{A7BD7F6E-DDA4-4084-A4AA-30C5154CA899}" destId="{38FF06B2-6EF1-4FB1-9386-67B0ABC67082}" srcOrd="3" destOrd="0" parTransId="{7AB20712-1E1F-40D6-B687-DBA21D0CCF89}" sibTransId="{35A1E5E8-50C4-41ED-95D8-45683E0FA943}"/>
    <dgm:cxn modelId="{08FA3597-A307-49ED-9DAD-7BA2CB70017E}" srcId="{A7BD7F6E-DDA4-4084-A4AA-30C5154CA899}" destId="{9F84CC1E-52A1-4344-82D1-BCE0EFC721A3}" srcOrd="1" destOrd="0" parTransId="{8948C17E-BBF8-4C98-910D-E97B02D207AD}" sibTransId="{BF0A9253-D0F7-4A66-8DFB-AB9548611791}"/>
    <dgm:cxn modelId="{D7CD15A4-150D-44F1-9C80-26622484BB09}" srcId="{A7BD7F6E-DDA4-4084-A4AA-30C5154CA899}" destId="{C6FD8C25-6D8E-4CBB-A699-740D56DCDCD3}" srcOrd="2" destOrd="0" parTransId="{4BEC58C0-3DCE-4052-AEEC-94FF81613C6A}" sibTransId="{B6424330-9231-4E2E-8945-8F99EC35FF2C}"/>
    <dgm:cxn modelId="{68001CA8-53B0-46AB-9500-2CEB14205AF3}" type="presOf" srcId="{6AA624B8-D6E9-4D3C-8076-10AAFE565976}" destId="{B16DB80E-A2A0-4FEC-AB70-716219B9BFA4}" srcOrd="0" destOrd="0" presId="urn:microsoft.com/office/officeart/2005/8/layout/vList2"/>
    <dgm:cxn modelId="{0DED68C0-C3DA-4445-A2CE-85C2D3F3E3F2}" type="presOf" srcId="{C6FD8C25-6D8E-4CBB-A699-740D56DCDCD3}" destId="{F3775152-2480-4846-91CB-C0AB1E4284D7}" srcOrd="0" destOrd="0" presId="urn:microsoft.com/office/officeart/2005/8/layout/vList2"/>
    <dgm:cxn modelId="{F30230E0-2D1C-4D17-A919-9EC8A2FE6602}" srcId="{A7BD7F6E-DDA4-4084-A4AA-30C5154CA899}" destId="{6AA624B8-D6E9-4D3C-8076-10AAFE565976}" srcOrd="0" destOrd="0" parTransId="{32677C4F-17F2-4D6F-9217-EA6EFAEAAE4F}" sibTransId="{CDACD3AD-2D25-4955-92BD-9712FABD6E1C}"/>
    <dgm:cxn modelId="{E97733F6-EAFD-49E9-B6FA-A52CDFF55B43}" type="presOf" srcId="{38FF06B2-6EF1-4FB1-9386-67B0ABC67082}" destId="{039AC1DE-8529-43D4-935A-BD33B69DECFF}" srcOrd="0" destOrd="0" presId="urn:microsoft.com/office/officeart/2005/8/layout/vList2"/>
    <dgm:cxn modelId="{AF0BDE0E-D54E-4D03-95FB-09617460F826}" type="presParOf" srcId="{45CE43E0-38FA-4B4B-8D45-54E491012C6A}" destId="{B16DB80E-A2A0-4FEC-AB70-716219B9BFA4}" srcOrd="0" destOrd="0" presId="urn:microsoft.com/office/officeart/2005/8/layout/vList2"/>
    <dgm:cxn modelId="{DD9D2114-FB6F-45C3-BC6D-BDA56C7EB237}" type="presParOf" srcId="{45CE43E0-38FA-4B4B-8D45-54E491012C6A}" destId="{1CD9EA20-A380-4254-83B6-A9EE51306244}" srcOrd="1" destOrd="0" presId="urn:microsoft.com/office/officeart/2005/8/layout/vList2"/>
    <dgm:cxn modelId="{BEB88179-3808-4FC8-A29D-DCA96779761F}" type="presParOf" srcId="{45CE43E0-38FA-4B4B-8D45-54E491012C6A}" destId="{3986CC67-AB83-4374-A790-D1FFA2795F86}" srcOrd="2" destOrd="0" presId="urn:microsoft.com/office/officeart/2005/8/layout/vList2"/>
    <dgm:cxn modelId="{FCFEC346-8F47-4CD3-86D7-C50788272421}" type="presParOf" srcId="{45CE43E0-38FA-4B4B-8D45-54E491012C6A}" destId="{C3931720-7664-4ACE-B0D9-F729D0513CCE}" srcOrd="3" destOrd="0" presId="urn:microsoft.com/office/officeart/2005/8/layout/vList2"/>
    <dgm:cxn modelId="{781B30B7-DDDF-4708-B36C-8AD2B3BC0022}" type="presParOf" srcId="{45CE43E0-38FA-4B4B-8D45-54E491012C6A}" destId="{F3775152-2480-4846-91CB-C0AB1E4284D7}" srcOrd="4" destOrd="0" presId="urn:microsoft.com/office/officeart/2005/8/layout/vList2"/>
    <dgm:cxn modelId="{8F7A90F1-B90E-4E45-8C4B-80E6C46CCC10}" type="presParOf" srcId="{45CE43E0-38FA-4B4B-8D45-54E491012C6A}" destId="{53F5976D-0D95-4553-A925-D012661E2DF7}" srcOrd="5" destOrd="0" presId="urn:microsoft.com/office/officeart/2005/8/layout/vList2"/>
    <dgm:cxn modelId="{4B0FD78B-62CD-4AA0-BBEF-4F09E7B1D2F1}" type="presParOf" srcId="{45CE43E0-38FA-4B4B-8D45-54E491012C6A}" destId="{039AC1DE-8529-43D4-935A-BD33B69DECFF}" srcOrd="6"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5304A9AC-34D7-43F8-8856-7994357FDC82}"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cs-CZ"/>
        </a:p>
      </dgm:t>
    </dgm:pt>
    <dgm:pt modelId="{F0CECE73-EAA7-4C32-87DF-A18DEB1DF1A4}">
      <dgm:prSet custT="1"/>
      <dgm:spPr/>
      <dgm:t>
        <a:bodyPr/>
        <a:lstStyle/>
        <a:p>
          <a:pPr rtl="0"/>
          <a:r>
            <a:rPr lang="cs-CZ" sz="2800" dirty="0"/>
            <a:t>zákonný zástupce nebo opatrovník pacienta</a:t>
          </a:r>
        </a:p>
      </dgm:t>
    </dgm:pt>
    <dgm:pt modelId="{F12D63F3-370D-4CCE-AB7F-C394D7CC65A2}" type="parTrans" cxnId="{6EAC9DCD-E067-40E3-B4D0-F8ECA1B4B43D}">
      <dgm:prSet/>
      <dgm:spPr/>
      <dgm:t>
        <a:bodyPr/>
        <a:lstStyle/>
        <a:p>
          <a:endParaRPr lang="cs-CZ"/>
        </a:p>
      </dgm:t>
    </dgm:pt>
    <dgm:pt modelId="{F2588212-4E37-458D-A4E6-64C884F16D8E}" type="sibTrans" cxnId="{6EAC9DCD-E067-40E3-B4D0-F8ECA1B4B43D}">
      <dgm:prSet/>
      <dgm:spPr/>
      <dgm:t>
        <a:bodyPr/>
        <a:lstStyle/>
        <a:p>
          <a:endParaRPr lang="cs-CZ"/>
        </a:p>
      </dgm:t>
    </dgm:pt>
    <dgm:pt modelId="{47D1A072-66F6-4CE0-B2B7-C3E1F816979C}">
      <dgm:prSet custT="1"/>
      <dgm:spPr/>
      <dgm:t>
        <a:bodyPr/>
        <a:lstStyle/>
        <a:p>
          <a:pPr rtl="0"/>
          <a:r>
            <a:rPr lang="cs-CZ" sz="2800" dirty="0"/>
            <a:t>osoby určené pacientem, zákonným zástupcem nebo opatrovník pacienta</a:t>
          </a:r>
        </a:p>
      </dgm:t>
    </dgm:pt>
    <dgm:pt modelId="{F7780E46-1FB8-4018-80EF-AD137ADBACF3}" type="parTrans" cxnId="{7619A3C0-8EF8-46AE-BD44-F51A5716925F}">
      <dgm:prSet/>
      <dgm:spPr/>
      <dgm:t>
        <a:bodyPr/>
        <a:lstStyle/>
        <a:p>
          <a:endParaRPr lang="cs-CZ"/>
        </a:p>
      </dgm:t>
    </dgm:pt>
    <dgm:pt modelId="{A99C0C6D-2575-4BE9-97CE-64806F97CC5C}" type="sibTrans" cxnId="{7619A3C0-8EF8-46AE-BD44-F51A5716925F}">
      <dgm:prSet/>
      <dgm:spPr/>
      <dgm:t>
        <a:bodyPr/>
        <a:lstStyle/>
        <a:p>
          <a:endParaRPr lang="cs-CZ"/>
        </a:p>
      </dgm:t>
    </dgm:pt>
    <dgm:pt modelId="{4CA4FF4C-6840-4333-ADB9-318305BFFB4D}">
      <dgm:prSet custT="1"/>
      <dgm:spPr/>
      <dgm:t>
        <a:bodyPr/>
        <a:lstStyle/>
        <a:p>
          <a:pPr rtl="0"/>
          <a:r>
            <a:rPr lang="cs-CZ" sz="2800" dirty="0"/>
            <a:t>osoby blízké zemřelému pacientovi</a:t>
          </a:r>
          <a:r>
            <a:rPr lang="cs-CZ" sz="2400" dirty="0"/>
            <a:t>:</a:t>
          </a:r>
        </a:p>
      </dgm:t>
    </dgm:pt>
    <dgm:pt modelId="{F3F8EAA9-540E-4EBA-979C-2CA59E922E49}" type="parTrans" cxnId="{81207C74-DCCB-402F-AAF5-D28FA0138F33}">
      <dgm:prSet/>
      <dgm:spPr/>
      <dgm:t>
        <a:bodyPr/>
        <a:lstStyle/>
        <a:p>
          <a:endParaRPr lang="cs-CZ"/>
        </a:p>
      </dgm:t>
    </dgm:pt>
    <dgm:pt modelId="{999495D9-A4BD-4A7E-BA8B-96D4BF0F042C}" type="sibTrans" cxnId="{81207C74-DCCB-402F-AAF5-D28FA0138F33}">
      <dgm:prSet/>
      <dgm:spPr/>
      <dgm:t>
        <a:bodyPr/>
        <a:lstStyle/>
        <a:p>
          <a:endParaRPr lang="cs-CZ"/>
        </a:p>
      </dgm:t>
    </dgm:pt>
    <dgm:pt modelId="{85BA32CD-8A43-4288-904F-E9DD01BA6912}">
      <dgm:prSet custT="1"/>
      <dgm:spPr/>
      <dgm:t>
        <a:bodyPr/>
        <a:lstStyle/>
        <a:p>
          <a:pPr rtl="0"/>
          <a:r>
            <a:rPr lang="cs-CZ" sz="1800" dirty="0"/>
            <a:t>informace o zdravotním stavu pacienta, který zemřel, a informace o výsledku pitvy, byla-li provedena, včetně práva nahlížet do zdravotnické dokumentace vedené o jeho osobě nebo do jiných zápisů vztahujících se k jeho zdravotnímu stavu a pořizovat z nich výpisy nebo jejich kopie. </a:t>
          </a:r>
        </a:p>
      </dgm:t>
    </dgm:pt>
    <dgm:pt modelId="{3133EBE2-476F-4AF8-891C-875EDA7CB910}" type="parTrans" cxnId="{66EAD5F2-D570-4C02-8780-BFBA1D3696F0}">
      <dgm:prSet/>
      <dgm:spPr/>
      <dgm:t>
        <a:bodyPr/>
        <a:lstStyle/>
        <a:p>
          <a:endParaRPr lang="cs-CZ"/>
        </a:p>
      </dgm:t>
    </dgm:pt>
    <dgm:pt modelId="{60BAABD5-7746-4D7E-AD69-561CF771A021}" type="sibTrans" cxnId="{66EAD5F2-D570-4C02-8780-BFBA1D3696F0}">
      <dgm:prSet/>
      <dgm:spPr/>
      <dgm:t>
        <a:bodyPr/>
        <a:lstStyle/>
        <a:p>
          <a:endParaRPr lang="cs-CZ"/>
        </a:p>
      </dgm:t>
    </dgm:pt>
    <dgm:pt modelId="{001FFA92-CD2D-48AA-A489-C898AF1A76ED}">
      <dgm:prSet custT="1"/>
      <dgm:spPr/>
      <dgm:t>
        <a:bodyPr/>
        <a:lstStyle/>
        <a:p>
          <a:pPr rtl="0"/>
          <a:r>
            <a:rPr lang="cs-CZ" sz="1800" dirty="0"/>
            <a:t>zemřelý mohl tento přístup předem zakázat</a:t>
          </a:r>
        </a:p>
      </dgm:t>
    </dgm:pt>
    <dgm:pt modelId="{056906DB-48D0-479F-AB91-5CC5937AD8EB}" type="parTrans" cxnId="{7CA049F7-3AAB-4CFB-AA9C-368C94C30B5D}">
      <dgm:prSet/>
      <dgm:spPr/>
      <dgm:t>
        <a:bodyPr/>
        <a:lstStyle/>
        <a:p>
          <a:endParaRPr lang="cs-CZ"/>
        </a:p>
      </dgm:t>
    </dgm:pt>
    <dgm:pt modelId="{6B1DD950-55A9-494E-848B-12EB43BE890B}" type="sibTrans" cxnId="{7CA049F7-3AAB-4CFB-AA9C-368C94C30B5D}">
      <dgm:prSet/>
      <dgm:spPr/>
      <dgm:t>
        <a:bodyPr/>
        <a:lstStyle/>
        <a:p>
          <a:endParaRPr lang="cs-CZ"/>
        </a:p>
      </dgm:t>
    </dgm:pt>
    <dgm:pt modelId="{3E0E2019-9690-4502-BD50-726E998DAF03}" type="pres">
      <dgm:prSet presAssocID="{5304A9AC-34D7-43F8-8856-7994357FDC82}" presName="linear" presStyleCnt="0">
        <dgm:presLayoutVars>
          <dgm:animLvl val="lvl"/>
          <dgm:resizeHandles val="exact"/>
        </dgm:presLayoutVars>
      </dgm:prSet>
      <dgm:spPr/>
    </dgm:pt>
    <dgm:pt modelId="{AEB5D640-0A50-4CA5-8C2E-D7BBD2DB97DF}" type="pres">
      <dgm:prSet presAssocID="{F0CECE73-EAA7-4C32-87DF-A18DEB1DF1A4}" presName="parentText" presStyleLbl="node1" presStyleIdx="0" presStyleCnt="3">
        <dgm:presLayoutVars>
          <dgm:chMax val="0"/>
          <dgm:bulletEnabled val="1"/>
        </dgm:presLayoutVars>
      </dgm:prSet>
      <dgm:spPr/>
    </dgm:pt>
    <dgm:pt modelId="{249C26A0-0539-46BD-9F5C-0D0CF80C8916}" type="pres">
      <dgm:prSet presAssocID="{F2588212-4E37-458D-A4E6-64C884F16D8E}" presName="spacer" presStyleCnt="0"/>
      <dgm:spPr/>
    </dgm:pt>
    <dgm:pt modelId="{CFE4C64A-3468-47F3-BE5F-095D0168C0DA}" type="pres">
      <dgm:prSet presAssocID="{47D1A072-66F6-4CE0-B2B7-C3E1F816979C}" presName="parentText" presStyleLbl="node1" presStyleIdx="1" presStyleCnt="3">
        <dgm:presLayoutVars>
          <dgm:chMax val="0"/>
          <dgm:bulletEnabled val="1"/>
        </dgm:presLayoutVars>
      </dgm:prSet>
      <dgm:spPr/>
    </dgm:pt>
    <dgm:pt modelId="{24C97968-3987-4ABC-A580-3698CCAEAD9E}" type="pres">
      <dgm:prSet presAssocID="{A99C0C6D-2575-4BE9-97CE-64806F97CC5C}" presName="spacer" presStyleCnt="0"/>
      <dgm:spPr/>
    </dgm:pt>
    <dgm:pt modelId="{460C82D2-816D-4E01-BA0A-F0C27F6F048D}" type="pres">
      <dgm:prSet presAssocID="{4CA4FF4C-6840-4333-ADB9-318305BFFB4D}" presName="parentText" presStyleLbl="node1" presStyleIdx="2" presStyleCnt="3">
        <dgm:presLayoutVars>
          <dgm:chMax val="0"/>
          <dgm:bulletEnabled val="1"/>
        </dgm:presLayoutVars>
      </dgm:prSet>
      <dgm:spPr/>
    </dgm:pt>
    <dgm:pt modelId="{1B4B02F8-55DC-43BB-9DE6-AD6516D80BC8}" type="pres">
      <dgm:prSet presAssocID="{4CA4FF4C-6840-4333-ADB9-318305BFFB4D}" presName="childText" presStyleLbl="revTx" presStyleIdx="0" presStyleCnt="1">
        <dgm:presLayoutVars>
          <dgm:bulletEnabled val="1"/>
        </dgm:presLayoutVars>
      </dgm:prSet>
      <dgm:spPr/>
    </dgm:pt>
  </dgm:ptLst>
  <dgm:cxnLst>
    <dgm:cxn modelId="{4BE7D008-95E3-453A-9A80-DEEC468E99F2}" type="presOf" srcId="{47D1A072-66F6-4CE0-B2B7-C3E1F816979C}" destId="{CFE4C64A-3468-47F3-BE5F-095D0168C0DA}" srcOrd="0" destOrd="0" presId="urn:microsoft.com/office/officeart/2005/8/layout/vList2"/>
    <dgm:cxn modelId="{41B17013-4641-4E2E-A428-FA6A37E6A720}" type="presOf" srcId="{5304A9AC-34D7-43F8-8856-7994357FDC82}" destId="{3E0E2019-9690-4502-BD50-726E998DAF03}" srcOrd="0" destOrd="0" presId="urn:microsoft.com/office/officeart/2005/8/layout/vList2"/>
    <dgm:cxn modelId="{3986AA24-11BC-4AB8-A6DB-EE4D68BD3E12}" type="presOf" srcId="{4CA4FF4C-6840-4333-ADB9-318305BFFB4D}" destId="{460C82D2-816D-4E01-BA0A-F0C27F6F048D}" srcOrd="0" destOrd="0" presId="urn:microsoft.com/office/officeart/2005/8/layout/vList2"/>
    <dgm:cxn modelId="{81207C74-DCCB-402F-AAF5-D28FA0138F33}" srcId="{5304A9AC-34D7-43F8-8856-7994357FDC82}" destId="{4CA4FF4C-6840-4333-ADB9-318305BFFB4D}" srcOrd="2" destOrd="0" parTransId="{F3F8EAA9-540E-4EBA-979C-2CA59E922E49}" sibTransId="{999495D9-A4BD-4A7E-BA8B-96D4BF0F042C}"/>
    <dgm:cxn modelId="{6723C579-E2D1-438A-B2BA-E02C8783FE9D}" type="presOf" srcId="{F0CECE73-EAA7-4C32-87DF-A18DEB1DF1A4}" destId="{AEB5D640-0A50-4CA5-8C2E-D7BBD2DB97DF}" srcOrd="0" destOrd="0" presId="urn:microsoft.com/office/officeart/2005/8/layout/vList2"/>
    <dgm:cxn modelId="{502E649A-D3B9-4BB8-8898-1134EF75544A}" type="presOf" srcId="{85BA32CD-8A43-4288-904F-E9DD01BA6912}" destId="{1B4B02F8-55DC-43BB-9DE6-AD6516D80BC8}" srcOrd="0" destOrd="0" presId="urn:microsoft.com/office/officeart/2005/8/layout/vList2"/>
    <dgm:cxn modelId="{7619A3C0-8EF8-46AE-BD44-F51A5716925F}" srcId="{5304A9AC-34D7-43F8-8856-7994357FDC82}" destId="{47D1A072-66F6-4CE0-B2B7-C3E1F816979C}" srcOrd="1" destOrd="0" parTransId="{F7780E46-1FB8-4018-80EF-AD137ADBACF3}" sibTransId="{A99C0C6D-2575-4BE9-97CE-64806F97CC5C}"/>
    <dgm:cxn modelId="{885CA6C5-CAB6-49BA-98E5-FB014C5F6435}" type="presOf" srcId="{001FFA92-CD2D-48AA-A489-C898AF1A76ED}" destId="{1B4B02F8-55DC-43BB-9DE6-AD6516D80BC8}" srcOrd="0" destOrd="1" presId="urn:microsoft.com/office/officeart/2005/8/layout/vList2"/>
    <dgm:cxn modelId="{6EAC9DCD-E067-40E3-B4D0-F8ECA1B4B43D}" srcId="{5304A9AC-34D7-43F8-8856-7994357FDC82}" destId="{F0CECE73-EAA7-4C32-87DF-A18DEB1DF1A4}" srcOrd="0" destOrd="0" parTransId="{F12D63F3-370D-4CCE-AB7F-C394D7CC65A2}" sibTransId="{F2588212-4E37-458D-A4E6-64C884F16D8E}"/>
    <dgm:cxn modelId="{66EAD5F2-D570-4C02-8780-BFBA1D3696F0}" srcId="{4CA4FF4C-6840-4333-ADB9-318305BFFB4D}" destId="{85BA32CD-8A43-4288-904F-E9DD01BA6912}" srcOrd="0" destOrd="0" parTransId="{3133EBE2-476F-4AF8-891C-875EDA7CB910}" sibTransId="{60BAABD5-7746-4D7E-AD69-561CF771A021}"/>
    <dgm:cxn modelId="{7CA049F7-3AAB-4CFB-AA9C-368C94C30B5D}" srcId="{4CA4FF4C-6840-4333-ADB9-318305BFFB4D}" destId="{001FFA92-CD2D-48AA-A489-C898AF1A76ED}" srcOrd="1" destOrd="0" parTransId="{056906DB-48D0-479F-AB91-5CC5937AD8EB}" sibTransId="{6B1DD950-55A9-494E-848B-12EB43BE890B}"/>
    <dgm:cxn modelId="{9631CD37-3705-4823-9C63-FCA6CBE8BA62}" type="presParOf" srcId="{3E0E2019-9690-4502-BD50-726E998DAF03}" destId="{AEB5D640-0A50-4CA5-8C2E-D7BBD2DB97DF}" srcOrd="0" destOrd="0" presId="urn:microsoft.com/office/officeart/2005/8/layout/vList2"/>
    <dgm:cxn modelId="{282D26B5-4CD5-4C6F-A684-C5EDEA953873}" type="presParOf" srcId="{3E0E2019-9690-4502-BD50-726E998DAF03}" destId="{249C26A0-0539-46BD-9F5C-0D0CF80C8916}" srcOrd="1" destOrd="0" presId="urn:microsoft.com/office/officeart/2005/8/layout/vList2"/>
    <dgm:cxn modelId="{AE8D7901-E60E-43F1-B674-19EE00FDE083}" type="presParOf" srcId="{3E0E2019-9690-4502-BD50-726E998DAF03}" destId="{CFE4C64A-3468-47F3-BE5F-095D0168C0DA}" srcOrd="2" destOrd="0" presId="urn:microsoft.com/office/officeart/2005/8/layout/vList2"/>
    <dgm:cxn modelId="{C1FE9BA9-250C-4E66-98BB-564971A96B7C}" type="presParOf" srcId="{3E0E2019-9690-4502-BD50-726E998DAF03}" destId="{24C97968-3987-4ABC-A580-3698CCAEAD9E}" srcOrd="3" destOrd="0" presId="urn:microsoft.com/office/officeart/2005/8/layout/vList2"/>
    <dgm:cxn modelId="{D8EE680C-FD2D-4642-AB19-E87A12CB8260}" type="presParOf" srcId="{3E0E2019-9690-4502-BD50-726E998DAF03}" destId="{460C82D2-816D-4E01-BA0A-F0C27F6F048D}" srcOrd="4" destOrd="0" presId="urn:microsoft.com/office/officeart/2005/8/layout/vList2"/>
    <dgm:cxn modelId="{D20CD50F-660C-4567-8E87-A3862C6F56BA}" type="presParOf" srcId="{3E0E2019-9690-4502-BD50-726E998DAF03}" destId="{1B4B02F8-55DC-43BB-9DE6-AD6516D80BC8}" srcOrd="5"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4.xml><?xml version="1.0" encoding="utf-8"?>
<dgm:dataModel xmlns:dgm="http://schemas.openxmlformats.org/drawingml/2006/diagram" xmlns:a="http://schemas.openxmlformats.org/drawingml/2006/main">
  <dgm:ptLst>
    <dgm:pt modelId="{96157B0A-2B0B-48A1-B8E9-2F754D72FED0}"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cs-CZ"/>
        </a:p>
      </dgm:t>
    </dgm:pt>
    <dgm:pt modelId="{5D874435-A458-4DF2-AD55-A01F45A4AE42}">
      <dgm:prSet/>
      <dgm:spPr/>
      <dgm:t>
        <a:bodyPr/>
        <a:lstStyle/>
        <a:p>
          <a:pPr rtl="0"/>
          <a:r>
            <a:rPr lang="cs-CZ" b="0"/>
            <a:t>Zpravidla poskytovatel</a:t>
          </a:r>
          <a:endParaRPr lang="cs-CZ"/>
        </a:p>
      </dgm:t>
    </dgm:pt>
    <dgm:pt modelId="{DE525448-DB32-4467-8ABE-ECF93EA92944}" type="parTrans" cxnId="{5DF9660D-F31C-4D6A-A06D-4D2DE7B1CFCE}">
      <dgm:prSet/>
      <dgm:spPr/>
      <dgm:t>
        <a:bodyPr/>
        <a:lstStyle/>
        <a:p>
          <a:endParaRPr lang="cs-CZ"/>
        </a:p>
      </dgm:t>
    </dgm:pt>
    <dgm:pt modelId="{5BAED464-446A-4E9C-BC27-95CF153CF817}" type="sibTrans" cxnId="{5DF9660D-F31C-4D6A-A06D-4D2DE7B1CFCE}">
      <dgm:prSet/>
      <dgm:spPr/>
      <dgm:t>
        <a:bodyPr/>
        <a:lstStyle/>
        <a:p>
          <a:endParaRPr lang="cs-CZ"/>
        </a:p>
      </dgm:t>
    </dgm:pt>
    <dgm:pt modelId="{EDA0B262-A56D-40F7-9DA3-03202621AD29}">
      <dgm:prSet/>
      <dgm:spPr/>
      <dgm:t>
        <a:bodyPr/>
        <a:lstStyle/>
        <a:p>
          <a:pPr rtl="0"/>
          <a:r>
            <a:rPr lang="cs-CZ" b="0"/>
            <a:t>Oprávněn požadovat úhradu ve výši, která nesmí přesáhnout náklady spojené s pořízením výpisu</a:t>
          </a:r>
          <a:endParaRPr lang="cs-CZ"/>
        </a:p>
      </dgm:t>
    </dgm:pt>
    <dgm:pt modelId="{DBEFE042-8D0A-46F4-95F7-E9A28216EAB9}" type="parTrans" cxnId="{03BE6A3B-F84B-4D2B-82B9-F66202BB0D21}">
      <dgm:prSet/>
      <dgm:spPr/>
      <dgm:t>
        <a:bodyPr/>
        <a:lstStyle/>
        <a:p>
          <a:endParaRPr lang="cs-CZ"/>
        </a:p>
      </dgm:t>
    </dgm:pt>
    <dgm:pt modelId="{5994D140-E725-4771-8825-8EB54EA5AD4E}" type="sibTrans" cxnId="{03BE6A3B-F84B-4D2B-82B9-F66202BB0D21}">
      <dgm:prSet/>
      <dgm:spPr/>
      <dgm:t>
        <a:bodyPr/>
        <a:lstStyle/>
        <a:p>
          <a:endParaRPr lang="cs-CZ"/>
        </a:p>
      </dgm:t>
    </dgm:pt>
    <dgm:pt modelId="{9FA9D9DB-B99E-4F7A-9E3B-4C01C04E18ED}">
      <dgm:prSet/>
      <dgm:spPr/>
      <dgm:t>
        <a:bodyPr/>
        <a:lstStyle/>
        <a:p>
          <a:pPr rtl="0"/>
          <a:r>
            <a:rPr lang="cs-CZ" b="0" dirty="0"/>
            <a:t>V případě, že je zdravotnická dokumentace vedena pouze v elektronické podobě, má pacient nebo jiná osoba oprávněná podle § 65 </a:t>
          </a:r>
          <a:r>
            <a:rPr lang="cs-CZ" b="0" dirty="0" err="1"/>
            <a:t>Zozs</a:t>
          </a:r>
          <a:r>
            <a:rPr lang="cs-CZ" b="0" dirty="0"/>
            <a:t> právo nahlížet dálkovým přístupem nebo na pořízení její kopie na technickém nosiči dat, který si určí, nebrání-li tomu technické možnosti poskytovatele; to neplatí, požaduje-li listinnou podobu.</a:t>
          </a:r>
          <a:endParaRPr lang="cs-CZ" dirty="0"/>
        </a:p>
      </dgm:t>
    </dgm:pt>
    <dgm:pt modelId="{01066AE0-DE71-4CF5-9FFD-A07F327DF5DC}" type="parTrans" cxnId="{F59B2977-8BE0-4AD6-8B0B-81117E1168B7}">
      <dgm:prSet/>
      <dgm:spPr/>
      <dgm:t>
        <a:bodyPr/>
        <a:lstStyle/>
        <a:p>
          <a:endParaRPr lang="cs-CZ"/>
        </a:p>
      </dgm:t>
    </dgm:pt>
    <dgm:pt modelId="{5F89AF86-CE29-4126-A15F-D3FFBF73462F}" type="sibTrans" cxnId="{F59B2977-8BE0-4AD6-8B0B-81117E1168B7}">
      <dgm:prSet/>
      <dgm:spPr/>
      <dgm:t>
        <a:bodyPr/>
        <a:lstStyle/>
        <a:p>
          <a:endParaRPr lang="cs-CZ"/>
        </a:p>
      </dgm:t>
    </dgm:pt>
    <dgm:pt modelId="{FC4566D6-E86C-4DAF-BDD6-5A22D923C0BB}">
      <dgm:prSet custT="1"/>
      <dgm:spPr/>
      <dgm:t>
        <a:bodyPr/>
        <a:lstStyle/>
        <a:p>
          <a:pPr rtl="0"/>
          <a:r>
            <a:rPr lang="cs-CZ" sz="2800" b="0" dirty="0"/>
            <a:t>O každém pořízení učinit záznam (s výjimkou zdrav. pracovníka) </a:t>
          </a:r>
          <a:endParaRPr lang="cs-CZ" sz="2800" dirty="0"/>
        </a:p>
      </dgm:t>
    </dgm:pt>
    <dgm:pt modelId="{8BFC5D6C-036B-4A48-9732-22DDEC7E9CDB}" type="parTrans" cxnId="{BB11C06A-9B93-4F54-A804-5331D2246878}">
      <dgm:prSet/>
      <dgm:spPr/>
      <dgm:t>
        <a:bodyPr/>
        <a:lstStyle/>
        <a:p>
          <a:endParaRPr lang="cs-CZ"/>
        </a:p>
      </dgm:t>
    </dgm:pt>
    <dgm:pt modelId="{C4648D90-66A2-4A9F-9E1D-492F7572380E}" type="sibTrans" cxnId="{BB11C06A-9B93-4F54-A804-5331D2246878}">
      <dgm:prSet/>
      <dgm:spPr/>
      <dgm:t>
        <a:bodyPr/>
        <a:lstStyle/>
        <a:p>
          <a:endParaRPr lang="cs-CZ"/>
        </a:p>
      </dgm:t>
    </dgm:pt>
    <dgm:pt modelId="{D11D5EBE-9364-4DA9-9733-118DBE1B86B0}" type="pres">
      <dgm:prSet presAssocID="{96157B0A-2B0B-48A1-B8E9-2F754D72FED0}" presName="linear" presStyleCnt="0">
        <dgm:presLayoutVars>
          <dgm:animLvl val="lvl"/>
          <dgm:resizeHandles val="exact"/>
        </dgm:presLayoutVars>
      </dgm:prSet>
      <dgm:spPr/>
    </dgm:pt>
    <dgm:pt modelId="{9068D597-6B5C-412D-AD47-3AFBE960A427}" type="pres">
      <dgm:prSet presAssocID="{5D874435-A458-4DF2-AD55-A01F45A4AE42}" presName="parentText" presStyleLbl="node1" presStyleIdx="0" presStyleCnt="2">
        <dgm:presLayoutVars>
          <dgm:chMax val="0"/>
          <dgm:bulletEnabled val="1"/>
        </dgm:presLayoutVars>
      </dgm:prSet>
      <dgm:spPr/>
    </dgm:pt>
    <dgm:pt modelId="{B2390136-9387-452E-93D8-6EEEC3797462}" type="pres">
      <dgm:prSet presAssocID="{5D874435-A458-4DF2-AD55-A01F45A4AE42}" presName="childText" presStyleLbl="revTx" presStyleIdx="0" presStyleCnt="1">
        <dgm:presLayoutVars>
          <dgm:bulletEnabled val="1"/>
        </dgm:presLayoutVars>
      </dgm:prSet>
      <dgm:spPr/>
    </dgm:pt>
    <dgm:pt modelId="{670CF24E-8944-4BE4-AD8C-02C90F5E622C}" type="pres">
      <dgm:prSet presAssocID="{FC4566D6-E86C-4DAF-BDD6-5A22D923C0BB}" presName="parentText" presStyleLbl="node1" presStyleIdx="1" presStyleCnt="2">
        <dgm:presLayoutVars>
          <dgm:chMax val="0"/>
          <dgm:bulletEnabled val="1"/>
        </dgm:presLayoutVars>
      </dgm:prSet>
      <dgm:spPr/>
    </dgm:pt>
  </dgm:ptLst>
  <dgm:cxnLst>
    <dgm:cxn modelId="{5DF9660D-F31C-4D6A-A06D-4D2DE7B1CFCE}" srcId="{96157B0A-2B0B-48A1-B8E9-2F754D72FED0}" destId="{5D874435-A458-4DF2-AD55-A01F45A4AE42}" srcOrd="0" destOrd="0" parTransId="{DE525448-DB32-4467-8ABE-ECF93EA92944}" sibTransId="{5BAED464-446A-4E9C-BC27-95CF153CF817}"/>
    <dgm:cxn modelId="{F6CE5B11-83AD-4D2D-BDB2-A95FD791FB62}" type="presOf" srcId="{EDA0B262-A56D-40F7-9DA3-03202621AD29}" destId="{B2390136-9387-452E-93D8-6EEEC3797462}" srcOrd="0" destOrd="0" presId="urn:microsoft.com/office/officeart/2005/8/layout/vList2"/>
    <dgm:cxn modelId="{03BE6A3B-F84B-4D2B-82B9-F66202BB0D21}" srcId="{5D874435-A458-4DF2-AD55-A01F45A4AE42}" destId="{EDA0B262-A56D-40F7-9DA3-03202621AD29}" srcOrd="0" destOrd="0" parTransId="{DBEFE042-8D0A-46F4-95F7-E9A28216EAB9}" sibTransId="{5994D140-E725-4771-8825-8EB54EA5AD4E}"/>
    <dgm:cxn modelId="{BB11C06A-9B93-4F54-A804-5331D2246878}" srcId="{96157B0A-2B0B-48A1-B8E9-2F754D72FED0}" destId="{FC4566D6-E86C-4DAF-BDD6-5A22D923C0BB}" srcOrd="1" destOrd="0" parTransId="{8BFC5D6C-036B-4A48-9732-22DDEC7E9CDB}" sibTransId="{C4648D90-66A2-4A9F-9E1D-492F7572380E}"/>
    <dgm:cxn modelId="{D559AF74-C61A-472D-8D10-9072921E254D}" type="presOf" srcId="{96157B0A-2B0B-48A1-B8E9-2F754D72FED0}" destId="{D11D5EBE-9364-4DA9-9733-118DBE1B86B0}" srcOrd="0" destOrd="0" presId="urn:microsoft.com/office/officeart/2005/8/layout/vList2"/>
    <dgm:cxn modelId="{F59B2977-8BE0-4AD6-8B0B-81117E1168B7}" srcId="{5D874435-A458-4DF2-AD55-A01F45A4AE42}" destId="{9FA9D9DB-B99E-4F7A-9E3B-4C01C04E18ED}" srcOrd="1" destOrd="0" parTransId="{01066AE0-DE71-4CF5-9FFD-A07F327DF5DC}" sibTransId="{5F89AF86-CE29-4126-A15F-D3FFBF73462F}"/>
    <dgm:cxn modelId="{E7AA5FC9-8164-4FE2-AAB3-FF7E78F8ADE4}" type="presOf" srcId="{9FA9D9DB-B99E-4F7A-9E3B-4C01C04E18ED}" destId="{B2390136-9387-452E-93D8-6EEEC3797462}" srcOrd="0" destOrd="1" presId="urn:microsoft.com/office/officeart/2005/8/layout/vList2"/>
    <dgm:cxn modelId="{EB5141E0-ADDD-49CC-82C7-059DF97750CB}" type="presOf" srcId="{FC4566D6-E86C-4DAF-BDD6-5A22D923C0BB}" destId="{670CF24E-8944-4BE4-AD8C-02C90F5E622C}" srcOrd="0" destOrd="0" presId="urn:microsoft.com/office/officeart/2005/8/layout/vList2"/>
    <dgm:cxn modelId="{746BE7EC-FBC8-4D46-BAF1-3BF56E6B8C22}" type="presOf" srcId="{5D874435-A458-4DF2-AD55-A01F45A4AE42}" destId="{9068D597-6B5C-412D-AD47-3AFBE960A427}" srcOrd="0" destOrd="0" presId="urn:microsoft.com/office/officeart/2005/8/layout/vList2"/>
    <dgm:cxn modelId="{89BD737A-1806-4605-81B6-3610C16EE071}" type="presParOf" srcId="{D11D5EBE-9364-4DA9-9733-118DBE1B86B0}" destId="{9068D597-6B5C-412D-AD47-3AFBE960A427}" srcOrd="0" destOrd="0" presId="urn:microsoft.com/office/officeart/2005/8/layout/vList2"/>
    <dgm:cxn modelId="{16FC2379-9045-4C9D-922D-D9BD43BEEA2B}" type="presParOf" srcId="{D11D5EBE-9364-4DA9-9733-118DBE1B86B0}" destId="{B2390136-9387-452E-93D8-6EEEC3797462}" srcOrd="1" destOrd="0" presId="urn:microsoft.com/office/officeart/2005/8/layout/vList2"/>
    <dgm:cxn modelId="{E334F9BA-8F54-438C-86BD-3B4630CA8B6B}" type="presParOf" srcId="{D11D5EBE-9364-4DA9-9733-118DBE1B86B0}" destId="{670CF24E-8944-4BE4-AD8C-02C90F5E622C}" srcOrd="2"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5.xml><?xml version="1.0" encoding="utf-8"?>
<dgm:dataModel xmlns:dgm="http://schemas.openxmlformats.org/drawingml/2006/diagram" xmlns:a="http://schemas.openxmlformats.org/drawingml/2006/main">
  <dgm:ptLst>
    <dgm:pt modelId="{8B1509F1-4BE3-4E2F-B921-8A513070C313}"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cs-CZ"/>
        </a:p>
      </dgm:t>
    </dgm:pt>
    <dgm:pt modelId="{DEE59585-C740-4C77-B489-CC4C07094FE3}">
      <dgm:prSet/>
      <dgm:spPr/>
      <dgm:t>
        <a:bodyPr/>
        <a:lstStyle/>
        <a:p>
          <a:pPr rtl="0"/>
          <a:r>
            <a:rPr lang="cs-CZ" b="0" dirty="0"/>
            <a:t>Uchovávání</a:t>
          </a:r>
          <a:endParaRPr lang="cs-CZ" dirty="0"/>
        </a:p>
      </dgm:t>
    </dgm:pt>
    <dgm:pt modelId="{151BA561-5D2E-4461-AF9D-EA1BBC22BA62}" type="parTrans" cxnId="{03AF2E39-75A9-4096-9413-30A1AC0C2D63}">
      <dgm:prSet/>
      <dgm:spPr/>
      <dgm:t>
        <a:bodyPr/>
        <a:lstStyle/>
        <a:p>
          <a:endParaRPr lang="cs-CZ"/>
        </a:p>
      </dgm:t>
    </dgm:pt>
    <dgm:pt modelId="{528FC1B9-405D-4C93-9CD9-5F5735641035}" type="sibTrans" cxnId="{03AF2E39-75A9-4096-9413-30A1AC0C2D63}">
      <dgm:prSet/>
      <dgm:spPr/>
      <dgm:t>
        <a:bodyPr/>
        <a:lstStyle/>
        <a:p>
          <a:endParaRPr lang="cs-CZ"/>
        </a:p>
      </dgm:t>
    </dgm:pt>
    <dgm:pt modelId="{C8344D8C-041C-4699-92FD-D037511214AD}">
      <dgm:prSet/>
      <dgm:spPr/>
      <dgm:t>
        <a:bodyPr/>
        <a:lstStyle/>
        <a:p>
          <a:pPr rtl="0"/>
          <a:r>
            <a:rPr lang="cs-CZ" b="0"/>
            <a:t>Vyřazování </a:t>
          </a:r>
          <a:endParaRPr lang="cs-CZ"/>
        </a:p>
      </dgm:t>
    </dgm:pt>
    <dgm:pt modelId="{4FE7D65C-A35E-4F3E-A5DF-01F8EA2C9BDA}" type="parTrans" cxnId="{12EE50A0-ED87-4B18-8D60-C0C777AA07B5}">
      <dgm:prSet/>
      <dgm:spPr/>
      <dgm:t>
        <a:bodyPr/>
        <a:lstStyle/>
        <a:p>
          <a:endParaRPr lang="cs-CZ"/>
        </a:p>
      </dgm:t>
    </dgm:pt>
    <dgm:pt modelId="{1815BFE9-E336-41CA-BFED-B6CAC19A2E5A}" type="sibTrans" cxnId="{12EE50A0-ED87-4B18-8D60-C0C777AA07B5}">
      <dgm:prSet/>
      <dgm:spPr/>
      <dgm:t>
        <a:bodyPr/>
        <a:lstStyle/>
        <a:p>
          <a:endParaRPr lang="cs-CZ"/>
        </a:p>
      </dgm:t>
    </dgm:pt>
    <dgm:pt modelId="{0FF2E8BF-EE07-4CD9-A3FA-854A675A7495}">
      <dgm:prSet/>
      <dgm:spPr/>
      <dgm:t>
        <a:bodyPr/>
        <a:lstStyle/>
        <a:p>
          <a:pPr rtl="0"/>
          <a:r>
            <a:rPr lang="cs-CZ" b="0"/>
            <a:t>Zničení</a:t>
          </a:r>
          <a:endParaRPr lang="cs-CZ"/>
        </a:p>
      </dgm:t>
    </dgm:pt>
    <dgm:pt modelId="{B160DCE0-1E21-409A-B75D-287C015D3F0F}" type="parTrans" cxnId="{A3FA42A1-CE12-46B5-A8BE-38646A165072}">
      <dgm:prSet/>
      <dgm:spPr/>
      <dgm:t>
        <a:bodyPr/>
        <a:lstStyle/>
        <a:p>
          <a:endParaRPr lang="cs-CZ"/>
        </a:p>
      </dgm:t>
    </dgm:pt>
    <dgm:pt modelId="{11EF2EDD-6ADA-4BEC-898F-D6184E3A6507}" type="sibTrans" cxnId="{A3FA42A1-CE12-46B5-A8BE-38646A165072}">
      <dgm:prSet/>
      <dgm:spPr/>
      <dgm:t>
        <a:bodyPr/>
        <a:lstStyle/>
        <a:p>
          <a:endParaRPr lang="cs-CZ"/>
        </a:p>
      </dgm:t>
    </dgm:pt>
    <dgm:pt modelId="{0AF05116-3B29-4043-A820-3746536F929A}" type="pres">
      <dgm:prSet presAssocID="{8B1509F1-4BE3-4E2F-B921-8A513070C313}" presName="linear" presStyleCnt="0">
        <dgm:presLayoutVars>
          <dgm:animLvl val="lvl"/>
          <dgm:resizeHandles val="exact"/>
        </dgm:presLayoutVars>
      </dgm:prSet>
      <dgm:spPr/>
    </dgm:pt>
    <dgm:pt modelId="{6B5621C6-8C4A-460E-ADE8-07ED4DFDCFF7}" type="pres">
      <dgm:prSet presAssocID="{DEE59585-C740-4C77-B489-CC4C07094FE3}" presName="parentText" presStyleLbl="node1" presStyleIdx="0" presStyleCnt="3">
        <dgm:presLayoutVars>
          <dgm:chMax val="0"/>
          <dgm:bulletEnabled val="1"/>
        </dgm:presLayoutVars>
      </dgm:prSet>
      <dgm:spPr/>
    </dgm:pt>
    <dgm:pt modelId="{3F71CB7D-F692-41D6-9100-7FDBCCDF192D}" type="pres">
      <dgm:prSet presAssocID="{528FC1B9-405D-4C93-9CD9-5F5735641035}" presName="spacer" presStyleCnt="0"/>
      <dgm:spPr/>
    </dgm:pt>
    <dgm:pt modelId="{CEF4226B-88DA-45D5-9A7F-242BB84E9944}" type="pres">
      <dgm:prSet presAssocID="{C8344D8C-041C-4699-92FD-D037511214AD}" presName="parentText" presStyleLbl="node1" presStyleIdx="1" presStyleCnt="3">
        <dgm:presLayoutVars>
          <dgm:chMax val="0"/>
          <dgm:bulletEnabled val="1"/>
        </dgm:presLayoutVars>
      </dgm:prSet>
      <dgm:spPr/>
    </dgm:pt>
    <dgm:pt modelId="{A09B0AE5-E9C7-4C50-B6C7-B19F7D6A2A68}" type="pres">
      <dgm:prSet presAssocID="{1815BFE9-E336-41CA-BFED-B6CAC19A2E5A}" presName="spacer" presStyleCnt="0"/>
      <dgm:spPr/>
    </dgm:pt>
    <dgm:pt modelId="{ED871DA9-8107-4494-931D-883CA711C698}" type="pres">
      <dgm:prSet presAssocID="{0FF2E8BF-EE07-4CD9-A3FA-854A675A7495}" presName="parentText" presStyleLbl="node1" presStyleIdx="2" presStyleCnt="3">
        <dgm:presLayoutVars>
          <dgm:chMax val="0"/>
          <dgm:bulletEnabled val="1"/>
        </dgm:presLayoutVars>
      </dgm:prSet>
      <dgm:spPr/>
    </dgm:pt>
  </dgm:ptLst>
  <dgm:cxnLst>
    <dgm:cxn modelId="{03AF2E39-75A9-4096-9413-30A1AC0C2D63}" srcId="{8B1509F1-4BE3-4E2F-B921-8A513070C313}" destId="{DEE59585-C740-4C77-B489-CC4C07094FE3}" srcOrd="0" destOrd="0" parTransId="{151BA561-5D2E-4461-AF9D-EA1BBC22BA62}" sibTransId="{528FC1B9-405D-4C93-9CD9-5F5735641035}"/>
    <dgm:cxn modelId="{56EF507D-4801-44E1-A29B-FB7B3A331437}" type="presOf" srcId="{DEE59585-C740-4C77-B489-CC4C07094FE3}" destId="{6B5621C6-8C4A-460E-ADE8-07ED4DFDCFF7}" srcOrd="0" destOrd="0" presId="urn:microsoft.com/office/officeart/2005/8/layout/vList2"/>
    <dgm:cxn modelId="{1092F897-854C-4030-8979-5E44F54E2003}" type="presOf" srcId="{8B1509F1-4BE3-4E2F-B921-8A513070C313}" destId="{0AF05116-3B29-4043-A820-3746536F929A}" srcOrd="0" destOrd="0" presId="urn:microsoft.com/office/officeart/2005/8/layout/vList2"/>
    <dgm:cxn modelId="{12EE50A0-ED87-4B18-8D60-C0C777AA07B5}" srcId="{8B1509F1-4BE3-4E2F-B921-8A513070C313}" destId="{C8344D8C-041C-4699-92FD-D037511214AD}" srcOrd="1" destOrd="0" parTransId="{4FE7D65C-A35E-4F3E-A5DF-01F8EA2C9BDA}" sibTransId="{1815BFE9-E336-41CA-BFED-B6CAC19A2E5A}"/>
    <dgm:cxn modelId="{A3FA42A1-CE12-46B5-A8BE-38646A165072}" srcId="{8B1509F1-4BE3-4E2F-B921-8A513070C313}" destId="{0FF2E8BF-EE07-4CD9-A3FA-854A675A7495}" srcOrd="2" destOrd="0" parTransId="{B160DCE0-1E21-409A-B75D-287C015D3F0F}" sibTransId="{11EF2EDD-6ADA-4BEC-898F-D6184E3A6507}"/>
    <dgm:cxn modelId="{5A616AB7-0DEF-4CE7-9F3F-5556983DF4EC}" type="presOf" srcId="{C8344D8C-041C-4699-92FD-D037511214AD}" destId="{CEF4226B-88DA-45D5-9A7F-242BB84E9944}" srcOrd="0" destOrd="0" presId="urn:microsoft.com/office/officeart/2005/8/layout/vList2"/>
    <dgm:cxn modelId="{2D50CEE2-7D8B-42CE-8DF6-9E04FF115478}" type="presOf" srcId="{0FF2E8BF-EE07-4CD9-A3FA-854A675A7495}" destId="{ED871DA9-8107-4494-931D-883CA711C698}" srcOrd="0" destOrd="0" presId="urn:microsoft.com/office/officeart/2005/8/layout/vList2"/>
    <dgm:cxn modelId="{31DC7EB3-D3DE-4FE0-8EA1-F3559BB19345}" type="presParOf" srcId="{0AF05116-3B29-4043-A820-3746536F929A}" destId="{6B5621C6-8C4A-460E-ADE8-07ED4DFDCFF7}" srcOrd="0" destOrd="0" presId="urn:microsoft.com/office/officeart/2005/8/layout/vList2"/>
    <dgm:cxn modelId="{6C3B1E8E-B797-4C3E-A43B-195DB09A34AD}" type="presParOf" srcId="{0AF05116-3B29-4043-A820-3746536F929A}" destId="{3F71CB7D-F692-41D6-9100-7FDBCCDF192D}" srcOrd="1" destOrd="0" presId="urn:microsoft.com/office/officeart/2005/8/layout/vList2"/>
    <dgm:cxn modelId="{1497E794-B33F-4B5E-B5DA-0A862D52E096}" type="presParOf" srcId="{0AF05116-3B29-4043-A820-3746536F929A}" destId="{CEF4226B-88DA-45D5-9A7F-242BB84E9944}" srcOrd="2" destOrd="0" presId="urn:microsoft.com/office/officeart/2005/8/layout/vList2"/>
    <dgm:cxn modelId="{80647BFC-9BDD-404C-972B-9AD044A3D51D}" type="presParOf" srcId="{0AF05116-3B29-4043-A820-3746536F929A}" destId="{A09B0AE5-E9C7-4C50-B6C7-B19F7D6A2A68}" srcOrd="3" destOrd="0" presId="urn:microsoft.com/office/officeart/2005/8/layout/vList2"/>
    <dgm:cxn modelId="{0752F35A-38B1-41F9-8640-DD13D9F863A4}" type="presParOf" srcId="{0AF05116-3B29-4043-A820-3746536F929A}" destId="{ED871DA9-8107-4494-931D-883CA711C698}"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6.xml><?xml version="1.0" encoding="utf-8"?>
<dgm:dataModel xmlns:dgm="http://schemas.openxmlformats.org/drawingml/2006/diagram" xmlns:a="http://schemas.openxmlformats.org/drawingml/2006/main">
  <dgm:ptLst>
    <dgm:pt modelId="{17D7AD83-7A54-440E-81A9-4D7E0E36F7F1}"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cs-CZ"/>
        </a:p>
      </dgm:t>
    </dgm:pt>
    <dgm:pt modelId="{2C289350-01F4-4BCA-B3E4-D0FBA97CABB0}">
      <dgm:prSet custT="1"/>
      <dgm:spPr/>
      <dgm:t>
        <a:bodyPr/>
        <a:lstStyle/>
        <a:p>
          <a:pPr rtl="0"/>
          <a:r>
            <a:rPr lang="cs-CZ" sz="1800" b="0" dirty="0"/>
            <a:t>Vyhláška o zdravotnické dokumentaci</a:t>
          </a:r>
          <a:endParaRPr lang="cs-CZ" sz="1800" dirty="0"/>
        </a:p>
      </dgm:t>
    </dgm:pt>
    <dgm:pt modelId="{8E57AAA1-DCE2-4325-A57E-DD7ED0A82D6D}" type="parTrans" cxnId="{3C3BD2BA-B4CC-4FF7-A344-28AE570C1BF1}">
      <dgm:prSet/>
      <dgm:spPr/>
      <dgm:t>
        <a:bodyPr/>
        <a:lstStyle/>
        <a:p>
          <a:endParaRPr lang="cs-CZ"/>
        </a:p>
      </dgm:t>
    </dgm:pt>
    <dgm:pt modelId="{16586521-1CF5-41DB-819E-E3CC0E17653E}" type="sibTrans" cxnId="{3C3BD2BA-B4CC-4FF7-A344-28AE570C1BF1}">
      <dgm:prSet/>
      <dgm:spPr/>
      <dgm:t>
        <a:bodyPr/>
        <a:lstStyle/>
        <a:p>
          <a:endParaRPr lang="cs-CZ"/>
        </a:p>
      </dgm:t>
    </dgm:pt>
    <dgm:pt modelId="{AC384D78-72BE-4ED9-9EFB-02CB65D65770}">
      <dgm:prSet custT="1"/>
      <dgm:spPr/>
      <dgm:t>
        <a:bodyPr/>
        <a:lstStyle/>
        <a:p>
          <a:pPr rtl="0"/>
          <a:r>
            <a:rPr lang="cs-CZ" sz="1200" b="0" i="1" dirty="0"/>
            <a:t>minimální obsah jednotlivých částí ZD</a:t>
          </a:r>
          <a:endParaRPr lang="cs-CZ" sz="1200" dirty="0"/>
        </a:p>
      </dgm:t>
    </dgm:pt>
    <dgm:pt modelId="{529D24BD-E00D-4ED5-971B-00AB6811671B}" type="parTrans" cxnId="{DDE276B5-D92A-4282-A37D-9EF12BE7A49C}">
      <dgm:prSet/>
      <dgm:spPr/>
      <dgm:t>
        <a:bodyPr/>
        <a:lstStyle/>
        <a:p>
          <a:endParaRPr lang="cs-CZ"/>
        </a:p>
      </dgm:t>
    </dgm:pt>
    <dgm:pt modelId="{C3BBE76D-D011-42AF-8EF3-E65A8EC6D85F}" type="sibTrans" cxnId="{DDE276B5-D92A-4282-A37D-9EF12BE7A49C}">
      <dgm:prSet/>
      <dgm:spPr/>
      <dgm:t>
        <a:bodyPr/>
        <a:lstStyle/>
        <a:p>
          <a:endParaRPr lang="cs-CZ"/>
        </a:p>
      </dgm:t>
    </dgm:pt>
    <dgm:pt modelId="{9A65D732-B8A2-415E-AEFB-25C0B38F09B1}">
      <dgm:prSet custT="1"/>
      <dgm:spPr/>
      <dgm:t>
        <a:bodyPr/>
        <a:lstStyle/>
        <a:p>
          <a:pPr rtl="0"/>
          <a:r>
            <a:rPr lang="cs-CZ" sz="1800" b="0" dirty="0"/>
            <a:t>Občanský zákoník</a:t>
          </a:r>
          <a:endParaRPr lang="cs-CZ" sz="1800" dirty="0"/>
        </a:p>
      </dgm:t>
    </dgm:pt>
    <dgm:pt modelId="{137A10CC-DD1B-4E9D-AC71-D495E2652C06}" type="parTrans" cxnId="{5F4C3396-7B46-4B8A-808D-C7F05C19CFC0}">
      <dgm:prSet/>
      <dgm:spPr/>
      <dgm:t>
        <a:bodyPr/>
        <a:lstStyle/>
        <a:p>
          <a:endParaRPr lang="cs-CZ"/>
        </a:p>
      </dgm:t>
    </dgm:pt>
    <dgm:pt modelId="{4714C67C-693F-4A81-A1E5-1BE2F0010102}" type="sibTrans" cxnId="{5F4C3396-7B46-4B8A-808D-C7F05C19CFC0}">
      <dgm:prSet/>
      <dgm:spPr/>
      <dgm:t>
        <a:bodyPr/>
        <a:lstStyle/>
        <a:p>
          <a:endParaRPr lang="cs-CZ"/>
        </a:p>
      </dgm:t>
    </dgm:pt>
    <dgm:pt modelId="{CA3D6EAD-FC40-4715-9338-831AADA8D565}">
      <dgm:prSet custT="1"/>
      <dgm:spPr/>
      <dgm:t>
        <a:bodyPr/>
        <a:lstStyle/>
        <a:p>
          <a:pPr algn="just" rtl="0"/>
          <a:r>
            <a:rPr lang="cs-CZ" sz="1200" b="0" i="1" dirty="0"/>
            <a:t>Poskytovatel vede záznamy o péči o zdraví, z nichž musí být zřejmé údaje o zdravotním stavu ošetřovaného a o poskytovatelově činnosti, včetně podkladů osvědčujících správnost těchto údajů, v rozsahu nezbytném pro poskytování řádné péče o zdraví. Záznamy poskytovatel uchová tak dlouho, jak to vyžaduje potřeba odborné péče</a:t>
          </a:r>
          <a:endParaRPr lang="cs-CZ" sz="1200" dirty="0"/>
        </a:p>
      </dgm:t>
    </dgm:pt>
    <dgm:pt modelId="{3CF5EDDF-CC9C-4BA4-8DB1-A22D76F33756}" type="parTrans" cxnId="{EC6B29E3-A7D2-4A6F-A4F2-DA0DA59D835A}">
      <dgm:prSet/>
      <dgm:spPr/>
      <dgm:t>
        <a:bodyPr/>
        <a:lstStyle/>
        <a:p>
          <a:endParaRPr lang="cs-CZ"/>
        </a:p>
      </dgm:t>
    </dgm:pt>
    <dgm:pt modelId="{C775ACE2-2F1F-481B-A8FC-3F0E2F089AB2}" type="sibTrans" cxnId="{EC6B29E3-A7D2-4A6F-A4F2-DA0DA59D835A}">
      <dgm:prSet/>
      <dgm:spPr/>
      <dgm:t>
        <a:bodyPr/>
        <a:lstStyle/>
        <a:p>
          <a:endParaRPr lang="cs-CZ"/>
        </a:p>
      </dgm:t>
    </dgm:pt>
    <dgm:pt modelId="{45706D7C-463F-4ADE-8DD5-DC33162728E3}">
      <dgm:prSet custT="1"/>
      <dgm:spPr/>
      <dgm:t>
        <a:bodyPr/>
        <a:lstStyle/>
        <a:p>
          <a:pPr rtl="0"/>
          <a:r>
            <a:rPr lang="cs-CZ" sz="1800" b="0" dirty="0"/>
            <a:t>Další právní předpisy a ZD</a:t>
          </a:r>
          <a:endParaRPr lang="cs-CZ" sz="1800" dirty="0"/>
        </a:p>
      </dgm:t>
    </dgm:pt>
    <dgm:pt modelId="{2FB3163D-46EE-46C4-9ECB-64F44647EE21}" type="parTrans" cxnId="{4BD8E176-ABEF-4C59-B436-F5092709185E}">
      <dgm:prSet/>
      <dgm:spPr/>
      <dgm:t>
        <a:bodyPr/>
        <a:lstStyle/>
        <a:p>
          <a:endParaRPr lang="cs-CZ"/>
        </a:p>
      </dgm:t>
    </dgm:pt>
    <dgm:pt modelId="{CAF61BBD-96E3-415E-A29E-BF39004825D1}" type="sibTrans" cxnId="{4BD8E176-ABEF-4C59-B436-F5092709185E}">
      <dgm:prSet/>
      <dgm:spPr/>
      <dgm:t>
        <a:bodyPr/>
        <a:lstStyle/>
        <a:p>
          <a:endParaRPr lang="cs-CZ"/>
        </a:p>
      </dgm:t>
    </dgm:pt>
    <dgm:pt modelId="{DDD5ADA3-9AD9-4832-AD93-CAA0C5282147}">
      <dgm:prSet custT="1"/>
      <dgm:spPr/>
      <dgm:t>
        <a:bodyPr/>
        <a:lstStyle/>
        <a:p>
          <a:pPr rtl="0"/>
          <a:r>
            <a:rPr lang="cs-CZ" sz="1200" b="0" i="1" dirty="0"/>
            <a:t>o specifických zdrav. Službách</a:t>
          </a:r>
          <a:endParaRPr lang="cs-CZ" sz="1200" dirty="0"/>
        </a:p>
      </dgm:t>
    </dgm:pt>
    <dgm:pt modelId="{F3153B38-0B82-4C35-8801-53E3BA633013}" type="parTrans" cxnId="{7AC7B8D1-6D38-48C2-A152-EE4A7713C3C5}">
      <dgm:prSet/>
      <dgm:spPr/>
      <dgm:t>
        <a:bodyPr/>
        <a:lstStyle/>
        <a:p>
          <a:endParaRPr lang="cs-CZ"/>
        </a:p>
      </dgm:t>
    </dgm:pt>
    <dgm:pt modelId="{F57AEAC4-FD94-420C-B222-B534AAD24550}" type="sibTrans" cxnId="{7AC7B8D1-6D38-48C2-A152-EE4A7713C3C5}">
      <dgm:prSet/>
      <dgm:spPr/>
      <dgm:t>
        <a:bodyPr/>
        <a:lstStyle/>
        <a:p>
          <a:endParaRPr lang="cs-CZ"/>
        </a:p>
      </dgm:t>
    </dgm:pt>
    <dgm:pt modelId="{B526A9AA-B716-4E6F-A1AD-CD1CF3E7B7A5}">
      <dgm:prSet custT="1"/>
      <dgm:spPr/>
      <dgm:t>
        <a:bodyPr/>
        <a:lstStyle/>
        <a:p>
          <a:pPr rtl="0"/>
          <a:r>
            <a:rPr lang="cs-CZ" sz="1200" b="0" i="1" dirty="0"/>
            <a:t>součásti ZD</a:t>
          </a:r>
          <a:endParaRPr lang="cs-CZ" sz="1200" dirty="0"/>
        </a:p>
      </dgm:t>
    </dgm:pt>
    <dgm:pt modelId="{58458C81-617A-4407-BD15-730B1BFC7499}" type="parTrans" cxnId="{5F473ADA-D5E8-49DF-8F77-79BAFC2F6917}">
      <dgm:prSet/>
      <dgm:spPr/>
      <dgm:t>
        <a:bodyPr/>
        <a:lstStyle/>
        <a:p>
          <a:endParaRPr lang="cs-CZ"/>
        </a:p>
      </dgm:t>
    </dgm:pt>
    <dgm:pt modelId="{ADF4DE53-66B9-45FF-9E73-0B347464745B}" type="sibTrans" cxnId="{5F473ADA-D5E8-49DF-8F77-79BAFC2F6917}">
      <dgm:prSet/>
      <dgm:spPr/>
      <dgm:t>
        <a:bodyPr/>
        <a:lstStyle/>
        <a:p>
          <a:endParaRPr lang="cs-CZ"/>
        </a:p>
      </dgm:t>
    </dgm:pt>
    <dgm:pt modelId="{04118F1A-426A-422C-B4AA-B21DE604FC02}">
      <dgm:prSet custT="1"/>
      <dgm:spPr/>
      <dgm:t>
        <a:bodyPr/>
        <a:lstStyle/>
        <a:p>
          <a:pPr rtl="0"/>
          <a:r>
            <a:rPr lang="cs-CZ" sz="1200" b="0" i="1" dirty="0"/>
            <a:t>zásady pro uchování ZD </a:t>
          </a:r>
          <a:endParaRPr lang="cs-CZ" sz="1200" dirty="0"/>
        </a:p>
      </dgm:t>
    </dgm:pt>
    <dgm:pt modelId="{4E58BC1C-0B5D-4C6E-864F-EF5B79D642F4}" type="parTrans" cxnId="{312557B5-D3D5-4015-A2E5-73DA3089D6AC}">
      <dgm:prSet/>
      <dgm:spPr/>
      <dgm:t>
        <a:bodyPr/>
        <a:lstStyle/>
        <a:p>
          <a:endParaRPr lang="cs-CZ"/>
        </a:p>
      </dgm:t>
    </dgm:pt>
    <dgm:pt modelId="{D550FCBD-A78E-4115-801B-38F14FD0F2D4}" type="sibTrans" cxnId="{312557B5-D3D5-4015-A2E5-73DA3089D6AC}">
      <dgm:prSet/>
      <dgm:spPr/>
      <dgm:t>
        <a:bodyPr/>
        <a:lstStyle/>
        <a:p>
          <a:endParaRPr lang="cs-CZ"/>
        </a:p>
      </dgm:t>
    </dgm:pt>
    <dgm:pt modelId="{ECD940F2-2A22-4BB7-AE36-BD65397A364F}">
      <dgm:prSet custT="1"/>
      <dgm:spPr/>
      <dgm:t>
        <a:bodyPr/>
        <a:lstStyle/>
        <a:p>
          <a:pPr rtl="0"/>
          <a:r>
            <a:rPr lang="cs-CZ" sz="1200" b="0" i="1" dirty="0"/>
            <a:t>postup při jejím vyřazování a zničení po uplynutí doby uchování</a:t>
          </a:r>
          <a:endParaRPr lang="cs-CZ" sz="1200" dirty="0"/>
        </a:p>
      </dgm:t>
    </dgm:pt>
    <dgm:pt modelId="{096DB239-251D-4B0C-843E-24D161EEA85D}" type="parTrans" cxnId="{066D0D96-700D-44E0-9A17-7F53A047B33D}">
      <dgm:prSet/>
      <dgm:spPr/>
      <dgm:t>
        <a:bodyPr/>
        <a:lstStyle/>
        <a:p>
          <a:endParaRPr lang="cs-CZ"/>
        </a:p>
      </dgm:t>
    </dgm:pt>
    <dgm:pt modelId="{9F682492-3F2D-4BFD-8765-C9CFDB67CF99}" type="sibTrans" cxnId="{066D0D96-700D-44E0-9A17-7F53A047B33D}">
      <dgm:prSet/>
      <dgm:spPr/>
      <dgm:t>
        <a:bodyPr/>
        <a:lstStyle/>
        <a:p>
          <a:endParaRPr lang="cs-CZ"/>
        </a:p>
      </dgm:t>
    </dgm:pt>
    <dgm:pt modelId="{5E4D32B3-5EF3-4B65-BB50-BAEB58E25A85}">
      <dgm:prSet custT="1"/>
      <dgm:spPr/>
      <dgm:t>
        <a:bodyPr/>
        <a:lstStyle/>
        <a:p>
          <a:pPr rtl="0"/>
          <a:r>
            <a:rPr lang="cs-CZ" sz="1200" b="0" i="1" dirty="0"/>
            <a:t>doby uchování ZD</a:t>
          </a:r>
          <a:endParaRPr lang="cs-CZ" sz="1200" dirty="0"/>
        </a:p>
      </dgm:t>
    </dgm:pt>
    <dgm:pt modelId="{F817ABE3-AB69-4B22-973A-82C4A1EF11B6}" type="parTrans" cxnId="{33BD998C-75B6-4652-B9E9-C8798EF86265}">
      <dgm:prSet/>
      <dgm:spPr/>
      <dgm:t>
        <a:bodyPr/>
        <a:lstStyle/>
        <a:p>
          <a:endParaRPr lang="cs-CZ"/>
        </a:p>
      </dgm:t>
    </dgm:pt>
    <dgm:pt modelId="{0359F3E9-770B-4604-94C9-EB0B513C8BAB}" type="sibTrans" cxnId="{33BD998C-75B6-4652-B9E9-C8798EF86265}">
      <dgm:prSet/>
      <dgm:spPr/>
      <dgm:t>
        <a:bodyPr/>
        <a:lstStyle/>
        <a:p>
          <a:endParaRPr lang="cs-CZ"/>
        </a:p>
      </dgm:t>
    </dgm:pt>
    <dgm:pt modelId="{17E31BF2-60C3-42C3-ACC0-FA5B7B2E1511}">
      <dgm:prSet custT="1"/>
      <dgm:spPr/>
      <dgm:t>
        <a:bodyPr/>
        <a:lstStyle/>
        <a:p>
          <a:pPr rtl="0"/>
          <a:r>
            <a:rPr lang="cs-CZ" sz="1200" b="0" i="1" dirty="0"/>
            <a:t>o veřejném zdravotním pojištěním</a:t>
          </a:r>
          <a:endParaRPr lang="cs-CZ" sz="1200" dirty="0"/>
        </a:p>
      </dgm:t>
    </dgm:pt>
    <dgm:pt modelId="{EA61659F-92E3-4C95-B510-70E7BC2B130F}" type="parTrans" cxnId="{609763E2-9BED-4D9C-B38F-546A668AD4B3}">
      <dgm:prSet/>
      <dgm:spPr/>
      <dgm:t>
        <a:bodyPr/>
        <a:lstStyle/>
        <a:p>
          <a:endParaRPr lang="cs-CZ"/>
        </a:p>
      </dgm:t>
    </dgm:pt>
    <dgm:pt modelId="{1F227F27-7C79-4F8A-A28F-899F8F631E49}" type="sibTrans" cxnId="{609763E2-9BED-4D9C-B38F-546A668AD4B3}">
      <dgm:prSet/>
      <dgm:spPr/>
      <dgm:t>
        <a:bodyPr/>
        <a:lstStyle/>
        <a:p>
          <a:endParaRPr lang="cs-CZ"/>
        </a:p>
      </dgm:t>
    </dgm:pt>
    <dgm:pt modelId="{B5420FB1-6949-41D6-ACF0-B5B934569BB8}">
      <dgm:prSet custT="1"/>
      <dgm:spPr/>
      <dgm:t>
        <a:bodyPr/>
        <a:lstStyle/>
        <a:p>
          <a:pPr rtl="0"/>
          <a:r>
            <a:rPr lang="cs-CZ" sz="1200" b="0" i="1" dirty="0"/>
            <a:t>o ochraně veř. Zdraví</a:t>
          </a:r>
          <a:endParaRPr lang="cs-CZ" sz="1200" dirty="0"/>
        </a:p>
      </dgm:t>
    </dgm:pt>
    <dgm:pt modelId="{D30073D3-B68A-4C66-A440-5F967CE99FED}" type="parTrans" cxnId="{CCCBC4B4-3968-4F14-90C5-545568FE76DD}">
      <dgm:prSet/>
      <dgm:spPr/>
      <dgm:t>
        <a:bodyPr/>
        <a:lstStyle/>
        <a:p>
          <a:endParaRPr lang="cs-CZ"/>
        </a:p>
      </dgm:t>
    </dgm:pt>
    <dgm:pt modelId="{DC43EEFB-A458-4DD8-9F4D-77F4CB9944E2}" type="sibTrans" cxnId="{CCCBC4B4-3968-4F14-90C5-545568FE76DD}">
      <dgm:prSet/>
      <dgm:spPr/>
      <dgm:t>
        <a:bodyPr/>
        <a:lstStyle/>
        <a:p>
          <a:endParaRPr lang="cs-CZ"/>
        </a:p>
      </dgm:t>
    </dgm:pt>
    <dgm:pt modelId="{7A3B33C0-A509-4A8D-8C32-36E54B1BBC29}">
      <dgm:prSet custT="1"/>
      <dgm:spPr/>
      <dgm:t>
        <a:bodyPr/>
        <a:lstStyle/>
        <a:p>
          <a:pPr rtl="0"/>
          <a:r>
            <a:rPr lang="cs-CZ" sz="1200" b="0" i="1" dirty="0"/>
            <a:t>transplantační zákon</a:t>
          </a:r>
          <a:endParaRPr lang="cs-CZ" sz="1200" dirty="0"/>
        </a:p>
      </dgm:t>
    </dgm:pt>
    <dgm:pt modelId="{0DF913D9-C9FA-4E0A-BB88-3FD7FFE47A9A}" type="parTrans" cxnId="{BA7B4259-71E4-427D-AF5B-DE44E55D0A52}">
      <dgm:prSet/>
      <dgm:spPr/>
      <dgm:t>
        <a:bodyPr/>
        <a:lstStyle/>
        <a:p>
          <a:endParaRPr lang="cs-CZ"/>
        </a:p>
      </dgm:t>
    </dgm:pt>
    <dgm:pt modelId="{EE3539D5-7741-43D8-B628-21028D47F70E}" type="sibTrans" cxnId="{BA7B4259-71E4-427D-AF5B-DE44E55D0A52}">
      <dgm:prSet/>
      <dgm:spPr/>
      <dgm:t>
        <a:bodyPr/>
        <a:lstStyle/>
        <a:p>
          <a:endParaRPr lang="cs-CZ"/>
        </a:p>
      </dgm:t>
    </dgm:pt>
    <dgm:pt modelId="{96E065FF-105C-4640-9159-B9C2E55FD96D}">
      <dgm:prSet custT="1"/>
      <dgm:spPr/>
      <dgm:t>
        <a:bodyPr/>
        <a:lstStyle/>
        <a:p>
          <a:pPr algn="l" rtl="0"/>
          <a:r>
            <a:rPr lang="cs-CZ" sz="1200" i="1" dirty="0"/>
            <a:t>K záznamům poskytovatel podle svého uvážení připojí i podklady a vyjádření, které mu popřípadě odevzdal ošetřovaný nebo příkazce. </a:t>
          </a:r>
          <a:endParaRPr lang="cs-CZ" sz="1200" dirty="0"/>
        </a:p>
      </dgm:t>
    </dgm:pt>
    <dgm:pt modelId="{339D6526-6B63-414F-938F-C64B353438A1}" type="parTrans" cxnId="{8B4D3C46-CF7E-4990-81A5-E6A7A0730961}">
      <dgm:prSet/>
      <dgm:spPr/>
      <dgm:t>
        <a:bodyPr/>
        <a:lstStyle/>
        <a:p>
          <a:endParaRPr lang="cs-CZ"/>
        </a:p>
      </dgm:t>
    </dgm:pt>
    <dgm:pt modelId="{E711659A-273D-4C24-9644-C99D1644B494}" type="sibTrans" cxnId="{8B4D3C46-CF7E-4990-81A5-E6A7A0730961}">
      <dgm:prSet/>
      <dgm:spPr/>
      <dgm:t>
        <a:bodyPr/>
        <a:lstStyle/>
        <a:p>
          <a:endParaRPr lang="cs-CZ"/>
        </a:p>
      </dgm:t>
    </dgm:pt>
    <dgm:pt modelId="{4EC308B8-5B68-4A73-B09D-6338374CB84A}">
      <dgm:prSet custT="1"/>
      <dgm:spPr/>
      <dgm:t>
        <a:bodyPr/>
        <a:lstStyle/>
        <a:p>
          <a:pPr algn="l"/>
          <a:r>
            <a:rPr lang="cs-CZ" sz="1200" i="1" dirty="0"/>
            <a:t>Do záznamů poskytovatel vždy poznamená, kdo do nich nahlížel</a:t>
          </a:r>
          <a:endParaRPr lang="cs-CZ" sz="1200" dirty="0"/>
        </a:p>
      </dgm:t>
    </dgm:pt>
    <dgm:pt modelId="{40E3E738-1CCA-4333-885C-A55DFB18E254}" type="parTrans" cxnId="{B9FF4E4B-603B-4376-A735-F080089FC0A9}">
      <dgm:prSet/>
      <dgm:spPr/>
      <dgm:t>
        <a:bodyPr/>
        <a:lstStyle/>
        <a:p>
          <a:endParaRPr lang="cs-CZ"/>
        </a:p>
      </dgm:t>
    </dgm:pt>
    <dgm:pt modelId="{8B849038-10DA-41D6-8532-3E8BDFD9F6BC}" type="sibTrans" cxnId="{B9FF4E4B-603B-4376-A735-F080089FC0A9}">
      <dgm:prSet/>
      <dgm:spPr/>
      <dgm:t>
        <a:bodyPr/>
        <a:lstStyle/>
        <a:p>
          <a:endParaRPr lang="cs-CZ"/>
        </a:p>
      </dgm:t>
    </dgm:pt>
    <dgm:pt modelId="{F61E38AA-F6BE-4A56-B60E-084D7B57309B}" type="pres">
      <dgm:prSet presAssocID="{17D7AD83-7A54-440E-81A9-4D7E0E36F7F1}" presName="linear" presStyleCnt="0">
        <dgm:presLayoutVars>
          <dgm:animLvl val="lvl"/>
          <dgm:resizeHandles val="exact"/>
        </dgm:presLayoutVars>
      </dgm:prSet>
      <dgm:spPr/>
    </dgm:pt>
    <dgm:pt modelId="{3A86CD66-8DCE-46AC-B306-8257ADB87704}" type="pres">
      <dgm:prSet presAssocID="{2C289350-01F4-4BCA-B3E4-D0FBA97CABB0}" presName="parentText" presStyleLbl="node1" presStyleIdx="0" presStyleCnt="3">
        <dgm:presLayoutVars>
          <dgm:chMax val="0"/>
          <dgm:bulletEnabled val="1"/>
        </dgm:presLayoutVars>
      </dgm:prSet>
      <dgm:spPr/>
    </dgm:pt>
    <dgm:pt modelId="{159E2FE3-922F-40F3-AD73-B1BAC88AF89F}" type="pres">
      <dgm:prSet presAssocID="{2C289350-01F4-4BCA-B3E4-D0FBA97CABB0}" presName="childText" presStyleLbl="revTx" presStyleIdx="0" presStyleCnt="3">
        <dgm:presLayoutVars>
          <dgm:bulletEnabled val="1"/>
        </dgm:presLayoutVars>
      </dgm:prSet>
      <dgm:spPr/>
    </dgm:pt>
    <dgm:pt modelId="{9DDBF7F2-45CB-45A9-84DC-EFE9C0D9C0E7}" type="pres">
      <dgm:prSet presAssocID="{9A65D732-B8A2-415E-AEFB-25C0B38F09B1}" presName="parentText" presStyleLbl="node1" presStyleIdx="1" presStyleCnt="3">
        <dgm:presLayoutVars>
          <dgm:chMax val="0"/>
          <dgm:bulletEnabled val="1"/>
        </dgm:presLayoutVars>
      </dgm:prSet>
      <dgm:spPr/>
    </dgm:pt>
    <dgm:pt modelId="{8B11311E-0099-4DB6-9C15-5D59C561020C}" type="pres">
      <dgm:prSet presAssocID="{9A65D732-B8A2-415E-AEFB-25C0B38F09B1}" presName="childText" presStyleLbl="revTx" presStyleIdx="1" presStyleCnt="3">
        <dgm:presLayoutVars>
          <dgm:bulletEnabled val="1"/>
        </dgm:presLayoutVars>
      </dgm:prSet>
      <dgm:spPr/>
    </dgm:pt>
    <dgm:pt modelId="{9ED87C40-44E1-4D7D-98E6-02F80EACC67B}" type="pres">
      <dgm:prSet presAssocID="{45706D7C-463F-4ADE-8DD5-DC33162728E3}" presName="parentText" presStyleLbl="node1" presStyleIdx="2" presStyleCnt="3">
        <dgm:presLayoutVars>
          <dgm:chMax val="0"/>
          <dgm:bulletEnabled val="1"/>
        </dgm:presLayoutVars>
      </dgm:prSet>
      <dgm:spPr/>
    </dgm:pt>
    <dgm:pt modelId="{EDFCC148-C2FA-4289-BB58-B5C36190AAFC}" type="pres">
      <dgm:prSet presAssocID="{45706D7C-463F-4ADE-8DD5-DC33162728E3}" presName="childText" presStyleLbl="revTx" presStyleIdx="2" presStyleCnt="3">
        <dgm:presLayoutVars>
          <dgm:bulletEnabled val="1"/>
        </dgm:presLayoutVars>
      </dgm:prSet>
      <dgm:spPr/>
    </dgm:pt>
  </dgm:ptLst>
  <dgm:cxnLst>
    <dgm:cxn modelId="{A0399616-7839-4E14-B860-EEA2070C047D}" type="presOf" srcId="{AC384D78-72BE-4ED9-9EFB-02CB65D65770}" destId="{159E2FE3-922F-40F3-AD73-B1BAC88AF89F}" srcOrd="0" destOrd="0" presId="urn:microsoft.com/office/officeart/2005/8/layout/vList2"/>
    <dgm:cxn modelId="{AADB0C2C-98CE-49F0-B573-5F1E03964DCF}" type="presOf" srcId="{04118F1A-426A-422C-B4AA-B21DE604FC02}" destId="{159E2FE3-922F-40F3-AD73-B1BAC88AF89F}" srcOrd="0" destOrd="2" presId="urn:microsoft.com/office/officeart/2005/8/layout/vList2"/>
    <dgm:cxn modelId="{8B4D3C46-CF7E-4990-81A5-E6A7A0730961}" srcId="{9A65D732-B8A2-415E-AEFB-25C0B38F09B1}" destId="{96E065FF-105C-4640-9159-B9C2E55FD96D}" srcOrd="1" destOrd="0" parTransId="{339D6526-6B63-414F-938F-C64B353438A1}" sibTransId="{E711659A-273D-4C24-9644-C99D1644B494}"/>
    <dgm:cxn modelId="{B9FF4E4B-603B-4376-A735-F080089FC0A9}" srcId="{9A65D732-B8A2-415E-AEFB-25C0B38F09B1}" destId="{4EC308B8-5B68-4A73-B09D-6338374CB84A}" srcOrd="2" destOrd="0" parTransId="{40E3E738-1CCA-4333-885C-A55DFB18E254}" sibTransId="{8B849038-10DA-41D6-8532-3E8BDFD9F6BC}"/>
    <dgm:cxn modelId="{5DF45D6F-4EB0-4654-8FB6-AA051EF7BD88}" type="presOf" srcId="{DDD5ADA3-9AD9-4832-AD93-CAA0C5282147}" destId="{EDFCC148-C2FA-4289-BB58-B5C36190AAFC}" srcOrd="0" destOrd="0" presId="urn:microsoft.com/office/officeart/2005/8/layout/vList2"/>
    <dgm:cxn modelId="{4BD8E176-ABEF-4C59-B436-F5092709185E}" srcId="{17D7AD83-7A54-440E-81A9-4D7E0E36F7F1}" destId="{45706D7C-463F-4ADE-8DD5-DC33162728E3}" srcOrd="2" destOrd="0" parTransId="{2FB3163D-46EE-46C4-9ECB-64F44647EE21}" sibTransId="{CAF61BBD-96E3-415E-A29E-BF39004825D1}"/>
    <dgm:cxn modelId="{E6EB5D79-C8BB-4508-B74E-E6C3CD79FAF8}" type="presOf" srcId="{7A3B33C0-A509-4A8D-8C32-36E54B1BBC29}" destId="{EDFCC148-C2FA-4289-BB58-B5C36190AAFC}" srcOrd="0" destOrd="3" presId="urn:microsoft.com/office/officeart/2005/8/layout/vList2"/>
    <dgm:cxn modelId="{BA7B4259-71E4-427D-AF5B-DE44E55D0A52}" srcId="{45706D7C-463F-4ADE-8DD5-DC33162728E3}" destId="{7A3B33C0-A509-4A8D-8C32-36E54B1BBC29}" srcOrd="3" destOrd="0" parTransId="{0DF913D9-C9FA-4E0A-BB88-3FD7FFE47A9A}" sibTransId="{EE3539D5-7741-43D8-B628-21028D47F70E}"/>
    <dgm:cxn modelId="{F1C2C87E-5332-4C76-B20B-1C43309829F7}" type="presOf" srcId="{17E31BF2-60C3-42C3-ACC0-FA5B7B2E1511}" destId="{EDFCC148-C2FA-4289-BB58-B5C36190AAFC}" srcOrd="0" destOrd="1" presId="urn:microsoft.com/office/officeart/2005/8/layout/vList2"/>
    <dgm:cxn modelId="{33BD998C-75B6-4652-B9E9-C8798EF86265}" srcId="{2C289350-01F4-4BCA-B3E4-D0FBA97CABB0}" destId="{5E4D32B3-5EF3-4B65-BB50-BAEB58E25A85}" srcOrd="4" destOrd="0" parTransId="{F817ABE3-AB69-4B22-973A-82C4A1EF11B6}" sibTransId="{0359F3E9-770B-4604-94C9-EB0B513C8BAB}"/>
    <dgm:cxn modelId="{066D0D96-700D-44E0-9A17-7F53A047B33D}" srcId="{2C289350-01F4-4BCA-B3E4-D0FBA97CABB0}" destId="{ECD940F2-2A22-4BB7-AE36-BD65397A364F}" srcOrd="3" destOrd="0" parTransId="{096DB239-251D-4B0C-843E-24D161EEA85D}" sibTransId="{9F682492-3F2D-4BFD-8765-C9CFDB67CF99}"/>
    <dgm:cxn modelId="{5F4C3396-7B46-4B8A-808D-C7F05C19CFC0}" srcId="{17D7AD83-7A54-440E-81A9-4D7E0E36F7F1}" destId="{9A65D732-B8A2-415E-AEFB-25C0B38F09B1}" srcOrd="1" destOrd="0" parTransId="{137A10CC-DD1B-4E9D-AC71-D495E2652C06}" sibTransId="{4714C67C-693F-4A81-A1E5-1BE2F0010102}"/>
    <dgm:cxn modelId="{952BAA96-1D8B-4F82-8AF5-E7264C9760BC}" type="presOf" srcId="{B526A9AA-B716-4E6F-A1AD-CD1CF3E7B7A5}" destId="{159E2FE3-922F-40F3-AD73-B1BAC88AF89F}" srcOrd="0" destOrd="1" presId="urn:microsoft.com/office/officeart/2005/8/layout/vList2"/>
    <dgm:cxn modelId="{E9010B9A-1064-497E-AEC0-FD28DA1A9956}" type="presOf" srcId="{17D7AD83-7A54-440E-81A9-4D7E0E36F7F1}" destId="{F61E38AA-F6BE-4A56-B60E-084D7B57309B}" srcOrd="0" destOrd="0" presId="urn:microsoft.com/office/officeart/2005/8/layout/vList2"/>
    <dgm:cxn modelId="{38383AAF-9D32-4A83-A6BF-0368F65BC53A}" type="presOf" srcId="{2C289350-01F4-4BCA-B3E4-D0FBA97CABB0}" destId="{3A86CD66-8DCE-46AC-B306-8257ADB87704}" srcOrd="0" destOrd="0" presId="urn:microsoft.com/office/officeart/2005/8/layout/vList2"/>
    <dgm:cxn modelId="{3F999CB3-E6AD-475F-995F-C2040C683C7C}" type="presOf" srcId="{45706D7C-463F-4ADE-8DD5-DC33162728E3}" destId="{9ED87C40-44E1-4D7D-98E6-02F80EACC67B}" srcOrd="0" destOrd="0" presId="urn:microsoft.com/office/officeart/2005/8/layout/vList2"/>
    <dgm:cxn modelId="{CCCBC4B4-3968-4F14-90C5-545568FE76DD}" srcId="{45706D7C-463F-4ADE-8DD5-DC33162728E3}" destId="{B5420FB1-6949-41D6-ACF0-B5B934569BB8}" srcOrd="2" destOrd="0" parTransId="{D30073D3-B68A-4C66-A440-5F967CE99FED}" sibTransId="{DC43EEFB-A458-4DD8-9F4D-77F4CB9944E2}"/>
    <dgm:cxn modelId="{DDE276B5-D92A-4282-A37D-9EF12BE7A49C}" srcId="{2C289350-01F4-4BCA-B3E4-D0FBA97CABB0}" destId="{AC384D78-72BE-4ED9-9EFB-02CB65D65770}" srcOrd="0" destOrd="0" parTransId="{529D24BD-E00D-4ED5-971B-00AB6811671B}" sibTransId="{C3BBE76D-D011-42AF-8EF3-E65A8EC6D85F}"/>
    <dgm:cxn modelId="{312557B5-D3D5-4015-A2E5-73DA3089D6AC}" srcId="{2C289350-01F4-4BCA-B3E4-D0FBA97CABB0}" destId="{04118F1A-426A-422C-B4AA-B21DE604FC02}" srcOrd="2" destOrd="0" parTransId="{4E58BC1C-0B5D-4C6E-864F-EF5B79D642F4}" sibTransId="{D550FCBD-A78E-4115-801B-38F14FD0F2D4}"/>
    <dgm:cxn modelId="{3C3BD2BA-B4CC-4FF7-A344-28AE570C1BF1}" srcId="{17D7AD83-7A54-440E-81A9-4D7E0E36F7F1}" destId="{2C289350-01F4-4BCA-B3E4-D0FBA97CABB0}" srcOrd="0" destOrd="0" parTransId="{8E57AAA1-DCE2-4325-A57E-DD7ED0A82D6D}" sibTransId="{16586521-1CF5-41DB-819E-E3CC0E17653E}"/>
    <dgm:cxn modelId="{18CF68BC-4E51-44EB-A8B9-3CEA911F8F17}" type="presOf" srcId="{B5420FB1-6949-41D6-ACF0-B5B934569BB8}" destId="{EDFCC148-C2FA-4289-BB58-B5C36190AAFC}" srcOrd="0" destOrd="2" presId="urn:microsoft.com/office/officeart/2005/8/layout/vList2"/>
    <dgm:cxn modelId="{AD7F73C2-7B14-4EC8-9B58-7CB58E127121}" type="presOf" srcId="{ECD940F2-2A22-4BB7-AE36-BD65397A364F}" destId="{159E2FE3-922F-40F3-AD73-B1BAC88AF89F}" srcOrd="0" destOrd="3" presId="urn:microsoft.com/office/officeart/2005/8/layout/vList2"/>
    <dgm:cxn modelId="{D33DF3C3-15E4-4306-B74A-CE87D08B5357}" type="presOf" srcId="{96E065FF-105C-4640-9159-B9C2E55FD96D}" destId="{8B11311E-0099-4DB6-9C15-5D59C561020C}" srcOrd="0" destOrd="1" presId="urn:microsoft.com/office/officeart/2005/8/layout/vList2"/>
    <dgm:cxn modelId="{7AC7B8D1-6D38-48C2-A152-EE4A7713C3C5}" srcId="{45706D7C-463F-4ADE-8DD5-DC33162728E3}" destId="{DDD5ADA3-9AD9-4832-AD93-CAA0C5282147}" srcOrd="0" destOrd="0" parTransId="{F3153B38-0B82-4C35-8801-53E3BA633013}" sibTransId="{F57AEAC4-FD94-420C-B222-B534AAD24550}"/>
    <dgm:cxn modelId="{5F473ADA-D5E8-49DF-8F77-79BAFC2F6917}" srcId="{2C289350-01F4-4BCA-B3E4-D0FBA97CABB0}" destId="{B526A9AA-B716-4E6F-A1AD-CD1CF3E7B7A5}" srcOrd="1" destOrd="0" parTransId="{58458C81-617A-4407-BD15-730B1BFC7499}" sibTransId="{ADF4DE53-66B9-45FF-9E73-0B347464745B}"/>
    <dgm:cxn modelId="{609763E2-9BED-4D9C-B38F-546A668AD4B3}" srcId="{45706D7C-463F-4ADE-8DD5-DC33162728E3}" destId="{17E31BF2-60C3-42C3-ACC0-FA5B7B2E1511}" srcOrd="1" destOrd="0" parTransId="{EA61659F-92E3-4C95-B510-70E7BC2B130F}" sibTransId="{1F227F27-7C79-4F8A-A28F-899F8F631E49}"/>
    <dgm:cxn modelId="{EC6B29E3-A7D2-4A6F-A4F2-DA0DA59D835A}" srcId="{9A65D732-B8A2-415E-AEFB-25C0B38F09B1}" destId="{CA3D6EAD-FC40-4715-9338-831AADA8D565}" srcOrd="0" destOrd="0" parTransId="{3CF5EDDF-CC9C-4BA4-8DB1-A22D76F33756}" sibTransId="{C775ACE2-2F1F-481B-A8FC-3F0E2F089AB2}"/>
    <dgm:cxn modelId="{76DC3EE4-30CF-4CA6-88D4-9C9FBEACAFD2}" type="presOf" srcId="{CA3D6EAD-FC40-4715-9338-831AADA8D565}" destId="{8B11311E-0099-4DB6-9C15-5D59C561020C}" srcOrd="0" destOrd="0" presId="urn:microsoft.com/office/officeart/2005/8/layout/vList2"/>
    <dgm:cxn modelId="{A25483E5-A62A-4A74-A005-AEF6B0260219}" type="presOf" srcId="{9A65D732-B8A2-415E-AEFB-25C0B38F09B1}" destId="{9DDBF7F2-45CB-45A9-84DC-EFE9C0D9C0E7}" srcOrd="0" destOrd="0" presId="urn:microsoft.com/office/officeart/2005/8/layout/vList2"/>
    <dgm:cxn modelId="{2322BEF1-A459-411A-AFA1-9A42C45F73A4}" type="presOf" srcId="{4EC308B8-5B68-4A73-B09D-6338374CB84A}" destId="{8B11311E-0099-4DB6-9C15-5D59C561020C}" srcOrd="0" destOrd="2" presId="urn:microsoft.com/office/officeart/2005/8/layout/vList2"/>
    <dgm:cxn modelId="{A2D389F9-3C99-4563-BF3B-18A73CAA8F9A}" type="presOf" srcId="{5E4D32B3-5EF3-4B65-BB50-BAEB58E25A85}" destId="{159E2FE3-922F-40F3-AD73-B1BAC88AF89F}" srcOrd="0" destOrd="4" presId="urn:microsoft.com/office/officeart/2005/8/layout/vList2"/>
    <dgm:cxn modelId="{1FD8E11C-DE9B-46C2-BCFF-3F00BE179733}" type="presParOf" srcId="{F61E38AA-F6BE-4A56-B60E-084D7B57309B}" destId="{3A86CD66-8DCE-46AC-B306-8257ADB87704}" srcOrd="0" destOrd="0" presId="urn:microsoft.com/office/officeart/2005/8/layout/vList2"/>
    <dgm:cxn modelId="{BC4C84F3-7E8E-43EF-A84C-13D65B439E7F}" type="presParOf" srcId="{F61E38AA-F6BE-4A56-B60E-084D7B57309B}" destId="{159E2FE3-922F-40F3-AD73-B1BAC88AF89F}" srcOrd="1" destOrd="0" presId="urn:microsoft.com/office/officeart/2005/8/layout/vList2"/>
    <dgm:cxn modelId="{0623822A-2DBA-41E4-BE31-281D9470357F}" type="presParOf" srcId="{F61E38AA-F6BE-4A56-B60E-084D7B57309B}" destId="{9DDBF7F2-45CB-45A9-84DC-EFE9C0D9C0E7}" srcOrd="2" destOrd="0" presId="urn:microsoft.com/office/officeart/2005/8/layout/vList2"/>
    <dgm:cxn modelId="{1DE7A2D6-4545-4769-B583-6390F5626177}" type="presParOf" srcId="{F61E38AA-F6BE-4A56-B60E-084D7B57309B}" destId="{8B11311E-0099-4DB6-9C15-5D59C561020C}" srcOrd="3" destOrd="0" presId="urn:microsoft.com/office/officeart/2005/8/layout/vList2"/>
    <dgm:cxn modelId="{1594C550-6282-462F-B187-1E8A71BCC809}" type="presParOf" srcId="{F61E38AA-F6BE-4A56-B60E-084D7B57309B}" destId="{9ED87C40-44E1-4D7D-98E6-02F80EACC67B}" srcOrd="4" destOrd="0" presId="urn:microsoft.com/office/officeart/2005/8/layout/vList2"/>
    <dgm:cxn modelId="{49051A39-2D75-4C80-A962-B64818F12D64}" type="presParOf" srcId="{F61E38AA-F6BE-4A56-B60E-084D7B57309B}" destId="{EDFCC148-C2FA-4289-BB58-B5C36190AAFC}" srcOrd="5"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7.xml><?xml version="1.0" encoding="utf-8"?>
<dgm:dataModel xmlns:dgm="http://schemas.openxmlformats.org/drawingml/2006/diagram" xmlns:a="http://schemas.openxmlformats.org/drawingml/2006/main">
  <dgm:ptLst>
    <dgm:pt modelId="{B1F6CAEB-7735-4D60-8369-43FFF887031F}"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cs-CZ"/>
        </a:p>
      </dgm:t>
    </dgm:pt>
    <dgm:pt modelId="{F7AB53AE-789E-475D-B039-A2345008E5FF}">
      <dgm:prSet/>
      <dgm:spPr/>
      <dgm:t>
        <a:bodyPr/>
        <a:lstStyle/>
        <a:p>
          <a:pPr rtl="0"/>
          <a:r>
            <a:rPr lang="cs-CZ" dirty="0"/>
            <a:t>Bude potrestán, kdo, </a:t>
          </a:r>
          <a:r>
            <a:rPr lang="cs-CZ" u="sng" dirty="0"/>
            <a:t>byť i z nedbalosti</a:t>
          </a:r>
          <a:r>
            <a:rPr lang="cs-CZ" dirty="0"/>
            <a:t>, poruší povinnost mlčenlivosti tím, že neoprávněně zveřejní, sdělí nebo zpřístupní třetí osobě osobní údaje získané v souvislosti s výkonem svého povolání, zaměstnání nebo funkce, a způsobí tím vážnou újmu na právech nebo oprávněných zájmech osoby, jíž se osobní údaje týkají</a:t>
          </a:r>
        </a:p>
      </dgm:t>
    </dgm:pt>
    <dgm:pt modelId="{8081BF64-A94F-4C65-AC89-3853E9A366AC}" type="parTrans" cxnId="{ACE708BA-FEFD-49B2-BF6C-E87DA1B78A5D}">
      <dgm:prSet/>
      <dgm:spPr/>
      <dgm:t>
        <a:bodyPr/>
        <a:lstStyle/>
        <a:p>
          <a:endParaRPr lang="cs-CZ"/>
        </a:p>
      </dgm:t>
    </dgm:pt>
    <dgm:pt modelId="{6BCFD164-F31A-458F-8C77-F09F4FABF45F}" type="sibTrans" cxnId="{ACE708BA-FEFD-49B2-BF6C-E87DA1B78A5D}">
      <dgm:prSet/>
      <dgm:spPr/>
      <dgm:t>
        <a:bodyPr/>
        <a:lstStyle/>
        <a:p>
          <a:endParaRPr lang="cs-CZ"/>
        </a:p>
      </dgm:t>
    </dgm:pt>
    <dgm:pt modelId="{1BA9B5B9-DE6E-4D1A-B4F8-EA3B354B29A1}">
      <dgm:prSet/>
      <dgm:spPr/>
      <dgm:t>
        <a:bodyPr/>
        <a:lstStyle/>
        <a:p>
          <a:pPr rtl="0"/>
          <a:r>
            <a:rPr lang="cs-CZ" b="1" u="sng" dirty="0"/>
            <a:t>Až tři léta nebo zákaz činnosti</a:t>
          </a:r>
          <a:endParaRPr lang="cs-CZ" dirty="0"/>
        </a:p>
      </dgm:t>
    </dgm:pt>
    <dgm:pt modelId="{7C5ACFF9-BFC2-4D80-97CB-3AA7A44B351B}" type="parTrans" cxnId="{D95482EA-79BD-41E5-8DED-31C6A7454676}">
      <dgm:prSet/>
      <dgm:spPr/>
      <dgm:t>
        <a:bodyPr/>
        <a:lstStyle/>
        <a:p>
          <a:endParaRPr lang="cs-CZ"/>
        </a:p>
      </dgm:t>
    </dgm:pt>
    <dgm:pt modelId="{0B7A8AA5-F425-4EB4-9C8E-128775454B1C}" type="sibTrans" cxnId="{D95482EA-79BD-41E5-8DED-31C6A7454676}">
      <dgm:prSet/>
      <dgm:spPr/>
      <dgm:t>
        <a:bodyPr/>
        <a:lstStyle/>
        <a:p>
          <a:endParaRPr lang="cs-CZ"/>
        </a:p>
      </dgm:t>
    </dgm:pt>
    <dgm:pt modelId="{36315353-BFEF-4D59-9A00-813CA07B0497}" type="pres">
      <dgm:prSet presAssocID="{B1F6CAEB-7735-4D60-8369-43FFF887031F}" presName="linear" presStyleCnt="0">
        <dgm:presLayoutVars>
          <dgm:animLvl val="lvl"/>
          <dgm:resizeHandles val="exact"/>
        </dgm:presLayoutVars>
      </dgm:prSet>
      <dgm:spPr/>
    </dgm:pt>
    <dgm:pt modelId="{86D9EFE1-0398-4CD4-A2CC-EFDE333DD0D1}" type="pres">
      <dgm:prSet presAssocID="{F7AB53AE-789E-475D-B039-A2345008E5FF}" presName="parentText" presStyleLbl="node1" presStyleIdx="0" presStyleCnt="1" custScaleY="100806">
        <dgm:presLayoutVars>
          <dgm:chMax val="0"/>
          <dgm:bulletEnabled val="1"/>
        </dgm:presLayoutVars>
      </dgm:prSet>
      <dgm:spPr/>
    </dgm:pt>
    <dgm:pt modelId="{52694621-B397-4812-9EF7-BFDB5322D4E2}" type="pres">
      <dgm:prSet presAssocID="{F7AB53AE-789E-475D-B039-A2345008E5FF}" presName="childText" presStyleLbl="revTx" presStyleIdx="0" presStyleCnt="1">
        <dgm:presLayoutVars>
          <dgm:bulletEnabled val="1"/>
        </dgm:presLayoutVars>
      </dgm:prSet>
      <dgm:spPr/>
    </dgm:pt>
  </dgm:ptLst>
  <dgm:cxnLst>
    <dgm:cxn modelId="{331CC693-B823-4971-B05A-693E8C097AFD}" type="presOf" srcId="{B1F6CAEB-7735-4D60-8369-43FFF887031F}" destId="{36315353-BFEF-4D59-9A00-813CA07B0497}" srcOrd="0" destOrd="0" presId="urn:microsoft.com/office/officeart/2005/8/layout/vList2"/>
    <dgm:cxn modelId="{D456A3B0-A590-45A0-98C0-8EED0A67D768}" type="presOf" srcId="{F7AB53AE-789E-475D-B039-A2345008E5FF}" destId="{86D9EFE1-0398-4CD4-A2CC-EFDE333DD0D1}" srcOrd="0" destOrd="0" presId="urn:microsoft.com/office/officeart/2005/8/layout/vList2"/>
    <dgm:cxn modelId="{ACE708BA-FEFD-49B2-BF6C-E87DA1B78A5D}" srcId="{B1F6CAEB-7735-4D60-8369-43FFF887031F}" destId="{F7AB53AE-789E-475D-B039-A2345008E5FF}" srcOrd="0" destOrd="0" parTransId="{8081BF64-A94F-4C65-AC89-3853E9A366AC}" sibTransId="{6BCFD164-F31A-458F-8C77-F09F4FABF45F}"/>
    <dgm:cxn modelId="{750E3BEA-936F-4940-9339-58D98B0F549B}" type="presOf" srcId="{1BA9B5B9-DE6E-4D1A-B4F8-EA3B354B29A1}" destId="{52694621-B397-4812-9EF7-BFDB5322D4E2}" srcOrd="0" destOrd="0" presId="urn:microsoft.com/office/officeart/2005/8/layout/vList2"/>
    <dgm:cxn modelId="{D95482EA-79BD-41E5-8DED-31C6A7454676}" srcId="{F7AB53AE-789E-475D-B039-A2345008E5FF}" destId="{1BA9B5B9-DE6E-4D1A-B4F8-EA3B354B29A1}" srcOrd="0" destOrd="0" parTransId="{7C5ACFF9-BFC2-4D80-97CB-3AA7A44B351B}" sibTransId="{0B7A8AA5-F425-4EB4-9C8E-128775454B1C}"/>
    <dgm:cxn modelId="{BEED1530-C36C-425D-80D1-D5E12C3E986A}" type="presParOf" srcId="{36315353-BFEF-4D59-9A00-813CA07B0497}" destId="{86D9EFE1-0398-4CD4-A2CC-EFDE333DD0D1}" srcOrd="0" destOrd="0" presId="urn:microsoft.com/office/officeart/2005/8/layout/vList2"/>
    <dgm:cxn modelId="{1DD003B5-583E-43FF-8978-15C05A2E5315}" type="presParOf" srcId="{36315353-BFEF-4D59-9A00-813CA07B0497}" destId="{52694621-B397-4812-9EF7-BFDB5322D4E2}" srcOrd="1"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8.xml><?xml version="1.0" encoding="utf-8"?>
<dgm:dataModel xmlns:dgm="http://schemas.openxmlformats.org/drawingml/2006/diagram" xmlns:a="http://schemas.openxmlformats.org/drawingml/2006/main">
  <dgm:ptLst>
    <dgm:pt modelId="{9B4FC6A9-E6D7-47B1-BC04-BF4102465BE0}"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cs-CZ"/>
        </a:p>
      </dgm:t>
    </dgm:pt>
    <dgm:pt modelId="{B5D93D6D-260F-4616-B742-EADAD5B613AA}">
      <dgm:prSet/>
      <dgm:spPr/>
      <dgm:t>
        <a:bodyPr/>
        <a:lstStyle/>
        <a:p>
          <a:pPr rtl="0"/>
          <a:r>
            <a:rPr lang="cs-CZ" dirty="0"/>
            <a:t>Porušení povinností poskytovatele plynoucí ze </a:t>
          </a:r>
          <a:r>
            <a:rPr lang="cs-CZ" dirty="0" err="1"/>
            <a:t>Zozs</a:t>
          </a:r>
          <a:endParaRPr lang="cs-CZ" dirty="0"/>
        </a:p>
      </dgm:t>
    </dgm:pt>
    <dgm:pt modelId="{5BBF50BC-06A9-4F03-B0E6-E8303006549D}" type="parTrans" cxnId="{B388596C-7281-460C-AEDC-DF56C084A563}">
      <dgm:prSet/>
      <dgm:spPr/>
      <dgm:t>
        <a:bodyPr/>
        <a:lstStyle/>
        <a:p>
          <a:endParaRPr lang="cs-CZ"/>
        </a:p>
      </dgm:t>
    </dgm:pt>
    <dgm:pt modelId="{2E6579D5-C4CA-4208-AFB2-6F311A0BE0EB}" type="sibTrans" cxnId="{B388596C-7281-460C-AEDC-DF56C084A563}">
      <dgm:prSet/>
      <dgm:spPr/>
      <dgm:t>
        <a:bodyPr/>
        <a:lstStyle/>
        <a:p>
          <a:endParaRPr lang="cs-CZ"/>
        </a:p>
      </dgm:t>
    </dgm:pt>
    <dgm:pt modelId="{46875F99-7846-4AE9-AE7C-FEA6C334C49D}">
      <dgm:prSet/>
      <dgm:spPr/>
      <dgm:t>
        <a:bodyPr/>
        <a:lstStyle/>
        <a:p>
          <a:pPr rtl="0"/>
          <a:r>
            <a:rPr lang="cs-CZ"/>
            <a:t>Pokuta až 1.000.000,- Kč</a:t>
          </a:r>
        </a:p>
      </dgm:t>
    </dgm:pt>
    <dgm:pt modelId="{41ED6788-CD5A-4F57-99AF-433886DD5098}" type="parTrans" cxnId="{D432086E-9562-49D1-8C2A-C460DA181EE8}">
      <dgm:prSet/>
      <dgm:spPr/>
      <dgm:t>
        <a:bodyPr/>
        <a:lstStyle/>
        <a:p>
          <a:endParaRPr lang="cs-CZ"/>
        </a:p>
      </dgm:t>
    </dgm:pt>
    <dgm:pt modelId="{459BB97E-97E9-4579-A608-D7334FBAD070}" type="sibTrans" cxnId="{D432086E-9562-49D1-8C2A-C460DA181EE8}">
      <dgm:prSet/>
      <dgm:spPr/>
      <dgm:t>
        <a:bodyPr/>
        <a:lstStyle/>
        <a:p>
          <a:endParaRPr lang="cs-CZ"/>
        </a:p>
      </dgm:t>
    </dgm:pt>
    <dgm:pt modelId="{AC88221B-2618-4B76-B1C1-1D9A60C0DBE0}">
      <dgm:prSet/>
      <dgm:spPr/>
      <dgm:t>
        <a:bodyPr/>
        <a:lstStyle/>
        <a:p>
          <a:pPr rtl="0"/>
          <a:r>
            <a:rPr lang="cs-CZ" dirty="0"/>
            <a:t>Porušení povinností poskytovatele plynoucí ze zákona na ochranu osobních údajů</a:t>
          </a:r>
        </a:p>
      </dgm:t>
    </dgm:pt>
    <dgm:pt modelId="{F1B3394B-9735-4B38-BD5D-9F2C2491A22E}" type="parTrans" cxnId="{29548B07-416C-4342-A67D-6C2CD52072CB}">
      <dgm:prSet/>
      <dgm:spPr/>
      <dgm:t>
        <a:bodyPr/>
        <a:lstStyle/>
        <a:p>
          <a:endParaRPr lang="cs-CZ"/>
        </a:p>
      </dgm:t>
    </dgm:pt>
    <dgm:pt modelId="{EDDE20AB-4DDE-4E86-830D-D2F08661C83F}" type="sibTrans" cxnId="{29548B07-416C-4342-A67D-6C2CD52072CB}">
      <dgm:prSet/>
      <dgm:spPr/>
      <dgm:t>
        <a:bodyPr/>
        <a:lstStyle/>
        <a:p>
          <a:endParaRPr lang="cs-CZ"/>
        </a:p>
      </dgm:t>
    </dgm:pt>
    <dgm:pt modelId="{B6D65AC1-5E48-43E3-94CB-A3570CBB416C}">
      <dgm:prSet/>
      <dgm:spPr/>
      <dgm:t>
        <a:bodyPr/>
        <a:lstStyle/>
        <a:p>
          <a:pPr rtl="0"/>
          <a:r>
            <a:rPr lang="cs-CZ" dirty="0"/>
            <a:t>Pokuta až 5.000.000,- Kč (po připravované novele bude i několikanásobně vyšší)</a:t>
          </a:r>
        </a:p>
      </dgm:t>
    </dgm:pt>
    <dgm:pt modelId="{0C8111CF-1742-45A7-A257-CB2F3370F690}" type="parTrans" cxnId="{1060D1E1-FD26-4C83-9FDE-3B18C2D1C863}">
      <dgm:prSet/>
      <dgm:spPr/>
      <dgm:t>
        <a:bodyPr/>
        <a:lstStyle/>
        <a:p>
          <a:endParaRPr lang="cs-CZ"/>
        </a:p>
      </dgm:t>
    </dgm:pt>
    <dgm:pt modelId="{FA14957B-9B4D-44DF-BFAA-8E7F5903B4B4}" type="sibTrans" cxnId="{1060D1E1-FD26-4C83-9FDE-3B18C2D1C863}">
      <dgm:prSet/>
      <dgm:spPr/>
      <dgm:t>
        <a:bodyPr/>
        <a:lstStyle/>
        <a:p>
          <a:endParaRPr lang="cs-CZ"/>
        </a:p>
      </dgm:t>
    </dgm:pt>
    <dgm:pt modelId="{B3847248-A599-4BF7-98CD-BEB285B8A121}" type="pres">
      <dgm:prSet presAssocID="{9B4FC6A9-E6D7-47B1-BC04-BF4102465BE0}" presName="linear" presStyleCnt="0">
        <dgm:presLayoutVars>
          <dgm:animLvl val="lvl"/>
          <dgm:resizeHandles val="exact"/>
        </dgm:presLayoutVars>
      </dgm:prSet>
      <dgm:spPr/>
    </dgm:pt>
    <dgm:pt modelId="{AEEC0FFD-E9E2-4519-9C52-F6E1AE9D74C7}" type="pres">
      <dgm:prSet presAssocID="{B5D93D6D-260F-4616-B742-EADAD5B613AA}" presName="parentText" presStyleLbl="node1" presStyleIdx="0" presStyleCnt="2">
        <dgm:presLayoutVars>
          <dgm:chMax val="0"/>
          <dgm:bulletEnabled val="1"/>
        </dgm:presLayoutVars>
      </dgm:prSet>
      <dgm:spPr/>
    </dgm:pt>
    <dgm:pt modelId="{98B34BC2-A2A3-48E8-B13A-F79E480C5107}" type="pres">
      <dgm:prSet presAssocID="{B5D93D6D-260F-4616-B742-EADAD5B613AA}" presName="childText" presStyleLbl="revTx" presStyleIdx="0" presStyleCnt="2">
        <dgm:presLayoutVars>
          <dgm:bulletEnabled val="1"/>
        </dgm:presLayoutVars>
      </dgm:prSet>
      <dgm:spPr/>
    </dgm:pt>
    <dgm:pt modelId="{C6167A1F-4343-413F-84CF-B0AC72F3645E}" type="pres">
      <dgm:prSet presAssocID="{AC88221B-2618-4B76-B1C1-1D9A60C0DBE0}" presName="parentText" presStyleLbl="node1" presStyleIdx="1" presStyleCnt="2">
        <dgm:presLayoutVars>
          <dgm:chMax val="0"/>
          <dgm:bulletEnabled val="1"/>
        </dgm:presLayoutVars>
      </dgm:prSet>
      <dgm:spPr/>
    </dgm:pt>
    <dgm:pt modelId="{3A85BED8-7CBB-4BBE-9C31-CAAB11A74624}" type="pres">
      <dgm:prSet presAssocID="{AC88221B-2618-4B76-B1C1-1D9A60C0DBE0}" presName="childText" presStyleLbl="revTx" presStyleIdx="1" presStyleCnt="2">
        <dgm:presLayoutVars>
          <dgm:bulletEnabled val="1"/>
        </dgm:presLayoutVars>
      </dgm:prSet>
      <dgm:spPr/>
    </dgm:pt>
  </dgm:ptLst>
  <dgm:cxnLst>
    <dgm:cxn modelId="{29548B07-416C-4342-A67D-6C2CD52072CB}" srcId="{9B4FC6A9-E6D7-47B1-BC04-BF4102465BE0}" destId="{AC88221B-2618-4B76-B1C1-1D9A60C0DBE0}" srcOrd="1" destOrd="0" parTransId="{F1B3394B-9735-4B38-BD5D-9F2C2491A22E}" sibTransId="{EDDE20AB-4DDE-4E86-830D-D2F08661C83F}"/>
    <dgm:cxn modelId="{C1192520-816D-45E3-A374-71EEDC76BF61}" type="presOf" srcId="{46875F99-7846-4AE9-AE7C-FEA6C334C49D}" destId="{98B34BC2-A2A3-48E8-B13A-F79E480C5107}" srcOrd="0" destOrd="0" presId="urn:microsoft.com/office/officeart/2005/8/layout/vList2"/>
    <dgm:cxn modelId="{259BDD3C-95F2-4C95-8726-810752D44F2B}" type="presOf" srcId="{AC88221B-2618-4B76-B1C1-1D9A60C0DBE0}" destId="{C6167A1F-4343-413F-84CF-B0AC72F3645E}" srcOrd="0" destOrd="0" presId="urn:microsoft.com/office/officeart/2005/8/layout/vList2"/>
    <dgm:cxn modelId="{87D8A75B-6454-4067-B3A5-C23C87BB5172}" type="presOf" srcId="{B6D65AC1-5E48-43E3-94CB-A3570CBB416C}" destId="{3A85BED8-7CBB-4BBE-9C31-CAAB11A74624}" srcOrd="0" destOrd="0" presId="urn:microsoft.com/office/officeart/2005/8/layout/vList2"/>
    <dgm:cxn modelId="{B388596C-7281-460C-AEDC-DF56C084A563}" srcId="{9B4FC6A9-E6D7-47B1-BC04-BF4102465BE0}" destId="{B5D93D6D-260F-4616-B742-EADAD5B613AA}" srcOrd="0" destOrd="0" parTransId="{5BBF50BC-06A9-4F03-B0E6-E8303006549D}" sibTransId="{2E6579D5-C4CA-4208-AFB2-6F311A0BE0EB}"/>
    <dgm:cxn modelId="{1D43CD6C-C50C-4A41-BA7F-C1F315123E86}" type="presOf" srcId="{B5D93D6D-260F-4616-B742-EADAD5B613AA}" destId="{AEEC0FFD-E9E2-4519-9C52-F6E1AE9D74C7}" srcOrd="0" destOrd="0" presId="urn:microsoft.com/office/officeart/2005/8/layout/vList2"/>
    <dgm:cxn modelId="{D432086E-9562-49D1-8C2A-C460DA181EE8}" srcId="{B5D93D6D-260F-4616-B742-EADAD5B613AA}" destId="{46875F99-7846-4AE9-AE7C-FEA6C334C49D}" srcOrd="0" destOrd="0" parTransId="{41ED6788-CD5A-4F57-99AF-433886DD5098}" sibTransId="{459BB97E-97E9-4579-A608-D7334FBAD070}"/>
    <dgm:cxn modelId="{3A92CB4F-AC13-4DD2-BC25-4EBDB9FEE751}" type="presOf" srcId="{9B4FC6A9-E6D7-47B1-BC04-BF4102465BE0}" destId="{B3847248-A599-4BF7-98CD-BEB285B8A121}" srcOrd="0" destOrd="0" presId="urn:microsoft.com/office/officeart/2005/8/layout/vList2"/>
    <dgm:cxn modelId="{1060D1E1-FD26-4C83-9FDE-3B18C2D1C863}" srcId="{AC88221B-2618-4B76-B1C1-1D9A60C0DBE0}" destId="{B6D65AC1-5E48-43E3-94CB-A3570CBB416C}" srcOrd="0" destOrd="0" parTransId="{0C8111CF-1742-45A7-A257-CB2F3370F690}" sibTransId="{FA14957B-9B4D-44DF-BFAA-8E7F5903B4B4}"/>
    <dgm:cxn modelId="{DB6F1E5F-4011-4AF4-B841-7D7BFA1CA28C}" type="presParOf" srcId="{B3847248-A599-4BF7-98CD-BEB285B8A121}" destId="{AEEC0FFD-E9E2-4519-9C52-F6E1AE9D74C7}" srcOrd="0" destOrd="0" presId="urn:microsoft.com/office/officeart/2005/8/layout/vList2"/>
    <dgm:cxn modelId="{70937FC7-BBC5-4341-9521-366FC49B801B}" type="presParOf" srcId="{B3847248-A599-4BF7-98CD-BEB285B8A121}" destId="{98B34BC2-A2A3-48E8-B13A-F79E480C5107}" srcOrd="1" destOrd="0" presId="urn:microsoft.com/office/officeart/2005/8/layout/vList2"/>
    <dgm:cxn modelId="{8B04A548-0A37-40A1-BA93-CC1B53BB744A}" type="presParOf" srcId="{B3847248-A599-4BF7-98CD-BEB285B8A121}" destId="{C6167A1F-4343-413F-84CF-B0AC72F3645E}" srcOrd="2" destOrd="0" presId="urn:microsoft.com/office/officeart/2005/8/layout/vList2"/>
    <dgm:cxn modelId="{020D4733-42AC-47D6-8A74-99163A36016D}" type="presParOf" srcId="{B3847248-A599-4BF7-98CD-BEB285B8A121}" destId="{3A85BED8-7CBB-4BBE-9C31-CAAB11A74624}" srcOrd="3"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9.xml><?xml version="1.0" encoding="utf-8"?>
<dgm:dataModel xmlns:dgm="http://schemas.openxmlformats.org/drawingml/2006/diagram" xmlns:a="http://schemas.openxmlformats.org/drawingml/2006/main">
  <dgm:ptLst>
    <dgm:pt modelId="{43DF1654-2F17-4295-8E31-432616B6A59B}"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cs-CZ"/>
        </a:p>
      </dgm:t>
    </dgm:pt>
    <dgm:pt modelId="{3DAC6B99-AD19-42EA-ACB1-3C4E53EA418D}">
      <dgm:prSet/>
      <dgm:spPr/>
      <dgm:t>
        <a:bodyPr/>
        <a:lstStyle/>
        <a:p>
          <a:pPr rtl="0"/>
          <a:r>
            <a:rPr lang="cs-CZ" dirty="0"/>
            <a:t>Pracovněprávní postihy</a:t>
          </a:r>
        </a:p>
      </dgm:t>
    </dgm:pt>
    <dgm:pt modelId="{966A4392-D1AA-4243-8BAC-71053FA0D2D6}" type="parTrans" cxnId="{35A02EA1-9133-4D24-8B2E-263BABF44162}">
      <dgm:prSet/>
      <dgm:spPr/>
      <dgm:t>
        <a:bodyPr/>
        <a:lstStyle/>
        <a:p>
          <a:endParaRPr lang="cs-CZ"/>
        </a:p>
      </dgm:t>
    </dgm:pt>
    <dgm:pt modelId="{913D2718-A1CD-439C-A921-4FCF1093AB72}" type="sibTrans" cxnId="{35A02EA1-9133-4D24-8B2E-263BABF44162}">
      <dgm:prSet/>
      <dgm:spPr/>
      <dgm:t>
        <a:bodyPr/>
        <a:lstStyle/>
        <a:p>
          <a:endParaRPr lang="cs-CZ"/>
        </a:p>
      </dgm:t>
    </dgm:pt>
    <dgm:pt modelId="{56831175-A8A6-4D79-9779-E0708AB0D8A5}">
      <dgm:prSet/>
      <dgm:spPr/>
      <dgm:t>
        <a:bodyPr/>
        <a:lstStyle/>
        <a:p>
          <a:pPr rtl="0"/>
          <a:r>
            <a:rPr lang="cs-CZ" dirty="0"/>
            <a:t>I okamžité zrušení pracovního poměru</a:t>
          </a:r>
        </a:p>
      </dgm:t>
    </dgm:pt>
    <dgm:pt modelId="{744625C3-BCA9-48A0-9A33-DAB1A0D11E2B}" type="parTrans" cxnId="{BC9475A7-2B75-4CC3-B439-337259B1625A}">
      <dgm:prSet/>
      <dgm:spPr/>
      <dgm:t>
        <a:bodyPr/>
        <a:lstStyle/>
        <a:p>
          <a:endParaRPr lang="cs-CZ"/>
        </a:p>
      </dgm:t>
    </dgm:pt>
    <dgm:pt modelId="{6B2B0D80-65E6-4E38-A89C-01CFABADE743}" type="sibTrans" cxnId="{BC9475A7-2B75-4CC3-B439-337259B1625A}">
      <dgm:prSet/>
      <dgm:spPr/>
      <dgm:t>
        <a:bodyPr/>
        <a:lstStyle/>
        <a:p>
          <a:endParaRPr lang="cs-CZ"/>
        </a:p>
      </dgm:t>
    </dgm:pt>
    <dgm:pt modelId="{03D0DA06-AA2C-4C4E-B74F-12DAA3831907}">
      <dgm:prSet/>
      <dgm:spPr/>
      <dgm:t>
        <a:bodyPr/>
        <a:lstStyle/>
        <a:p>
          <a:pPr rtl="0"/>
          <a:r>
            <a:rPr lang="cs-CZ" dirty="0"/>
            <a:t>Vystavení se riziku podání žaloby</a:t>
          </a:r>
        </a:p>
      </dgm:t>
    </dgm:pt>
    <dgm:pt modelId="{01F2A5A3-13BF-49F6-B590-6B8502072729}" type="parTrans" cxnId="{1BD0633F-D30F-4D2A-B95A-BAD3B2184BE0}">
      <dgm:prSet/>
      <dgm:spPr/>
      <dgm:t>
        <a:bodyPr/>
        <a:lstStyle/>
        <a:p>
          <a:endParaRPr lang="cs-CZ"/>
        </a:p>
      </dgm:t>
    </dgm:pt>
    <dgm:pt modelId="{F97AD2D9-1084-4F90-839F-B29FCBC2E84E}" type="sibTrans" cxnId="{1BD0633F-D30F-4D2A-B95A-BAD3B2184BE0}">
      <dgm:prSet/>
      <dgm:spPr/>
      <dgm:t>
        <a:bodyPr/>
        <a:lstStyle/>
        <a:p>
          <a:endParaRPr lang="cs-CZ"/>
        </a:p>
      </dgm:t>
    </dgm:pt>
    <dgm:pt modelId="{144C2E5F-7BCB-4F89-8D43-43BEE11C0311}">
      <dgm:prSet/>
      <dgm:spPr/>
      <dgm:t>
        <a:bodyPr/>
        <a:lstStyle/>
        <a:p>
          <a:pPr rtl="0"/>
          <a:r>
            <a:rPr lang="cs-CZ" dirty="0"/>
            <a:t>Náhrada nemajetkové újmy</a:t>
          </a:r>
        </a:p>
      </dgm:t>
    </dgm:pt>
    <dgm:pt modelId="{33D21C01-656A-485C-9CF0-BE6834ADA44C}" type="parTrans" cxnId="{7CAC411C-A330-4F4E-A3AE-9621D72F73A9}">
      <dgm:prSet/>
      <dgm:spPr/>
      <dgm:t>
        <a:bodyPr/>
        <a:lstStyle/>
        <a:p>
          <a:endParaRPr lang="cs-CZ"/>
        </a:p>
      </dgm:t>
    </dgm:pt>
    <dgm:pt modelId="{F60155F5-91D2-43E4-ACF4-3B21B44E963B}" type="sibTrans" cxnId="{7CAC411C-A330-4F4E-A3AE-9621D72F73A9}">
      <dgm:prSet/>
      <dgm:spPr/>
      <dgm:t>
        <a:bodyPr/>
        <a:lstStyle/>
        <a:p>
          <a:endParaRPr lang="cs-CZ"/>
        </a:p>
      </dgm:t>
    </dgm:pt>
    <dgm:pt modelId="{67A87B5A-FC51-4E76-BDCD-6C8B0EAA9BDF}" type="pres">
      <dgm:prSet presAssocID="{43DF1654-2F17-4295-8E31-432616B6A59B}" presName="linear" presStyleCnt="0">
        <dgm:presLayoutVars>
          <dgm:animLvl val="lvl"/>
          <dgm:resizeHandles val="exact"/>
        </dgm:presLayoutVars>
      </dgm:prSet>
      <dgm:spPr/>
    </dgm:pt>
    <dgm:pt modelId="{4FF923D9-5B54-4218-A4D2-EF4E90F3D674}" type="pres">
      <dgm:prSet presAssocID="{3DAC6B99-AD19-42EA-ACB1-3C4E53EA418D}" presName="parentText" presStyleLbl="node1" presStyleIdx="0" presStyleCnt="2" custLinFactNeighborY="4506">
        <dgm:presLayoutVars>
          <dgm:chMax val="0"/>
          <dgm:bulletEnabled val="1"/>
        </dgm:presLayoutVars>
      </dgm:prSet>
      <dgm:spPr/>
    </dgm:pt>
    <dgm:pt modelId="{60917FCD-AD7A-4FA1-BEB0-2E5B62C43D54}" type="pres">
      <dgm:prSet presAssocID="{3DAC6B99-AD19-42EA-ACB1-3C4E53EA418D}" presName="childText" presStyleLbl="revTx" presStyleIdx="0" presStyleCnt="2">
        <dgm:presLayoutVars>
          <dgm:bulletEnabled val="1"/>
        </dgm:presLayoutVars>
      </dgm:prSet>
      <dgm:spPr/>
    </dgm:pt>
    <dgm:pt modelId="{6C11EE1B-D5E9-4ED9-9665-B3219DD0938A}" type="pres">
      <dgm:prSet presAssocID="{03D0DA06-AA2C-4C4E-B74F-12DAA3831907}" presName="parentText" presStyleLbl="node1" presStyleIdx="1" presStyleCnt="2">
        <dgm:presLayoutVars>
          <dgm:chMax val="0"/>
          <dgm:bulletEnabled val="1"/>
        </dgm:presLayoutVars>
      </dgm:prSet>
      <dgm:spPr/>
    </dgm:pt>
    <dgm:pt modelId="{88929937-DA56-407B-BB7D-3EE3560D46FF}" type="pres">
      <dgm:prSet presAssocID="{03D0DA06-AA2C-4C4E-B74F-12DAA3831907}" presName="childText" presStyleLbl="revTx" presStyleIdx="1" presStyleCnt="2">
        <dgm:presLayoutVars>
          <dgm:bulletEnabled val="1"/>
        </dgm:presLayoutVars>
      </dgm:prSet>
      <dgm:spPr/>
    </dgm:pt>
  </dgm:ptLst>
  <dgm:cxnLst>
    <dgm:cxn modelId="{24993305-46CE-4E15-A1F5-902DA4D5EF90}" type="presOf" srcId="{3DAC6B99-AD19-42EA-ACB1-3C4E53EA418D}" destId="{4FF923D9-5B54-4218-A4D2-EF4E90F3D674}" srcOrd="0" destOrd="0" presId="urn:microsoft.com/office/officeart/2005/8/layout/vList2"/>
    <dgm:cxn modelId="{7CAC411C-A330-4F4E-A3AE-9621D72F73A9}" srcId="{03D0DA06-AA2C-4C4E-B74F-12DAA3831907}" destId="{144C2E5F-7BCB-4F89-8D43-43BEE11C0311}" srcOrd="0" destOrd="0" parTransId="{33D21C01-656A-485C-9CF0-BE6834ADA44C}" sibTransId="{F60155F5-91D2-43E4-ACF4-3B21B44E963B}"/>
    <dgm:cxn modelId="{1BD0633F-D30F-4D2A-B95A-BAD3B2184BE0}" srcId="{43DF1654-2F17-4295-8E31-432616B6A59B}" destId="{03D0DA06-AA2C-4C4E-B74F-12DAA3831907}" srcOrd="1" destOrd="0" parTransId="{01F2A5A3-13BF-49F6-B590-6B8502072729}" sibTransId="{F97AD2D9-1084-4F90-839F-B29FCBC2E84E}"/>
    <dgm:cxn modelId="{6996BA48-D854-4FB9-8D8D-D9D793A68E9E}" type="presOf" srcId="{43DF1654-2F17-4295-8E31-432616B6A59B}" destId="{67A87B5A-FC51-4E76-BDCD-6C8B0EAA9BDF}" srcOrd="0" destOrd="0" presId="urn:microsoft.com/office/officeart/2005/8/layout/vList2"/>
    <dgm:cxn modelId="{7951F56A-6E6D-4D20-BA85-18F70AB06803}" type="presOf" srcId="{144C2E5F-7BCB-4F89-8D43-43BEE11C0311}" destId="{88929937-DA56-407B-BB7D-3EE3560D46FF}" srcOrd="0" destOrd="0" presId="urn:microsoft.com/office/officeart/2005/8/layout/vList2"/>
    <dgm:cxn modelId="{70AF8881-8FA0-4A1E-B23F-E0083A2E11BD}" type="presOf" srcId="{03D0DA06-AA2C-4C4E-B74F-12DAA3831907}" destId="{6C11EE1B-D5E9-4ED9-9665-B3219DD0938A}" srcOrd="0" destOrd="0" presId="urn:microsoft.com/office/officeart/2005/8/layout/vList2"/>
    <dgm:cxn modelId="{54F7429D-CC1A-437E-BD55-4BD067C9D9DD}" type="presOf" srcId="{56831175-A8A6-4D79-9779-E0708AB0D8A5}" destId="{60917FCD-AD7A-4FA1-BEB0-2E5B62C43D54}" srcOrd="0" destOrd="0" presId="urn:microsoft.com/office/officeart/2005/8/layout/vList2"/>
    <dgm:cxn modelId="{35A02EA1-9133-4D24-8B2E-263BABF44162}" srcId="{43DF1654-2F17-4295-8E31-432616B6A59B}" destId="{3DAC6B99-AD19-42EA-ACB1-3C4E53EA418D}" srcOrd="0" destOrd="0" parTransId="{966A4392-D1AA-4243-8BAC-71053FA0D2D6}" sibTransId="{913D2718-A1CD-439C-A921-4FCF1093AB72}"/>
    <dgm:cxn modelId="{BC9475A7-2B75-4CC3-B439-337259B1625A}" srcId="{3DAC6B99-AD19-42EA-ACB1-3C4E53EA418D}" destId="{56831175-A8A6-4D79-9779-E0708AB0D8A5}" srcOrd="0" destOrd="0" parTransId="{744625C3-BCA9-48A0-9A33-DAB1A0D11E2B}" sibTransId="{6B2B0D80-65E6-4E38-A89C-01CFABADE743}"/>
    <dgm:cxn modelId="{90168E12-47B7-4E79-833B-352BBC5F7D7F}" type="presParOf" srcId="{67A87B5A-FC51-4E76-BDCD-6C8B0EAA9BDF}" destId="{4FF923D9-5B54-4218-A4D2-EF4E90F3D674}" srcOrd="0" destOrd="0" presId="urn:microsoft.com/office/officeart/2005/8/layout/vList2"/>
    <dgm:cxn modelId="{833DDD35-2598-4D8E-AAC3-C1018EDCDAFB}" type="presParOf" srcId="{67A87B5A-FC51-4E76-BDCD-6C8B0EAA9BDF}" destId="{60917FCD-AD7A-4FA1-BEB0-2E5B62C43D54}" srcOrd="1" destOrd="0" presId="urn:microsoft.com/office/officeart/2005/8/layout/vList2"/>
    <dgm:cxn modelId="{5B0A2ECC-CFC1-4F75-8F05-8CC8C1B93981}" type="presParOf" srcId="{67A87B5A-FC51-4E76-BDCD-6C8B0EAA9BDF}" destId="{6C11EE1B-D5E9-4ED9-9665-B3219DD0938A}" srcOrd="2" destOrd="0" presId="urn:microsoft.com/office/officeart/2005/8/layout/vList2"/>
    <dgm:cxn modelId="{8A048790-CA22-42B3-B1B0-06A5D27E7CAC}" type="presParOf" srcId="{67A87B5A-FC51-4E76-BDCD-6C8B0EAA9BDF}" destId="{88929937-DA56-407B-BB7D-3EE3560D46FF}" srcOrd="3"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C63541D3-548B-432D-B527-590C7723BF25}"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cs-CZ"/>
        </a:p>
      </dgm:t>
    </dgm:pt>
    <dgm:pt modelId="{98FB543F-9443-4BA5-8619-1B502F185834}">
      <dgm:prSet/>
      <dgm:spPr/>
      <dgm:t>
        <a:bodyPr/>
        <a:lstStyle/>
        <a:p>
          <a:pPr rtl="0"/>
          <a:r>
            <a:rPr lang="cs-CZ" dirty="0"/>
            <a:t>Právo nebýt součástí veřejnosti</a:t>
          </a:r>
        </a:p>
      </dgm:t>
    </dgm:pt>
    <dgm:pt modelId="{0E302870-E017-4AFD-88CF-B86BE85B33B6}" type="parTrans" cxnId="{B159A960-B693-4094-A28F-A04D2FBDADAE}">
      <dgm:prSet/>
      <dgm:spPr/>
      <dgm:t>
        <a:bodyPr/>
        <a:lstStyle/>
        <a:p>
          <a:endParaRPr lang="cs-CZ"/>
        </a:p>
      </dgm:t>
    </dgm:pt>
    <dgm:pt modelId="{51742CC1-E078-4369-9F9F-2CBAC4F5F886}" type="sibTrans" cxnId="{B159A960-B693-4094-A28F-A04D2FBDADAE}">
      <dgm:prSet/>
      <dgm:spPr/>
      <dgm:t>
        <a:bodyPr/>
        <a:lstStyle/>
        <a:p>
          <a:endParaRPr lang="cs-CZ"/>
        </a:p>
      </dgm:t>
    </dgm:pt>
    <dgm:pt modelId="{32322A84-60D6-4841-915C-605A9D5C966D}">
      <dgm:prSet/>
      <dgm:spPr/>
      <dgm:t>
        <a:bodyPr/>
        <a:lstStyle/>
        <a:p>
          <a:pPr rtl="0"/>
          <a:r>
            <a:rPr lang="cs-CZ"/>
            <a:t>Právo na „osobní oblast“</a:t>
          </a:r>
        </a:p>
      </dgm:t>
    </dgm:pt>
    <dgm:pt modelId="{1BD78EEE-7C1D-4AF8-BF8F-F98140024990}" type="parTrans" cxnId="{8332BE3E-D565-40F1-9C4C-B1DEBA7B2B3D}">
      <dgm:prSet/>
      <dgm:spPr/>
      <dgm:t>
        <a:bodyPr/>
        <a:lstStyle/>
        <a:p>
          <a:endParaRPr lang="cs-CZ"/>
        </a:p>
      </dgm:t>
    </dgm:pt>
    <dgm:pt modelId="{8C4D3FAB-5E1A-4A19-9D7A-DA596F90B770}" type="sibTrans" cxnId="{8332BE3E-D565-40F1-9C4C-B1DEBA7B2B3D}">
      <dgm:prSet/>
      <dgm:spPr/>
      <dgm:t>
        <a:bodyPr/>
        <a:lstStyle/>
        <a:p>
          <a:endParaRPr lang="cs-CZ"/>
        </a:p>
      </dgm:t>
    </dgm:pt>
    <dgm:pt modelId="{36CF3356-475B-4B59-B871-20DD2D359852}">
      <dgm:prSet/>
      <dgm:spPr/>
      <dgm:t>
        <a:bodyPr/>
        <a:lstStyle/>
        <a:p>
          <a:pPr rtl="0"/>
          <a:r>
            <a:rPr lang="cs-CZ" dirty="0"/>
            <a:t>Právo zadržovat informace o sobě </a:t>
          </a:r>
        </a:p>
      </dgm:t>
    </dgm:pt>
    <dgm:pt modelId="{ECDB73FD-0DC6-4729-B505-7096E83ED9AE}" type="parTrans" cxnId="{71554F69-B036-4590-8DAE-A02855386054}">
      <dgm:prSet/>
      <dgm:spPr/>
      <dgm:t>
        <a:bodyPr/>
        <a:lstStyle/>
        <a:p>
          <a:endParaRPr lang="cs-CZ"/>
        </a:p>
      </dgm:t>
    </dgm:pt>
    <dgm:pt modelId="{56D83015-0DD7-4CF5-9AC9-2F9EB1EC3159}" type="sibTrans" cxnId="{71554F69-B036-4590-8DAE-A02855386054}">
      <dgm:prSet/>
      <dgm:spPr/>
      <dgm:t>
        <a:bodyPr/>
        <a:lstStyle/>
        <a:p>
          <a:endParaRPr lang="cs-CZ"/>
        </a:p>
      </dgm:t>
    </dgm:pt>
    <dgm:pt modelId="{0A65C271-164B-43A5-8492-F2057A5085DF}">
      <dgm:prSet/>
      <dgm:spPr/>
      <dgm:t>
        <a:bodyPr/>
        <a:lstStyle/>
        <a:p>
          <a:pPr rtl="0"/>
          <a:r>
            <a:rPr lang="cs-CZ"/>
            <a:t>Právo rozhodnout zda a jakým způsobem mají být skutečnosti jeho osobního soukromí zpřístupněny jiným (Pavlík), </a:t>
          </a:r>
        </a:p>
      </dgm:t>
    </dgm:pt>
    <dgm:pt modelId="{E7589738-16C8-482A-8113-FE205C033C4D}" type="parTrans" cxnId="{5CA65954-9A09-4217-9206-DDEF2B0ACDA2}">
      <dgm:prSet/>
      <dgm:spPr/>
      <dgm:t>
        <a:bodyPr/>
        <a:lstStyle/>
        <a:p>
          <a:endParaRPr lang="cs-CZ"/>
        </a:p>
      </dgm:t>
    </dgm:pt>
    <dgm:pt modelId="{C27B44D5-4B53-4B8F-A058-913D460AC1DE}" type="sibTrans" cxnId="{5CA65954-9A09-4217-9206-DDEF2B0ACDA2}">
      <dgm:prSet/>
      <dgm:spPr/>
      <dgm:t>
        <a:bodyPr/>
        <a:lstStyle/>
        <a:p>
          <a:endParaRPr lang="cs-CZ"/>
        </a:p>
      </dgm:t>
    </dgm:pt>
    <dgm:pt modelId="{DC86AE81-6BAF-4BFA-83AF-2EDB54AC45F7}">
      <dgm:prSet/>
      <dgm:spPr/>
      <dgm:t>
        <a:bodyPr/>
        <a:lstStyle/>
        <a:p>
          <a:pPr rtl="0"/>
          <a:r>
            <a:rPr lang="cs-CZ" dirty="0"/>
            <a:t>Spojené státy: </a:t>
          </a:r>
          <a:r>
            <a:rPr lang="cs-CZ" dirty="0" err="1"/>
            <a:t>Right</a:t>
          </a:r>
          <a:r>
            <a:rPr lang="cs-CZ" dirty="0"/>
            <a:t> to </a:t>
          </a:r>
          <a:r>
            <a:rPr lang="cs-CZ" dirty="0" err="1"/>
            <a:t>be</a:t>
          </a:r>
          <a:r>
            <a:rPr lang="cs-CZ" dirty="0"/>
            <a:t> let </a:t>
          </a:r>
          <a:r>
            <a:rPr lang="cs-CZ" dirty="0" err="1"/>
            <a:t>alone</a:t>
          </a:r>
          <a:endParaRPr lang="cs-CZ" dirty="0"/>
        </a:p>
      </dgm:t>
    </dgm:pt>
    <dgm:pt modelId="{C503A3E8-128F-42C7-9251-FE6FDE8758C2}" type="parTrans" cxnId="{2B8E69B4-6591-4147-97F9-2E01898E76D8}">
      <dgm:prSet/>
      <dgm:spPr/>
      <dgm:t>
        <a:bodyPr/>
        <a:lstStyle/>
        <a:p>
          <a:endParaRPr lang="cs-CZ"/>
        </a:p>
      </dgm:t>
    </dgm:pt>
    <dgm:pt modelId="{35756F0C-FAD1-4123-9505-6D91EEFDD6FC}" type="sibTrans" cxnId="{2B8E69B4-6591-4147-97F9-2E01898E76D8}">
      <dgm:prSet/>
      <dgm:spPr/>
      <dgm:t>
        <a:bodyPr/>
        <a:lstStyle/>
        <a:p>
          <a:endParaRPr lang="cs-CZ"/>
        </a:p>
      </dgm:t>
    </dgm:pt>
    <dgm:pt modelId="{6AD30044-131F-4F23-BD78-7735011150F2}">
      <dgm:prSet/>
      <dgm:spPr/>
      <dgm:t>
        <a:bodyPr/>
        <a:lstStyle/>
        <a:p>
          <a:pPr rtl="0"/>
          <a:r>
            <a:rPr lang="cs-CZ"/>
            <a:t>Právo na soukromí se vztahuje na každou fyzickou osobu, bez ohledu na věk či svéprávnost </a:t>
          </a:r>
        </a:p>
      </dgm:t>
    </dgm:pt>
    <dgm:pt modelId="{9AC5F25B-D790-4C95-BF57-14C0DA76132A}" type="parTrans" cxnId="{ECD8C11C-FBF8-4992-A89B-6F95AA50DE71}">
      <dgm:prSet/>
      <dgm:spPr/>
      <dgm:t>
        <a:bodyPr/>
        <a:lstStyle/>
        <a:p>
          <a:endParaRPr lang="cs-CZ"/>
        </a:p>
      </dgm:t>
    </dgm:pt>
    <dgm:pt modelId="{F18CF7B1-3080-4B08-B70F-F16790CD9F69}" type="sibTrans" cxnId="{ECD8C11C-FBF8-4992-A89B-6F95AA50DE71}">
      <dgm:prSet/>
      <dgm:spPr/>
      <dgm:t>
        <a:bodyPr/>
        <a:lstStyle/>
        <a:p>
          <a:endParaRPr lang="cs-CZ"/>
        </a:p>
      </dgm:t>
    </dgm:pt>
    <dgm:pt modelId="{7091B156-B676-4BBB-B829-53D0696C71E2}" type="pres">
      <dgm:prSet presAssocID="{C63541D3-548B-432D-B527-590C7723BF25}" presName="linear" presStyleCnt="0">
        <dgm:presLayoutVars>
          <dgm:animLvl val="lvl"/>
          <dgm:resizeHandles val="exact"/>
        </dgm:presLayoutVars>
      </dgm:prSet>
      <dgm:spPr/>
    </dgm:pt>
    <dgm:pt modelId="{35B3D416-B6D1-44FA-9AC6-7FBD7A5B88A2}" type="pres">
      <dgm:prSet presAssocID="{98FB543F-9443-4BA5-8619-1B502F185834}" presName="parentText" presStyleLbl="node1" presStyleIdx="0" presStyleCnt="2">
        <dgm:presLayoutVars>
          <dgm:chMax val="0"/>
          <dgm:bulletEnabled val="1"/>
        </dgm:presLayoutVars>
      </dgm:prSet>
      <dgm:spPr/>
    </dgm:pt>
    <dgm:pt modelId="{720FE3E8-4FCC-4C00-897C-FAFAF4CF443C}" type="pres">
      <dgm:prSet presAssocID="{98FB543F-9443-4BA5-8619-1B502F185834}" presName="childText" presStyleLbl="revTx" presStyleIdx="0" presStyleCnt="1">
        <dgm:presLayoutVars>
          <dgm:bulletEnabled val="1"/>
        </dgm:presLayoutVars>
      </dgm:prSet>
      <dgm:spPr/>
    </dgm:pt>
    <dgm:pt modelId="{CC969A04-FDAD-4EF4-903E-E067DDCCB84B}" type="pres">
      <dgm:prSet presAssocID="{6AD30044-131F-4F23-BD78-7735011150F2}" presName="parentText" presStyleLbl="node1" presStyleIdx="1" presStyleCnt="2">
        <dgm:presLayoutVars>
          <dgm:chMax val="0"/>
          <dgm:bulletEnabled val="1"/>
        </dgm:presLayoutVars>
      </dgm:prSet>
      <dgm:spPr/>
    </dgm:pt>
  </dgm:ptLst>
  <dgm:cxnLst>
    <dgm:cxn modelId="{ECD8C11C-FBF8-4992-A89B-6F95AA50DE71}" srcId="{C63541D3-548B-432D-B527-590C7723BF25}" destId="{6AD30044-131F-4F23-BD78-7735011150F2}" srcOrd="1" destOrd="0" parTransId="{9AC5F25B-D790-4C95-BF57-14C0DA76132A}" sibTransId="{F18CF7B1-3080-4B08-B70F-F16790CD9F69}"/>
    <dgm:cxn modelId="{D0F01424-C84C-464C-94FC-CC5D4DE2D36B}" type="presOf" srcId="{36CF3356-475B-4B59-B871-20DD2D359852}" destId="{720FE3E8-4FCC-4C00-897C-FAFAF4CF443C}" srcOrd="0" destOrd="1" presId="urn:microsoft.com/office/officeart/2005/8/layout/vList2"/>
    <dgm:cxn modelId="{5349853C-33BA-4C07-B860-54B0D9EC4791}" type="presOf" srcId="{DC86AE81-6BAF-4BFA-83AF-2EDB54AC45F7}" destId="{720FE3E8-4FCC-4C00-897C-FAFAF4CF443C}" srcOrd="0" destOrd="3" presId="urn:microsoft.com/office/officeart/2005/8/layout/vList2"/>
    <dgm:cxn modelId="{8332BE3E-D565-40F1-9C4C-B1DEBA7B2B3D}" srcId="{98FB543F-9443-4BA5-8619-1B502F185834}" destId="{32322A84-60D6-4841-915C-605A9D5C966D}" srcOrd="0" destOrd="0" parTransId="{1BD78EEE-7C1D-4AF8-BF8F-F98140024990}" sibTransId="{8C4D3FAB-5E1A-4A19-9D7A-DA596F90B770}"/>
    <dgm:cxn modelId="{B159A960-B693-4094-A28F-A04D2FBDADAE}" srcId="{C63541D3-548B-432D-B527-590C7723BF25}" destId="{98FB543F-9443-4BA5-8619-1B502F185834}" srcOrd="0" destOrd="0" parTransId="{0E302870-E017-4AFD-88CF-B86BE85B33B6}" sibTransId="{51742CC1-E078-4369-9F9F-2CBAC4F5F886}"/>
    <dgm:cxn modelId="{71554F69-B036-4590-8DAE-A02855386054}" srcId="{98FB543F-9443-4BA5-8619-1B502F185834}" destId="{36CF3356-475B-4B59-B871-20DD2D359852}" srcOrd="1" destOrd="0" parTransId="{ECDB73FD-0DC6-4729-B505-7096E83ED9AE}" sibTransId="{56D83015-0DD7-4CF5-9AC9-2F9EB1EC3159}"/>
    <dgm:cxn modelId="{5CA65954-9A09-4217-9206-DDEF2B0ACDA2}" srcId="{98FB543F-9443-4BA5-8619-1B502F185834}" destId="{0A65C271-164B-43A5-8492-F2057A5085DF}" srcOrd="2" destOrd="0" parTransId="{E7589738-16C8-482A-8113-FE205C033C4D}" sibTransId="{C27B44D5-4B53-4B8F-A058-913D460AC1DE}"/>
    <dgm:cxn modelId="{179F988A-E599-496B-9B38-C4639047F46A}" type="presOf" srcId="{C63541D3-548B-432D-B527-590C7723BF25}" destId="{7091B156-B676-4BBB-B829-53D0696C71E2}" srcOrd="0" destOrd="0" presId="urn:microsoft.com/office/officeart/2005/8/layout/vList2"/>
    <dgm:cxn modelId="{2748C991-B917-4221-9612-92F18A263850}" type="presOf" srcId="{98FB543F-9443-4BA5-8619-1B502F185834}" destId="{35B3D416-B6D1-44FA-9AC6-7FBD7A5B88A2}" srcOrd="0" destOrd="0" presId="urn:microsoft.com/office/officeart/2005/8/layout/vList2"/>
    <dgm:cxn modelId="{33896799-E9E8-4DF7-AB90-C395D187168E}" type="presOf" srcId="{6AD30044-131F-4F23-BD78-7735011150F2}" destId="{CC969A04-FDAD-4EF4-903E-E067DDCCB84B}" srcOrd="0" destOrd="0" presId="urn:microsoft.com/office/officeart/2005/8/layout/vList2"/>
    <dgm:cxn modelId="{2B8E69B4-6591-4147-97F9-2E01898E76D8}" srcId="{98FB543F-9443-4BA5-8619-1B502F185834}" destId="{DC86AE81-6BAF-4BFA-83AF-2EDB54AC45F7}" srcOrd="3" destOrd="0" parTransId="{C503A3E8-128F-42C7-9251-FE6FDE8758C2}" sibTransId="{35756F0C-FAD1-4123-9505-6D91EEFDD6FC}"/>
    <dgm:cxn modelId="{5EDB0BD7-AF0C-4474-820B-B2BEC5EC50F4}" type="presOf" srcId="{0A65C271-164B-43A5-8492-F2057A5085DF}" destId="{720FE3E8-4FCC-4C00-897C-FAFAF4CF443C}" srcOrd="0" destOrd="2" presId="urn:microsoft.com/office/officeart/2005/8/layout/vList2"/>
    <dgm:cxn modelId="{452288EF-910A-49BA-AB6F-ACC2CFC95107}" type="presOf" srcId="{32322A84-60D6-4841-915C-605A9D5C966D}" destId="{720FE3E8-4FCC-4C00-897C-FAFAF4CF443C}" srcOrd="0" destOrd="0" presId="urn:microsoft.com/office/officeart/2005/8/layout/vList2"/>
    <dgm:cxn modelId="{2C62DDB6-1D71-4D33-8933-78B3D22DB3D3}" type="presParOf" srcId="{7091B156-B676-4BBB-B829-53D0696C71E2}" destId="{35B3D416-B6D1-44FA-9AC6-7FBD7A5B88A2}" srcOrd="0" destOrd="0" presId="urn:microsoft.com/office/officeart/2005/8/layout/vList2"/>
    <dgm:cxn modelId="{38D86114-DCB0-494E-9771-87E1F56168FD}" type="presParOf" srcId="{7091B156-B676-4BBB-B829-53D0696C71E2}" destId="{720FE3E8-4FCC-4C00-897C-FAFAF4CF443C}" srcOrd="1" destOrd="0" presId="urn:microsoft.com/office/officeart/2005/8/layout/vList2"/>
    <dgm:cxn modelId="{2262E79D-31A8-47EE-85FA-1FF319C8CB4F}" type="presParOf" srcId="{7091B156-B676-4BBB-B829-53D0696C71E2}" destId="{CC969A04-FDAD-4EF4-903E-E067DDCCB84B}" srcOrd="2"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0.xml><?xml version="1.0" encoding="utf-8"?>
<dgm:dataModel xmlns:dgm="http://schemas.openxmlformats.org/drawingml/2006/diagram" xmlns:a="http://schemas.openxmlformats.org/drawingml/2006/main">
  <dgm:ptLst>
    <dgm:pt modelId="{C6ADE48F-60C2-4456-94AF-A2C6F41AB189}"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cs-CZ"/>
        </a:p>
      </dgm:t>
    </dgm:pt>
    <dgm:pt modelId="{853E490A-5146-402C-832E-497D13D04B0B}">
      <dgm:prSet/>
      <dgm:spPr/>
      <dgm:t>
        <a:bodyPr/>
        <a:lstStyle/>
        <a:p>
          <a:r>
            <a:rPr lang="cs-CZ" b="0"/>
            <a:t>Respektujte právo pacienta na soukromí a jeho osobní zónu​</a:t>
          </a:r>
          <a:endParaRPr lang="cs-CZ"/>
        </a:p>
      </dgm:t>
    </dgm:pt>
    <dgm:pt modelId="{431C3BB7-D610-47B5-8C76-248024CC479D}" type="parTrans" cxnId="{C5B84EE4-CEC3-44FD-A6A2-3FE546C22C53}">
      <dgm:prSet/>
      <dgm:spPr/>
      <dgm:t>
        <a:bodyPr/>
        <a:lstStyle/>
        <a:p>
          <a:endParaRPr lang="cs-CZ"/>
        </a:p>
      </dgm:t>
    </dgm:pt>
    <dgm:pt modelId="{6CA04EAD-4256-44DB-AEE3-79C3376DEB5A}" type="sibTrans" cxnId="{C5B84EE4-CEC3-44FD-A6A2-3FE546C22C53}">
      <dgm:prSet/>
      <dgm:spPr/>
      <dgm:t>
        <a:bodyPr/>
        <a:lstStyle/>
        <a:p>
          <a:endParaRPr lang="cs-CZ"/>
        </a:p>
      </dgm:t>
    </dgm:pt>
    <dgm:pt modelId="{058D8369-7258-4EA8-9C27-408A8E41ACAA}">
      <dgm:prSet/>
      <dgm:spPr/>
      <dgm:t>
        <a:bodyPr/>
        <a:lstStyle/>
        <a:p>
          <a:r>
            <a:rPr lang="cs-CZ" b="0"/>
            <a:t>Včetně prostor k odkládání osobních věcí​</a:t>
          </a:r>
          <a:endParaRPr lang="cs-CZ"/>
        </a:p>
      </dgm:t>
    </dgm:pt>
    <dgm:pt modelId="{B1754336-1100-48BC-95DC-90650071B345}" type="parTrans" cxnId="{8E264983-D6C1-4C0E-8FAC-44B6550052DF}">
      <dgm:prSet/>
      <dgm:spPr/>
      <dgm:t>
        <a:bodyPr/>
        <a:lstStyle/>
        <a:p>
          <a:endParaRPr lang="cs-CZ"/>
        </a:p>
      </dgm:t>
    </dgm:pt>
    <dgm:pt modelId="{51C62CC0-BCFE-4821-B245-0B37182301CD}" type="sibTrans" cxnId="{8E264983-D6C1-4C0E-8FAC-44B6550052DF}">
      <dgm:prSet/>
      <dgm:spPr/>
      <dgm:t>
        <a:bodyPr/>
        <a:lstStyle/>
        <a:p>
          <a:endParaRPr lang="cs-CZ"/>
        </a:p>
      </dgm:t>
    </dgm:pt>
    <dgm:pt modelId="{7060BC9F-6249-4269-B8D0-D99C3C7C4BC7}">
      <dgm:prSet/>
      <dgm:spPr/>
      <dgm:t>
        <a:bodyPr/>
        <a:lstStyle/>
        <a:p>
          <a:r>
            <a:rPr lang="cs-CZ" b="0"/>
            <a:t>Pokud si pacient nepřeje Vaši přítomnost, odejděte​</a:t>
          </a:r>
          <a:endParaRPr lang="cs-CZ"/>
        </a:p>
      </dgm:t>
    </dgm:pt>
    <dgm:pt modelId="{9EB86171-8970-444A-89DF-C613ECCD77D3}" type="parTrans" cxnId="{BD97EF42-5544-430B-BD8F-8AA7895D12AA}">
      <dgm:prSet/>
      <dgm:spPr/>
      <dgm:t>
        <a:bodyPr/>
        <a:lstStyle/>
        <a:p>
          <a:endParaRPr lang="cs-CZ"/>
        </a:p>
      </dgm:t>
    </dgm:pt>
    <dgm:pt modelId="{D88660FF-5704-4CF2-B645-A0A8523A4B70}" type="sibTrans" cxnId="{BD97EF42-5544-430B-BD8F-8AA7895D12AA}">
      <dgm:prSet/>
      <dgm:spPr/>
      <dgm:t>
        <a:bodyPr/>
        <a:lstStyle/>
        <a:p>
          <a:endParaRPr lang="cs-CZ"/>
        </a:p>
      </dgm:t>
    </dgm:pt>
    <dgm:pt modelId="{0F200AAA-8A76-4C2A-A07D-BF6B6E7C0EA8}">
      <dgm:prSet/>
      <dgm:spPr/>
      <dgm:t>
        <a:bodyPr/>
        <a:lstStyle/>
        <a:p>
          <a:r>
            <a:rPr lang="cs-CZ" b="0"/>
            <a:t>V žádném případě nepořizujte skryté nahrávky ani fotografie pacienta </a:t>
          </a:r>
          <a:endParaRPr lang="cs-CZ"/>
        </a:p>
      </dgm:t>
    </dgm:pt>
    <dgm:pt modelId="{15F9AF99-7B89-474F-ACD9-3FBBA88634DD}" type="parTrans" cxnId="{E30AF46F-BE02-4531-8C59-8B471E5084C7}">
      <dgm:prSet/>
      <dgm:spPr/>
      <dgm:t>
        <a:bodyPr/>
        <a:lstStyle/>
        <a:p>
          <a:endParaRPr lang="cs-CZ"/>
        </a:p>
      </dgm:t>
    </dgm:pt>
    <dgm:pt modelId="{933AD13E-258F-469A-8581-FF4FD21FBEAC}" type="sibTrans" cxnId="{E30AF46F-BE02-4531-8C59-8B471E5084C7}">
      <dgm:prSet/>
      <dgm:spPr/>
      <dgm:t>
        <a:bodyPr/>
        <a:lstStyle/>
        <a:p>
          <a:endParaRPr lang="cs-CZ"/>
        </a:p>
      </dgm:t>
    </dgm:pt>
    <dgm:pt modelId="{F407AC7F-8967-4200-B7C8-15D639C51208}">
      <dgm:prSet/>
      <dgm:spPr/>
      <dgm:t>
        <a:bodyPr/>
        <a:lstStyle/>
        <a:p>
          <a:r>
            <a:rPr lang="cs-CZ" b="0"/>
            <a:t>Ani pro osobní potřebu, ani pokud pacient nebude přímo poznatelný​</a:t>
          </a:r>
          <a:endParaRPr lang="cs-CZ"/>
        </a:p>
      </dgm:t>
    </dgm:pt>
    <dgm:pt modelId="{035851E8-29B2-47F5-A9DC-A74BA52BFEB2}" type="parTrans" cxnId="{D08E8CE0-68E7-4805-BC18-A3B95613A001}">
      <dgm:prSet/>
      <dgm:spPr/>
      <dgm:t>
        <a:bodyPr/>
        <a:lstStyle/>
        <a:p>
          <a:endParaRPr lang="cs-CZ"/>
        </a:p>
      </dgm:t>
    </dgm:pt>
    <dgm:pt modelId="{69576CC7-195A-423B-847A-C6729192D2B9}" type="sibTrans" cxnId="{D08E8CE0-68E7-4805-BC18-A3B95613A001}">
      <dgm:prSet/>
      <dgm:spPr/>
      <dgm:t>
        <a:bodyPr/>
        <a:lstStyle/>
        <a:p>
          <a:endParaRPr lang="cs-CZ"/>
        </a:p>
      </dgm:t>
    </dgm:pt>
    <dgm:pt modelId="{CD988895-0954-4433-87F4-CDA142F2B836}">
      <dgm:prSet/>
      <dgm:spPr/>
      <dgm:t>
        <a:bodyPr/>
        <a:lstStyle/>
        <a:p>
          <a:r>
            <a:rPr lang="cs-CZ" b="0"/>
            <a:t>Nedělejte kopie jeho zdravotnické dokumentace (bez výslovného souhlasu)​</a:t>
          </a:r>
          <a:endParaRPr lang="cs-CZ"/>
        </a:p>
      </dgm:t>
    </dgm:pt>
    <dgm:pt modelId="{B75C5CF6-86FE-4184-B2A2-3DD996063901}" type="parTrans" cxnId="{7AA05170-AAEA-42CC-B9D9-224269BD7015}">
      <dgm:prSet/>
      <dgm:spPr/>
      <dgm:t>
        <a:bodyPr/>
        <a:lstStyle/>
        <a:p>
          <a:endParaRPr lang="cs-CZ"/>
        </a:p>
      </dgm:t>
    </dgm:pt>
    <dgm:pt modelId="{E0148DCC-665C-4780-A339-6B0CB6295406}" type="sibTrans" cxnId="{7AA05170-AAEA-42CC-B9D9-224269BD7015}">
      <dgm:prSet/>
      <dgm:spPr/>
      <dgm:t>
        <a:bodyPr/>
        <a:lstStyle/>
        <a:p>
          <a:endParaRPr lang="cs-CZ"/>
        </a:p>
      </dgm:t>
    </dgm:pt>
    <dgm:pt modelId="{8C36820E-4DD6-4A80-8E51-AB9AED916EBE}">
      <dgm:prSet/>
      <dgm:spPr/>
      <dgm:t>
        <a:bodyPr/>
        <a:lstStyle/>
        <a:p>
          <a:r>
            <a:rPr lang="cs-CZ" b="0"/>
            <a:t>Při neformálních rozhovorech se spolužáky nesmí být ani z kontextu dovoditelná osoba pacienta</a:t>
          </a:r>
          <a:endParaRPr lang="cs-CZ"/>
        </a:p>
      </dgm:t>
    </dgm:pt>
    <dgm:pt modelId="{FCE7082F-A7C9-47EC-8FFD-C68DC5107AD7}" type="parTrans" cxnId="{B17A7711-6CC2-4BDE-B684-55322871D4DC}">
      <dgm:prSet/>
      <dgm:spPr/>
      <dgm:t>
        <a:bodyPr/>
        <a:lstStyle/>
        <a:p>
          <a:endParaRPr lang="cs-CZ"/>
        </a:p>
      </dgm:t>
    </dgm:pt>
    <dgm:pt modelId="{FD8881AD-A728-4A17-8005-E8C990E515F0}" type="sibTrans" cxnId="{B17A7711-6CC2-4BDE-B684-55322871D4DC}">
      <dgm:prSet/>
      <dgm:spPr/>
      <dgm:t>
        <a:bodyPr/>
        <a:lstStyle/>
        <a:p>
          <a:endParaRPr lang="cs-CZ"/>
        </a:p>
      </dgm:t>
    </dgm:pt>
    <dgm:pt modelId="{5CF31F2C-8271-401E-B4FA-7F4101FB162E}" type="pres">
      <dgm:prSet presAssocID="{C6ADE48F-60C2-4456-94AF-A2C6F41AB189}" presName="linear" presStyleCnt="0">
        <dgm:presLayoutVars>
          <dgm:animLvl val="lvl"/>
          <dgm:resizeHandles val="exact"/>
        </dgm:presLayoutVars>
      </dgm:prSet>
      <dgm:spPr/>
    </dgm:pt>
    <dgm:pt modelId="{CA33B55D-DD8B-4A9C-9445-57F24FC62C70}" type="pres">
      <dgm:prSet presAssocID="{853E490A-5146-402C-832E-497D13D04B0B}" presName="parentText" presStyleLbl="node1" presStyleIdx="0" presStyleCnt="6">
        <dgm:presLayoutVars>
          <dgm:chMax val="0"/>
          <dgm:bulletEnabled val="1"/>
        </dgm:presLayoutVars>
      </dgm:prSet>
      <dgm:spPr/>
    </dgm:pt>
    <dgm:pt modelId="{6B80C1E3-F60C-43EC-965A-EE6A42580A79}" type="pres">
      <dgm:prSet presAssocID="{6CA04EAD-4256-44DB-AEE3-79C3376DEB5A}" presName="spacer" presStyleCnt="0"/>
      <dgm:spPr/>
    </dgm:pt>
    <dgm:pt modelId="{780AA84E-D4B7-4BDE-BB4F-FE58EB2CB5D9}" type="pres">
      <dgm:prSet presAssocID="{058D8369-7258-4EA8-9C27-408A8E41ACAA}" presName="parentText" presStyleLbl="node1" presStyleIdx="1" presStyleCnt="6">
        <dgm:presLayoutVars>
          <dgm:chMax val="0"/>
          <dgm:bulletEnabled val="1"/>
        </dgm:presLayoutVars>
      </dgm:prSet>
      <dgm:spPr/>
    </dgm:pt>
    <dgm:pt modelId="{C9B18003-BAD4-4B79-8018-A9FA4066EF14}" type="pres">
      <dgm:prSet presAssocID="{51C62CC0-BCFE-4821-B245-0B37182301CD}" presName="spacer" presStyleCnt="0"/>
      <dgm:spPr/>
    </dgm:pt>
    <dgm:pt modelId="{AE496F15-C173-4B9A-936D-9ACC8B96AB96}" type="pres">
      <dgm:prSet presAssocID="{7060BC9F-6249-4269-B8D0-D99C3C7C4BC7}" presName="parentText" presStyleLbl="node1" presStyleIdx="2" presStyleCnt="6">
        <dgm:presLayoutVars>
          <dgm:chMax val="0"/>
          <dgm:bulletEnabled val="1"/>
        </dgm:presLayoutVars>
      </dgm:prSet>
      <dgm:spPr/>
    </dgm:pt>
    <dgm:pt modelId="{CDF11C5A-293A-494C-A9BB-22FA0D831F51}" type="pres">
      <dgm:prSet presAssocID="{D88660FF-5704-4CF2-B645-A0A8523A4B70}" presName="spacer" presStyleCnt="0"/>
      <dgm:spPr/>
    </dgm:pt>
    <dgm:pt modelId="{0C556913-EC88-4ED4-9947-A55120F0306B}" type="pres">
      <dgm:prSet presAssocID="{0F200AAA-8A76-4C2A-A07D-BF6B6E7C0EA8}" presName="parentText" presStyleLbl="node1" presStyleIdx="3" presStyleCnt="6">
        <dgm:presLayoutVars>
          <dgm:chMax val="0"/>
          <dgm:bulletEnabled val="1"/>
        </dgm:presLayoutVars>
      </dgm:prSet>
      <dgm:spPr/>
    </dgm:pt>
    <dgm:pt modelId="{66F8CE0F-4CA2-4162-BD92-5F2D5463A161}" type="pres">
      <dgm:prSet presAssocID="{0F200AAA-8A76-4C2A-A07D-BF6B6E7C0EA8}" presName="childText" presStyleLbl="revTx" presStyleIdx="0" presStyleCnt="1">
        <dgm:presLayoutVars>
          <dgm:bulletEnabled val="1"/>
        </dgm:presLayoutVars>
      </dgm:prSet>
      <dgm:spPr/>
    </dgm:pt>
    <dgm:pt modelId="{FEA034BE-F5E1-469A-B2E9-2EFE3CD1146C}" type="pres">
      <dgm:prSet presAssocID="{CD988895-0954-4433-87F4-CDA142F2B836}" presName="parentText" presStyleLbl="node1" presStyleIdx="4" presStyleCnt="6">
        <dgm:presLayoutVars>
          <dgm:chMax val="0"/>
          <dgm:bulletEnabled val="1"/>
        </dgm:presLayoutVars>
      </dgm:prSet>
      <dgm:spPr/>
    </dgm:pt>
    <dgm:pt modelId="{807AD15C-BAAB-4A56-886C-54C164339622}" type="pres">
      <dgm:prSet presAssocID="{E0148DCC-665C-4780-A339-6B0CB6295406}" presName="spacer" presStyleCnt="0"/>
      <dgm:spPr/>
    </dgm:pt>
    <dgm:pt modelId="{10488458-680F-4ECB-BCFF-9D2A6721A84A}" type="pres">
      <dgm:prSet presAssocID="{8C36820E-4DD6-4A80-8E51-AB9AED916EBE}" presName="parentText" presStyleLbl="node1" presStyleIdx="5" presStyleCnt="6">
        <dgm:presLayoutVars>
          <dgm:chMax val="0"/>
          <dgm:bulletEnabled val="1"/>
        </dgm:presLayoutVars>
      </dgm:prSet>
      <dgm:spPr/>
    </dgm:pt>
  </dgm:ptLst>
  <dgm:cxnLst>
    <dgm:cxn modelId="{4C09E704-9620-4CA1-A687-CA57A464F978}" type="presOf" srcId="{0F200AAA-8A76-4C2A-A07D-BF6B6E7C0EA8}" destId="{0C556913-EC88-4ED4-9947-A55120F0306B}" srcOrd="0" destOrd="0" presId="urn:microsoft.com/office/officeart/2005/8/layout/vList2"/>
    <dgm:cxn modelId="{18CFD40E-5A65-4DBA-A5BE-969118E5BB64}" type="presOf" srcId="{C6ADE48F-60C2-4456-94AF-A2C6F41AB189}" destId="{5CF31F2C-8271-401E-B4FA-7F4101FB162E}" srcOrd="0" destOrd="0" presId="urn:microsoft.com/office/officeart/2005/8/layout/vList2"/>
    <dgm:cxn modelId="{B17A7711-6CC2-4BDE-B684-55322871D4DC}" srcId="{C6ADE48F-60C2-4456-94AF-A2C6F41AB189}" destId="{8C36820E-4DD6-4A80-8E51-AB9AED916EBE}" srcOrd="5" destOrd="0" parTransId="{FCE7082F-A7C9-47EC-8FFD-C68DC5107AD7}" sibTransId="{FD8881AD-A728-4A17-8005-E8C990E515F0}"/>
    <dgm:cxn modelId="{44BCCC31-DFFD-4CBE-98EC-468369D3BEEB}" type="presOf" srcId="{CD988895-0954-4433-87F4-CDA142F2B836}" destId="{FEA034BE-F5E1-469A-B2E9-2EFE3CD1146C}" srcOrd="0" destOrd="0" presId="urn:microsoft.com/office/officeart/2005/8/layout/vList2"/>
    <dgm:cxn modelId="{326BDF5B-EE1F-4DD9-A9E4-60DAD4E62DF5}" type="presOf" srcId="{853E490A-5146-402C-832E-497D13D04B0B}" destId="{CA33B55D-DD8B-4A9C-9445-57F24FC62C70}" srcOrd="0" destOrd="0" presId="urn:microsoft.com/office/officeart/2005/8/layout/vList2"/>
    <dgm:cxn modelId="{BD97EF42-5544-430B-BD8F-8AA7895D12AA}" srcId="{C6ADE48F-60C2-4456-94AF-A2C6F41AB189}" destId="{7060BC9F-6249-4269-B8D0-D99C3C7C4BC7}" srcOrd="2" destOrd="0" parTransId="{9EB86171-8970-444A-89DF-C613ECCD77D3}" sibTransId="{D88660FF-5704-4CF2-B645-A0A8523A4B70}"/>
    <dgm:cxn modelId="{9D7A4448-5838-4372-BF34-110CC5B0B441}" type="presOf" srcId="{7060BC9F-6249-4269-B8D0-D99C3C7C4BC7}" destId="{AE496F15-C173-4B9A-936D-9ACC8B96AB96}" srcOrd="0" destOrd="0" presId="urn:microsoft.com/office/officeart/2005/8/layout/vList2"/>
    <dgm:cxn modelId="{E30AF46F-BE02-4531-8C59-8B471E5084C7}" srcId="{C6ADE48F-60C2-4456-94AF-A2C6F41AB189}" destId="{0F200AAA-8A76-4C2A-A07D-BF6B6E7C0EA8}" srcOrd="3" destOrd="0" parTransId="{15F9AF99-7B89-474F-ACD9-3FBBA88634DD}" sibTransId="{933AD13E-258F-469A-8581-FF4FD21FBEAC}"/>
    <dgm:cxn modelId="{7AA05170-AAEA-42CC-B9D9-224269BD7015}" srcId="{C6ADE48F-60C2-4456-94AF-A2C6F41AB189}" destId="{CD988895-0954-4433-87F4-CDA142F2B836}" srcOrd="4" destOrd="0" parTransId="{B75C5CF6-86FE-4184-B2A2-3DD996063901}" sibTransId="{E0148DCC-665C-4780-A339-6B0CB6295406}"/>
    <dgm:cxn modelId="{97A26273-DAA0-476D-A65C-7CFCB83DCD0F}" type="presOf" srcId="{F407AC7F-8967-4200-B7C8-15D639C51208}" destId="{66F8CE0F-4CA2-4162-BD92-5F2D5463A161}" srcOrd="0" destOrd="0" presId="urn:microsoft.com/office/officeart/2005/8/layout/vList2"/>
    <dgm:cxn modelId="{8E264983-D6C1-4C0E-8FAC-44B6550052DF}" srcId="{C6ADE48F-60C2-4456-94AF-A2C6F41AB189}" destId="{058D8369-7258-4EA8-9C27-408A8E41ACAA}" srcOrd="1" destOrd="0" parTransId="{B1754336-1100-48BC-95DC-90650071B345}" sibTransId="{51C62CC0-BCFE-4821-B245-0B37182301CD}"/>
    <dgm:cxn modelId="{8FCD3A94-3F14-4EC2-80DB-7F6D5E5308E3}" type="presOf" srcId="{8C36820E-4DD6-4A80-8E51-AB9AED916EBE}" destId="{10488458-680F-4ECB-BCFF-9D2A6721A84A}" srcOrd="0" destOrd="0" presId="urn:microsoft.com/office/officeart/2005/8/layout/vList2"/>
    <dgm:cxn modelId="{D08E8CE0-68E7-4805-BC18-A3B95613A001}" srcId="{0F200AAA-8A76-4C2A-A07D-BF6B6E7C0EA8}" destId="{F407AC7F-8967-4200-B7C8-15D639C51208}" srcOrd="0" destOrd="0" parTransId="{035851E8-29B2-47F5-A9DC-A74BA52BFEB2}" sibTransId="{69576CC7-195A-423B-847A-C6729192D2B9}"/>
    <dgm:cxn modelId="{C5B84EE4-CEC3-44FD-A6A2-3FE546C22C53}" srcId="{C6ADE48F-60C2-4456-94AF-A2C6F41AB189}" destId="{853E490A-5146-402C-832E-497D13D04B0B}" srcOrd="0" destOrd="0" parTransId="{431C3BB7-D610-47B5-8C76-248024CC479D}" sibTransId="{6CA04EAD-4256-44DB-AEE3-79C3376DEB5A}"/>
    <dgm:cxn modelId="{88856BEC-F7BE-4DA5-99FC-051A3AB92CCE}" type="presOf" srcId="{058D8369-7258-4EA8-9C27-408A8E41ACAA}" destId="{780AA84E-D4B7-4BDE-BB4F-FE58EB2CB5D9}" srcOrd="0" destOrd="0" presId="urn:microsoft.com/office/officeart/2005/8/layout/vList2"/>
    <dgm:cxn modelId="{DBAA6064-D6DA-4F7E-9EDD-0CC1A78834D9}" type="presParOf" srcId="{5CF31F2C-8271-401E-B4FA-7F4101FB162E}" destId="{CA33B55D-DD8B-4A9C-9445-57F24FC62C70}" srcOrd="0" destOrd="0" presId="urn:microsoft.com/office/officeart/2005/8/layout/vList2"/>
    <dgm:cxn modelId="{60AD8B1F-9229-4A53-9A3F-E698332D7DD8}" type="presParOf" srcId="{5CF31F2C-8271-401E-B4FA-7F4101FB162E}" destId="{6B80C1E3-F60C-43EC-965A-EE6A42580A79}" srcOrd="1" destOrd="0" presId="urn:microsoft.com/office/officeart/2005/8/layout/vList2"/>
    <dgm:cxn modelId="{2D56AA3C-5D90-4A33-B0BA-7B9C6434BFAD}" type="presParOf" srcId="{5CF31F2C-8271-401E-B4FA-7F4101FB162E}" destId="{780AA84E-D4B7-4BDE-BB4F-FE58EB2CB5D9}" srcOrd="2" destOrd="0" presId="urn:microsoft.com/office/officeart/2005/8/layout/vList2"/>
    <dgm:cxn modelId="{D75DD362-6ADB-4C26-B186-1F9AE21C79F2}" type="presParOf" srcId="{5CF31F2C-8271-401E-B4FA-7F4101FB162E}" destId="{C9B18003-BAD4-4B79-8018-A9FA4066EF14}" srcOrd="3" destOrd="0" presId="urn:microsoft.com/office/officeart/2005/8/layout/vList2"/>
    <dgm:cxn modelId="{F346A176-7E2E-4B88-ABF3-DC8B30E36FF1}" type="presParOf" srcId="{5CF31F2C-8271-401E-B4FA-7F4101FB162E}" destId="{AE496F15-C173-4B9A-936D-9ACC8B96AB96}" srcOrd="4" destOrd="0" presId="urn:microsoft.com/office/officeart/2005/8/layout/vList2"/>
    <dgm:cxn modelId="{AC5BADB5-8834-4198-A631-515819442454}" type="presParOf" srcId="{5CF31F2C-8271-401E-B4FA-7F4101FB162E}" destId="{CDF11C5A-293A-494C-A9BB-22FA0D831F51}" srcOrd="5" destOrd="0" presId="urn:microsoft.com/office/officeart/2005/8/layout/vList2"/>
    <dgm:cxn modelId="{24B0576B-0426-488C-AA7A-0C354DA63260}" type="presParOf" srcId="{5CF31F2C-8271-401E-B4FA-7F4101FB162E}" destId="{0C556913-EC88-4ED4-9947-A55120F0306B}" srcOrd="6" destOrd="0" presId="urn:microsoft.com/office/officeart/2005/8/layout/vList2"/>
    <dgm:cxn modelId="{96B5AC12-E828-4CC4-BC90-887215BCE5DF}" type="presParOf" srcId="{5CF31F2C-8271-401E-B4FA-7F4101FB162E}" destId="{66F8CE0F-4CA2-4162-BD92-5F2D5463A161}" srcOrd="7" destOrd="0" presId="urn:microsoft.com/office/officeart/2005/8/layout/vList2"/>
    <dgm:cxn modelId="{667C0242-1E63-4F5B-9817-94C3314B956E}" type="presParOf" srcId="{5CF31F2C-8271-401E-B4FA-7F4101FB162E}" destId="{FEA034BE-F5E1-469A-B2E9-2EFE3CD1146C}" srcOrd="8" destOrd="0" presId="urn:microsoft.com/office/officeart/2005/8/layout/vList2"/>
    <dgm:cxn modelId="{93AAF14D-0A7F-4275-A606-45661E5B32E4}" type="presParOf" srcId="{5CF31F2C-8271-401E-B4FA-7F4101FB162E}" destId="{807AD15C-BAAB-4A56-886C-54C164339622}" srcOrd="9" destOrd="0" presId="urn:microsoft.com/office/officeart/2005/8/layout/vList2"/>
    <dgm:cxn modelId="{699B1DE0-9FBE-46D5-988F-5EF03DB36BB3}" type="presParOf" srcId="{5CF31F2C-8271-401E-B4FA-7F4101FB162E}" destId="{10488458-680F-4ECB-BCFF-9D2A6721A84A}" srcOrd="1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1.xml><?xml version="1.0" encoding="utf-8"?>
<dgm:dataModel xmlns:dgm="http://schemas.openxmlformats.org/drawingml/2006/diagram" xmlns:a="http://schemas.openxmlformats.org/drawingml/2006/main">
  <dgm:ptLst>
    <dgm:pt modelId="{F043AE8A-52F0-4C5F-B451-60499D39F0DB}"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cs-CZ"/>
        </a:p>
      </dgm:t>
    </dgm:pt>
    <dgm:pt modelId="{44A1866F-86D6-486A-AC92-C320E2B1AEB7}">
      <dgm:prSet/>
      <dgm:spPr/>
      <dgm:t>
        <a:bodyPr/>
        <a:lstStyle/>
        <a:p>
          <a:r>
            <a:rPr lang="cs-CZ" b="0" dirty="0"/>
            <a:t>Jakékoliv výpisky a shromažďování informací / Fotografie pacienta nebo částí těla</a:t>
          </a:r>
          <a:r>
            <a:rPr lang="en-US" b="0" dirty="0"/>
            <a:t>​</a:t>
          </a:r>
          <a:endParaRPr lang="cs-CZ" dirty="0"/>
        </a:p>
      </dgm:t>
    </dgm:pt>
    <dgm:pt modelId="{459EB93D-AF19-46F0-8AD6-68FEA543BDA8}" type="parTrans" cxnId="{3461FDB1-2BF4-4EA8-B506-1C480ABBA2C0}">
      <dgm:prSet/>
      <dgm:spPr/>
      <dgm:t>
        <a:bodyPr/>
        <a:lstStyle/>
        <a:p>
          <a:endParaRPr lang="cs-CZ"/>
        </a:p>
      </dgm:t>
    </dgm:pt>
    <dgm:pt modelId="{E5C1E953-9402-43E3-A4B6-0E6D0621ADD1}" type="sibTrans" cxnId="{3461FDB1-2BF4-4EA8-B506-1C480ABBA2C0}">
      <dgm:prSet/>
      <dgm:spPr/>
      <dgm:t>
        <a:bodyPr/>
        <a:lstStyle/>
        <a:p>
          <a:endParaRPr lang="cs-CZ"/>
        </a:p>
      </dgm:t>
    </dgm:pt>
    <dgm:pt modelId="{B3143AA8-6D05-4421-B355-C7CE0A0F422E}">
      <dgm:prSet/>
      <dgm:spPr/>
      <dgm:t>
        <a:bodyPr/>
        <a:lstStyle/>
        <a:p>
          <a:r>
            <a:rPr lang="cs-CZ" b="0"/>
            <a:t>Vždy s vědomím a souhlasem pacienta</a:t>
          </a:r>
          <a:r>
            <a:rPr lang="en-US" b="0"/>
            <a:t>​</a:t>
          </a:r>
          <a:endParaRPr lang="cs-CZ"/>
        </a:p>
      </dgm:t>
    </dgm:pt>
    <dgm:pt modelId="{AD1CD8E5-A304-409C-BC38-217C93A5D989}" type="parTrans" cxnId="{9A1E67DC-261C-4A74-AF51-1E7644D0B333}">
      <dgm:prSet/>
      <dgm:spPr/>
      <dgm:t>
        <a:bodyPr/>
        <a:lstStyle/>
        <a:p>
          <a:endParaRPr lang="cs-CZ"/>
        </a:p>
      </dgm:t>
    </dgm:pt>
    <dgm:pt modelId="{43F84B5A-580A-4FF0-A476-B967FA5BBBEE}" type="sibTrans" cxnId="{9A1E67DC-261C-4A74-AF51-1E7644D0B333}">
      <dgm:prSet/>
      <dgm:spPr/>
      <dgm:t>
        <a:bodyPr/>
        <a:lstStyle/>
        <a:p>
          <a:endParaRPr lang="cs-CZ"/>
        </a:p>
      </dgm:t>
    </dgm:pt>
    <dgm:pt modelId="{E5839188-B87E-47D5-B9D1-FD0AB1615629}">
      <dgm:prSet/>
      <dgm:spPr/>
      <dgm:t>
        <a:bodyPr/>
        <a:lstStyle/>
        <a:p>
          <a:r>
            <a:rPr lang="cs-CZ" b="0"/>
            <a:t>Nikdy ne pacienty v bezvědomí </a:t>
          </a:r>
          <a:r>
            <a:rPr lang="en-US" b="0"/>
            <a:t>​</a:t>
          </a:r>
          <a:endParaRPr lang="cs-CZ"/>
        </a:p>
      </dgm:t>
    </dgm:pt>
    <dgm:pt modelId="{7A140CDB-5C2F-4ABA-9992-B381014821DC}" type="parTrans" cxnId="{F2BDB0B6-EE7D-4362-AE00-E7B16DC2149D}">
      <dgm:prSet/>
      <dgm:spPr/>
      <dgm:t>
        <a:bodyPr/>
        <a:lstStyle/>
        <a:p>
          <a:endParaRPr lang="cs-CZ"/>
        </a:p>
      </dgm:t>
    </dgm:pt>
    <dgm:pt modelId="{6665C5C3-2F11-45F0-BBC5-E1CC4007DEE4}" type="sibTrans" cxnId="{F2BDB0B6-EE7D-4362-AE00-E7B16DC2149D}">
      <dgm:prSet/>
      <dgm:spPr/>
      <dgm:t>
        <a:bodyPr/>
        <a:lstStyle/>
        <a:p>
          <a:endParaRPr lang="cs-CZ"/>
        </a:p>
      </dgm:t>
    </dgm:pt>
    <dgm:pt modelId="{27D56D8C-D5E7-46B9-9EC7-7B3B985CFE7F}">
      <dgm:prSet/>
      <dgm:spPr/>
      <dgm:t>
        <a:bodyPr/>
        <a:lstStyle/>
        <a:p>
          <a:r>
            <a:rPr lang="cs-CZ" b="0"/>
            <a:t>Minimalizovat zásahy do soukromí (pozor, skutečná anonymizace je skoro nemožná)</a:t>
          </a:r>
          <a:r>
            <a:rPr lang="en-US" b="0"/>
            <a:t>​</a:t>
          </a:r>
          <a:endParaRPr lang="cs-CZ"/>
        </a:p>
      </dgm:t>
    </dgm:pt>
    <dgm:pt modelId="{3850FE20-16F5-4A37-9471-27A888D9D78C}" type="parTrans" cxnId="{85D7A6EE-06B7-4DE1-8192-5EB3A41850F6}">
      <dgm:prSet/>
      <dgm:spPr/>
      <dgm:t>
        <a:bodyPr/>
        <a:lstStyle/>
        <a:p>
          <a:endParaRPr lang="cs-CZ"/>
        </a:p>
      </dgm:t>
    </dgm:pt>
    <dgm:pt modelId="{553EA73A-1A9F-4274-9B3B-E8954EAA371E}" type="sibTrans" cxnId="{85D7A6EE-06B7-4DE1-8192-5EB3A41850F6}">
      <dgm:prSet/>
      <dgm:spPr/>
      <dgm:t>
        <a:bodyPr/>
        <a:lstStyle/>
        <a:p>
          <a:endParaRPr lang="cs-CZ"/>
        </a:p>
      </dgm:t>
    </dgm:pt>
    <dgm:pt modelId="{BACD4A9F-0A19-47A1-8428-959F890DC31D}">
      <dgm:prSet/>
      <dgm:spPr/>
      <dgm:t>
        <a:bodyPr/>
        <a:lstStyle/>
        <a:p>
          <a:r>
            <a:rPr lang="cs-CZ" b="0" dirty="0"/>
            <a:t>Pozor souhlas s pořízením záznamu a jeho dalším šíření jsou dva samostatné souhlasy, souhlas s jedním neznamená souhlas s druhým</a:t>
          </a:r>
          <a:r>
            <a:rPr lang="en-US" b="0" dirty="0"/>
            <a:t>​</a:t>
          </a:r>
          <a:endParaRPr lang="cs-CZ" dirty="0"/>
        </a:p>
      </dgm:t>
    </dgm:pt>
    <dgm:pt modelId="{5C73A9CE-066B-4B4E-914B-73DC680673DD}" type="parTrans" cxnId="{221E2CFF-1047-4DD2-A077-E0DC246AA735}">
      <dgm:prSet/>
      <dgm:spPr/>
      <dgm:t>
        <a:bodyPr/>
        <a:lstStyle/>
        <a:p>
          <a:endParaRPr lang="cs-CZ"/>
        </a:p>
      </dgm:t>
    </dgm:pt>
    <dgm:pt modelId="{29B79EB7-0A02-48CF-B240-B910CC39B181}" type="sibTrans" cxnId="{221E2CFF-1047-4DD2-A077-E0DC246AA735}">
      <dgm:prSet/>
      <dgm:spPr/>
      <dgm:t>
        <a:bodyPr/>
        <a:lstStyle/>
        <a:p>
          <a:endParaRPr lang="cs-CZ"/>
        </a:p>
      </dgm:t>
    </dgm:pt>
    <dgm:pt modelId="{0D72FD5D-3F88-4CF1-B4AB-C70455BD6074}">
      <dgm:prSet/>
      <dgm:spPr/>
      <dgm:t>
        <a:bodyPr/>
        <a:lstStyle/>
        <a:p>
          <a:r>
            <a:rPr lang="cs-CZ" b="0"/>
            <a:t>Každá sesbíraná informace musí mít svůj účel!</a:t>
          </a:r>
          <a:r>
            <a:rPr lang="en-US" b="0"/>
            <a:t>​</a:t>
          </a:r>
          <a:endParaRPr lang="cs-CZ"/>
        </a:p>
      </dgm:t>
    </dgm:pt>
    <dgm:pt modelId="{8DF6C3FC-7E3C-4ACC-8A73-77949B99E19F}" type="parTrans" cxnId="{F772BD57-AFF6-46B2-AFD0-84EFD879F51C}">
      <dgm:prSet/>
      <dgm:spPr/>
      <dgm:t>
        <a:bodyPr/>
        <a:lstStyle/>
        <a:p>
          <a:endParaRPr lang="cs-CZ"/>
        </a:p>
      </dgm:t>
    </dgm:pt>
    <dgm:pt modelId="{B257DEBC-610C-4D7E-BAB1-3A072746F9AF}" type="sibTrans" cxnId="{F772BD57-AFF6-46B2-AFD0-84EFD879F51C}">
      <dgm:prSet/>
      <dgm:spPr/>
      <dgm:t>
        <a:bodyPr/>
        <a:lstStyle/>
        <a:p>
          <a:endParaRPr lang="cs-CZ"/>
        </a:p>
      </dgm:t>
    </dgm:pt>
    <dgm:pt modelId="{023CD1C5-D153-4596-BBD1-DF74CD24EE11}" type="pres">
      <dgm:prSet presAssocID="{F043AE8A-52F0-4C5F-B451-60499D39F0DB}" presName="linear" presStyleCnt="0">
        <dgm:presLayoutVars>
          <dgm:animLvl val="lvl"/>
          <dgm:resizeHandles val="exact"/>
        </dgm:presLayoutVars>
      </dgm:prSet>
      <dgm:spPr/>
    </dgm:pt>
    <dgm:pt modelId="{3CD0C59D-EA2D-465F-BB06-BAE38122FD5C}" type="pres">
      <dgm:prSet presAssocID="{44A1866F-86D6-486A-AC92-C320E2B1AEB7}" presName="parentText" presStyleLbl="node1" presStyleIdx="0" presStyleCnt="6">
        <dgm:presLayoutVars>
          <dgm:chMax val="0"/>
          <dgm:bulletEnabled val="1"/>
        </dgm:presLayoutVars>
      </dgm:prSet>
      <dgm:spPr/>
    </dgm:pt>
    <dgm:pt modelId="{B86AE369-40DA-434C-812E-2FBE46A0CF89}" type="pres">
      <dgm:prSet presAssocID="{E5C1E953-9402-43E3-A4B6-0E6D0621ADD1}" presName="spacer" presStyleCnt="0"/>
      <dgm:spPr/>
    </dgm:pt>
    <dgm:pt modelId="{A7367D00-2A43-4E4A-95FC-044637349A76}" type="pres">
      <dgm:prSet presAssocID="{B3143AA8-6D05-4421-B355-C7CE0A0F422E}" presName="parentText" presStyleLbl="node1" presStyleIdx="1" presStyleCnt="6">
        <dgm:presLayoutVars>
          <dgm:chMax val="0"/>
          <dgm:bulletEnabled val="1"/>
        </dgm:presLayoutVars>
      </dgm:prSet>
      <dgm:spPr/>
    </dgm:pt>
    <dgm:pt modelId="{598176EC-0E00-4AE6-A974-FAB340FACC47}" type="pres">
      <dgm:prSet presAssocID="{43F84B5A-580A-4FF0-A476-B967FA5BBBEE}" presName="spacer" presStyleCnt="0"/>
      <dgm:spPr/>
    </dgm:pt>
    <dgm:pt modelId="{E7E20B5A-493B-4CF4-BDD5-5AF6ED71B5C7}" type="pres">
      <dgm:prSet presAssocID="{E5839188-B87E-47D5-B9D1-FD0AB1615629}" presName="parentText" presStyleLbl="node1" presStyleIdx="2" presStyleCnt="6">
        <dgm:presLayoutVars>
          <dgm:chMax val="0"/>
          <dgm:bulletEnabled val="1"/>
        </dgm:presLayoutVars>
      </dgm:prSet>
      <dgm:spPr/>
    </dgm:pt>
    <dgm:pt modelId="{970062E2-8E4F-4267-84FF-2CBC0B7FB3A4}" type="pres">
      <dgm:prSet presAssocID="{6665C5C3-2F11-45F0-BBC5-E1CC4007DEE4}" presName="spacer" presStyleCnt="0"/>
      <dgm:spPr/>
    </dgm:pt>
    <dgm:pt modelId="{A9D4014F-8049-4965-A4FC-10D1F43AE151}" type="pres">
      <dgm:prSet presAssocID="{27D56D8C-D5E7-46B9-9EC7-7B3B985CFE7F}" presName="parentText" presStyleLbl="node1" presStyleIdx="3" presStyleCnt="6">
        <dgm:presLayoutVars>
          <dgm:chMax val="0"/>
          <dgm:bulletEnabled val="1"/>
        </dgm:presLayoutVars>
      </dgm:prSet>
      <dgm:spPr/>
    </dgm:pt>
    <dgm:pt modelId="{DAE0A5C5-DF41-438F-ACD8-529BFA6D4359}" type="pres">
      <dgm:prSet presAssocID="{553EA73A-1A9F-4274-9B3B-E8954EAA371E}" presName="spacer" presStyleCnt="0"/>
      <dgm:spPr/>
    </dgm:pt>
    <dgm:pt modelId="{79D5478F-7326-4F25-992F-C9A282F5246C}" type="pres">
      <dgm:prSet presAssocID="{BACD4A9F-0A19-47A1-8428-959F890DC31D}" presName="parentText" presStyleLbl="node1" presStyleIdx="4" presStyleCnt="6">
        <dgm:presLayoutVars>
          <dgm:chMax val="0"/>
          <dgm:bulletEnabled val="1"/>
        </dgm:presLayoutVars>
      </dgm:prSet>
      <dgm:spPr/>
    </dgm:pt>
    <dgm:pt modelId="{19BCB2F4-2AED-4F46-AE71-437047DF6B11}" type="pres">
      <dgm:prSet presAssocID="{29B79EB7-0A02-48CF-B240-B910CC39B181}" presName="spacer" presStyleCnt="0"/>
      <dgm:spPr/>
    </dgm:pt>
    <dgm:pt modelId="{F4623D6F-348F-4A55-804E-C1C21014F4FB}" type="pres">
      <dgm:prSet presAssocID="{0D72FD5D-3F88-4CF1-B4AB-C70455BD6074}" presName="parentText" presStyleLbl="node1" presStyleIdx="5" presStyleCnt="6">
        <dgm:presLayoutVars>
          <dgm:chMax val="0"/>
          <dgm:bulletEnabled val="1"/>
        </dgm:presLayoutVars>
      </dgm:prSet>
      <dgm:spPr/>
    </dgm:pt>
  </dgm:ptLst>
  <dgm:cxnLst>
    <dgm:cxn modelId="{33FA2169-D5AD-4852-9D36-BFC0DE63E1B8}" type="presOf" srcId="{E5839188-B87E-47D5-B9D1-FD0AB1615629}" destId="{E7E20B5A-493B-4CF4-BDD5-5AF6ED71B5C7}" srcOrd="0" destOrd="0" presId="urn:microsoft.com/office/officeart/2005/8/layout/vList2"/>
    <dgm:cxn modelId="{F772BD57-AFF6-46B2-AFD0-84EFD879F51C}" srcId="{F043AE8A-52F0-4C5F-B451-60499D39F0DB}" destId="{0D72FD5D-3F88-4CF1-B4AB-C70455BD6074}" srcOrd="5" destOrd="0" parTransId="{8DF6C3FC-7E3C-4ACC-8A73-77949B99E19F}" sibTransId="{B257DEBC-610C-4D7E-BAB1-3A072746F9AF}"/>
    <dgm:cxn modelId="{3461FDB1-2BF4-4EA8-B506-1C480ABBA2C0}" srcId="{F043AE8A-52F0-4C5F-B451-60499D39F0DB}" destId="{44A1866F-86D6-486A-AC92-C320E2B1AEB7}" srcOrd="0" destOrd="0" parTransId="{459EB93D-AF19-46F0-8AD6-68FEA543BDA8}" sibTransId="{E5C1E953-9402-43E3-A4B6-0E6D0621ADD1}"/>
    <dgm:cxn modelId="{F2BDB0B6-EE7D-4362-AE00-E7B16DC2149D}" srcId="{F043AE8A-52F0-4C5F-B451-60499D39F0DB}" destId="{E5839188-B87E-47D5-B9D1-FD0AB1615629}" srcOrd="2" destOrd="0" parTransId="{7A140CDB-5C2F-4ABA-9992-B381014821DC}" sibTransId="{6665C5C3-2F11-45F0-BBC5-E1CC4007DEE4}"/>
    <dgm:cxn modelId="{27B8A5C6-8541-48D6-9E22-56FC61CC61E0}" type="presOf" srcId="{BACD4A9F-0A19-47A1-8428-959F890DC31D}" destId="{79D5478F-7326-4F25-992F-C9A282F5246C}" srcOrd="0" destOrd="0" presId="urn:microsoft.com/office/officeart/2005/8/layout/vList2"/>
    <dgm:cxn modelId="{68E351D2-9E88-4532-BF87-AA234A7BF399}" type="presOf" srcId="{27D56D8C-D5E7-46B9-9EC7-7B3B985CFE7F}" destId="{A9D4014F-8049-4965-A4FC-10D1F43AE151}" srcOrd="0" destOrd="0" presId="urn:microsoft.com/office/officeart/2005/8/layout/vList2"/>
    <dgm:cxn modelId="{9D5E2BDA-70AD-4DAA-B7A0-23AEB55BA4D8}" type="presOf" srcId="{0D72FD5D-3F88-4CF1-B4AB-C70455BD6074}" destId="{F4623D6F-348F-4A55-804E-C1C21014F4FB}" srcOrd="0" destOrd="0" presId="urn:microsoft.com/office/officeart/2005/8/layout/vList2"/>
    <dgm:cxn modelId="{9A1E67DC-261C-4A74-AF51-1E7644D0B333}" srcId="{F043AE8A-52F0-4C5F-B451-60499D39F0DB}" destId="{B3143AA8-6D05-4421-B355-C7CE0A0F422E}" srcOrd="1" destOrd="0" parTransId="{AD1CD8E5-A304-409C-BC38-217C93A5D989}" sibTransId="{43F84B5A-580A-4FF0-A476-B967FA5BBBEE}"/>
    <dgm:cxn modelId="{17C3D5E9-2138-4257-B353-311F11FFBF7F}" type="presOf" srcId="{44A1866F-86D6-486A-AC92-C320E2B1AEB7}" destId="{3CD0C59D-EA2D-465F-BB06-BAE38122FD5C}" srcOrd="0" destOrd="0" presId="urn:microsoft.com/office/officeart/2005/8/layout/vList2"/>
    <dgm:cxn modelId="{85D7A6EE-06B7-4DE1-8192-5EB3A41850F6}" srcId="{F043AE8A-52F0-4C5F-B451-60499D39F0DB}" destId="{27D56D8C-D5E7-46B9-9EC7-7B3B985CFE7F}" srcOrd="3" destOrd="0" parTransId="{3850FE20-16F5-4A37-9471-27A888D9D78C}" sibTransId="{553EA73A-1A9F-4274-9B3B-E8954EAA371E}"/>
    <dgm:cxn modelId="{029815F2-EBDD-422F-A9C2-1C7E99CBFADB}" type="presOf" srcId="{F043AE8A-52F0-4C5F-B451-60499D39F0DB}" destId="{023CD1C5-D153-4596-BBD1-DF74CD24EE11}" srcOrd="0" destOrd="0" presId="urn:microsoft.com/office/officeart/2005/8/layout/vList2"/>
    <dgm:cxn modelId="{B5A6AFF4-B9C9-45C9-8D9B-11B6C3875E24}" type="presOf" srcId="{B3143AA8-6D05-4421-B355-C7CE0A0F422E}" destId="{A7367D00-2A43-4E4A-95FC-044637349A76}" srcOrd="0" destOrd="0" presId="urn:microsoft.com/office/officeart/2005/8/layout/vList2"/>
    <dgm:cxn modelId="{221E2CFF-1047-4DD2-A077-E0DC246AA735}" srcId="{F043AE8A-52F0-4C5F-B451-60499D39F0DB}" destId="{BACD4A9F-0A19-47A1-8428-959F890DC31D}" srcOrd="4" destOrd="0" parTransId="{5C73A9CE-066B-4B4E-914B-73DC680673DD}" sibTransId="{29B79EB7-0A02-48CF-B240-B910CC39B181}"/>
    <dgm:cxn modelId="{F1BFC9A3-CC64-4C9A-9591-308753BFC4BB}" type="presParOf" srcId="{023CD1C5-D153-4596-BBD1-DF74CD24EE11}" destId="{3CD0C59D-EA2D-465F-BB06-BAE38122FD5C}" srcOrd="0" destOrd="0" presId="urn:microsoft.com/office/officeart/2005/8/layout/vList2"/>
    <dgm:cxn modelId="{BF946809-70F7-40A0-93D9-738504C8694E}" type="presParOf" srcId="{023CD1C5-D153-4596-BBD1-DF74CD24EE11}" destId="{B86AE369-40DA-434C-812E-2FBE46A0CF89}" srcOrd="1" destOrd="0" presId="urn:microsoft.com/office/officeart/2005/8/layout/vList2"/>
    <dgm:cxn modelId="{8257CAA1-F7AD-4AD0-9B82-C0A7A266C432}" type="presParOf" srcId="{023CD1C5-D153-4596-BBD1-DF74CD24EE11}" destId="{A7367D00-2A43-4E4A-95FC-044637349A76}" srcOrd="2" destOrd="0" presId="urn:microsoft.com/office/officeart/2005/8/layout/vList2"/>
    <dgm:cxn modelId="{901655FE-A20A-435A-8941-CBB22A2C0F95}" type="presParOf" srcId="{023CD1C5-D153-4596-BBD1-DF74CD24EE11}" destId="{598176EC-0E00-4AE6-A974-FAB340FACC47}" srcOrd="3" destOrd="0" presId="urn:microsoft.com/office/officeart/2005/8/layout/vList2"/>
    <dgm:cxn modelId="{5E3A7854-A10A-4C9E-8FE9-37209DE632AE}" type="presParOf" srcId="{023CD1C5-D153-4596-BBD1-DF74CD24EE11}" destId="{E7E20B5A-493B-4CF4-BDD5-5AF6ED71B5C7}" srcOrd="4" destOrd="0" presId="urn:microsoft.com/office/officeart/2005/8/layout/vList2"/>
    <dgm:cxn modelId="{7A1F79E6-B179-4BCD-87F2-970F0F69597F}" type="presParOf" srcId="{023CD1C5-D153-4596-BBD1-DF74CD24EE11}" destId="{970062E2-8E4F-4267-84FF-2CBC0B7FB3A4}" srcOrd="5" destOrd="0" presId="urn:microsoft.com/office/officeart/2005/8/layout/vList2"/>
    <dgm:cxn modelId="{F0C3A0DD-298F-48FB-8A00-7822C35502B6}" type="presParOf" srcId="{023CD1C5-D153-4596-BBD1-DF74CD24EE11}" destId="{A9D4014F-8049-4965-A4FC-10D1F43AE151}" srcOrd="6" destOrd="0" presId="urn:microsoft.com/office/officeart/2005/8/layout/vList2"/>
    <dgm:cxn modelId="{29CC6C68-D0BF-4A1C-9882-1F021141CE1C}" type="presParOf" srcId="{023CD1C5-D153-4596-BBD1-DF74CD24EE11}" destId="{DAE0A5C5-DF41-438F-ACD8-529BFA6D4359}" srcOrd="7" destOrd="0" presId="urn:microsoft.com/office/officeart/2005/8/layout/vList2"/>
    <dgm:cxn modelId="{1F9036D2-5F7E-4981-92FB-858EBD6CF53E}" type="presParOf" srcId="{023CD1C5-D153-4596-BBD1-DF74CD24EE11}" destId="{79D5478F-7326-4F25-992F-C9A282F5246C}" srcOrd="8" destOrd="0" presId="urn:microsoft.com/office/officeart/2005/8/layout/vList2"/>
    <dgm:cxn modelId="{D6806C45-7539-425A-B6CD-D0FBD472D9D8}" type="presParOf" srcId="{023CD1C5-D153-4596-BBD1-DF74CD24EE11}" destId="{19BCB2F4-2AED-4F46-AE71-437047DF6B11}" srcOrd="9" destOrd="0" presId="urn:microsoft.com/office/officeart/2005/8/layout/vList2"/>
    <dgm:cxn modelId="{3FDF4B42-7705-4B2C-B110-D0FA587060CA}" type="presParOf" srcId="{023CD1C5-D153-4596-BBD1-DF74CD24EE11}" destId="{F4623D6F-348F-4A55-804E-C1C21014F4FB}" srcOrd="1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2.xml><?xml version="1.0" encoding="utf-8"?>
<dgm:dataModel xmlns:dgm="http://schemas.openxmlformats.org/drawingml/2006/diagram" xmlns:a="http://schemas.openxmlformats.org/drawingml/2006/main">
  <dgm:ptLst>
    <dgm:pt modelId="{778230E1-95B1-492D-B09E-74451C6E4BF6}"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cs-CZ"/>
        </a:p>
      </dgm:t>
    </dgm:pt>
    <dgm:pt modelId="{8006FDCD-72C4-41C6-A0AC-677B05D50B99}">
      <dgm:prSet/>
      <dgm:spPr/>
      <dgm:t>
        <a:bodyPr/>
        <a:lstStyle/>
        <a:p>
          <a:r>
            <a:rPr lang="cs-CZ" b="0"/>
            <a:t>Vždy s vědomím poskytovatele </a:t>
          </a:r>
          <a:r>
            <a:rPr lang="en-US" b="0"/>
            <a:t>​</a:t>
          </a:r>
          <a:endParaRPr lang="cs-CZ"/>
        </a:p>
      </dgm:t>
    </dgm:pt>
    <dgm:pt modelId="{8699411D-36BC-42DF-A18C-A792360F188A}" type="parTrans" cxnId="{810AE395-2DCE-44F3-BF94-961A1F00C322}">
      <dgm:prSet/>
      <dgm:spPr/>
      <dgm:t>
        <a:bodyPr/>
        <a:lstStyle/>
        <a:p>
          <a:endParaRPr lang="cs-CZ"/>
        </a:p>
      </dgm:t>
    </dgm:pt>
    <dgm:pt modelId="{7AC000A9-8135-4A09-B294-84AAE281B6EA}" type="sibTrans" cxnId="{810AE395-2DCE-44F3-BF94-961A1F00C322}">
      <dgm:prSet/>
      <dgm:spPr/>
      <dgm:t>
        <a:bodyPr/>
        <a:lstStyle/>
        <a:p>
          <a:endParaRPr lang="cs-CZ"/>
        </a:p>
      </dgm:t>
    </dgm:pt>
    <dgm:pt modelId="{E871EDC8-BFA4-45A5-8C19-AAF9B5D3BE77}">
      <dgm:prSet/>
      <dgm:spPr/>
      <dgm:t>
        <a:bodyPr/>
        <a:lstStyle/>
        <a:p>
          <a:r>
            <a:rPr lang="cs-CZ" b="0" dirty="0"/>
            <a:t>Poskytovatel může pomoci s obstaráním souhlasu od pacienta </a:t>
          </a:r>
          <a:r>
            <a:rPr lang="en-US" b="0" dirty="0"/>
            <a:t>​</a:t>
          </a:r>
          <a:endParaRPr lang="cs-CZ" dirty="0"/>
        </a:p>
      </dgm:t>
    </dgm:pt>
    <dgm:pt modelId="{DF1B2B65-745B-4E6F-BADC-16A7035EA378}" type="parTrans" cxnId="{3C7F2985-38C2-4F7C-92FB-BE3C7AE51C3F}">
      <dgm:prSet/>
      <dgm:spPr/>
      <dgm:t>
        <a:bodyPr/>
        <a:lstStyle/>
        <a:p>
          <a:endParaRPr lang="cs-CZ"/>
        </a:p>
      </dgm:t>
    </dgm:pt>
    <dgm:pt modelId="{7C87F617-134E-43F0-8718-9152F66F5651}" type="sibTrans" cxnId="{3C7F2985-38C2-4F7C-92FB-BE3C7AE51C3F}">
      <dgm:prSet/>
      <dgm:spPr/>
      <dgm:t>
        <a:bodyPr/>
        <a:lstStyle/>
        <a:p>
          <a:endParaRPr lang="cs-CZ"/>
        </a:p>
      </dgm:t>
    </dgm:pt>
    <dgm:pt modelId="{D1D23D12-3147-4CEC-B3B1-2E997358894E}" type="pres">
      <dgm:prSet presAssocID="{778230E1-95B1-492D-B09E-74451C6E4BF6}" presName="linear" presStyleCnt="0">
        <dgm:presLayoutVars>
          <dgm:animLvl val="lvl"/>
          <dgm:resizeHandles val="exact"/>
        </dgm:presLayoutVars>
      </dgm:prSet>
      <dgm:spPr/>
    </dgm:pt>
    <dgm:pt modelId="{6F537311-2AEF-4DFD-9D08-08BCB3A861CC}" type="pres">
      <dgm:prSet presAssocID="{8006FDCD-72C4-41C6-A0AC-677B05D50B99}" presName="parentText" presStyleLbl="node1" presStyleIdx="0" presStyleCnt="2">
        <dgm:presLayoutVars>
          <dgm:chMax val="0"/>
          <dgm:bulletEnabled val="1"/>
        </dgm:presLayoutVars>
      </dgm:prSet>
      <dgm:spPr/>
    </dgm:pt>
    <dgm:pt modelId="{68D0FB85-D45F-44E3-9EA9-99C53475AB79}" type="pres">
      <dgm:prSet presAssocID="{7AC000A9-8135-4A09-B294-84AAE281B6EA}" presName="spacer" presStyleCnt="0"/>
      <dgm:spPr/>
    </dgm:pt>
    <dgm:pt modelId="{960B9593-65A2-4CF2-84EB-77CE7B69AC0F}" type="pres">
      <dgm:prSet presAssocID="{E871EDC8-BFA4-45A5-8C19-AAF9B5D3BE77}" presName="parentText" presStyleLbl="node1" presStyleIdx="1" presStyleCnt="2">
        <dgm:presLayoutVars>
          <dgm:chMax val="0"/>
          <dgm:bulletEnabled val="1"/>
        </dgm:presLayoutVars>
      </dgm:prSet>
      <dgm:spPr/>
    </dgm:pt>
  </dgm:ptLst>
  <dgm:cxnLst>
    <dgm:cxn modelId="{8D3C5F02-07B4-4BF9-AFBA-B628964FAE0E}" type="presOf" srcId="{8006FDCD-72C4-41C6-A0AC-677B05D50B99}" destId="{6F537311-2AEF-4DFD-9D08-08BCB3A861CC}" srcOrd="0" destOrd="0" presId="urn:microsoft.com/office/officeart/2005/8/layout/vList2"/>
    <dgm:cxn modelId="{3C7F2985-38C2-4F7C-92FB-BE3C7AE51C3F}" srcId="{778230E1-95B1-492D-B09E-74451C6E4BF6}" destId="{E871EDC8-BFA4-45A5-8C19-AAF9B5D3BE77}" srcOrd="1" destOrd="0" parTransId="{DF1B2B65-745B-4E6F-BADC-16A7035EA378}" sibTransId="{7C87F617-134E-43F0-8718-9152F66F5651}"/>
    <dgm:cxn modelId="{810AE395-2DCE-44F3-BF94-961A1F00C322}" srcId="{778230E1-95B1-492D-B09E-74451C6E4BF6}" destId="{8006FDCD-72C4-41C6-A0AC-677B05D50B99}" srcOrd="0" destOrd="0" parTransId="{8699411D-36BC-42DF-A18C-A792360F188A}" sibTransId="{7AC000A9-8135-4A09-B294-84AAE281B6EA}"/>
    <dgm:cxn modelId="{5A1E979E-6CEB-4163-939B-64317AEB6FF0}" type="presOf" srcId="{778230E1-95B1-492D-B09E-74451C6E4BF6}" destId="{D1D23D12-3147-4CEC-B3B1-2E997358894E}" srcOrd="0" destOrd="0" presId="urn:microsoft.com/office/officeart/2005/8/layout/vList2"/>
    <dgm:cxn modelId="{3045D0E3-4746-4E57-BA71-8805DEACFC9D}" type="presOf" srcId="{E871EDC8-BFA4-45A5-8C19-AAF9B5D3BE77}" destId="{960B9593-65A2-4CF2-84EB-77CE7B69AC0F}" srcOrd="0" destOrd="0" presId="urn:microsoft.com/office/officeart/2005/8/layout/vList2"/>
    <dgm:cxn modelId="{DDF05209-5C63-46EB-8D9D-F56E01B91739}" type="presParOf" srcId="{D1D23D12-3147-4CEC-B3B1-2E997358894E}" destId="{6F537311-2AEF-4DFD-9D08-08BCB3A861CC}" srcOrd="0" destOrd="0" presId="urn:microsoft.com/office/officeart/2005/8/layout/vList2"/>
    <dgm:cxn modelId="{60EA331D-0167-4A8E-9A5D-93B64A3401F4}" type="presParOf" srcId="{D1D23D12-3147-4CEC-B3B1-2E997358894E}" destId="{68D0FB85-D45F-44E3-9EA9-99C53475AB79}" srcOrd="1" destOrd="0" presId="urn:microsoft.com/office/officeart/2005/8/layout/vList2"/>
    <dgm:cxn modelId="{3C89F45D-B370-4169-B92F-DBF78F214650}" type="presParOf" srcId="{D1D23D12-3147-4CEC-B3B1-2E997358894E}" destId="{960B9593-65A2-4CF2-84EB-77CE7B69AC0F}" srcOrd="2"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26530B19-11DB-42E3-BD74-2D58A536259D}" type="doc">
      <dgm:prSet loTypeId="urn:microsoft.com/office/officeart/2005/8/layout/target3" loCatId="relationship" qsTypeId="urn:microsoft.com/office/officeart/2005/8/quickstyle/simple1" qsCatId="simple" csTypeId="urn:microsoft.com/office/officeart/2005/8/colors/accent1_2" csCatId="accent1" phldr="1"/>
      <dgm:spPr/>
      <dgm:t>
        <a:bodyPr/>
        <a:lstStyle/>
        <a:p>
          <a:endParaRPr lang="cs-CZ"/>
        </a:p>
      </dgm:t>
    </dgm:pt>
    <dgm:pt modelId="{7E63F3A7-F5FE-4284-B3B9-18317E50D860}">
      <dgm:prSet/>
      <dgm:spPr/>
      <dgm:t>
        <a:bodyPr/>
        <a:lstStyle/>
        <a:p>
          <a:pPr rtl="0"/>
          <a:r>
            <a:rPr lang="cs-CZ"/>
            <a:t>Zákon o zdravotních službách</a:t>
          </a:r>
        </a:p>
      </dgm:t>
    </dgm:pt>
    <dgm:pt modelId="{D6E8BCD4-8C03-4A44-B4E4-A0D22BA3D28A}" type="parTrans" cxnId="{4A7AF777-1AC4-4F86-A27F-19B0E91665C1}">
      <dgm:prSet/>
      <dgm:spPr/>
      <dgm:t>
        <a:bodyPr/>
        <a:lstStyle/>
        <a:p>
          <a:endParaRPr lang="cs-CZ"/>
        </a:p>
      </dgm:t>
    </dgm:pt>
    <dgm:pt modelId="{25BCEF51-ED86-4D9E-8C0A-7614A9853FD1}" type="sibTrans" cxnId="{4A7AF777-1AC4-4F86-A27F-19B0E91665C1}">
      <dgm:prSet/>
      <dgm:spPr/>
      <dgm:t>
        <a:bodyPr/>
        <a:lstStyle/>
        <a:p>
          <a:endParaRPr lang="cs-CZ"/>
        </a:p>
      </dgm:t>
    </dgm:pt>
    <dgm:pt modelId="{3242954A-731D-4ADA-8CF1-E240A24B6769}">
      <dgm:prSet/>
      <dgm:spPr/>
      <dgm:t>
        <a:bodyPr/>
        <a:lstStyle/>
        <a:p>
          <a:pPr rtl="0"/>
          <a:r>
            <a:rPr lang="cs-CZ"/>
            <a:t>Občanský zákoník</a:t>
          </a:r>
        </a:p>
      </dgm:t>
    </dgm:pt>
    <dgm:pt modelId="{9662CF0C-B13D-45A5-A29F-393CD8435762}" type="parTrans" cxnId="{0745AE95-CC6F-48CF-94C2-9F581F6F95B3}">
      <dgm:prSet/>
      <dgm:spPr/>
      <dgm:t>
        <a:bodyPr/>
        <a:lstStyle/>
        <a:p>
          <a:endParaRPr lang="cs-CZ"/>
        </a:p>
      </dgm:t>
    </dgm:pt>
    <dgm:pt modelId="{1AD709CF-1AA5-4F2C-A69C-893AE48A96FF}" type="sibTrans" cxnId="{0745AE95-CC6F-48CF-94C2-9F581F6F95B3}">
      <dgm:prSet/>
      <dgm:spPr/>
      <dgm:t>
        <a:bodyPr/>
        <a:lstStyle/>
        <a:p>
          <a:endParaRPr lang="cs-CZ"/>
        </a:p>
      </dgm:t>
    </dgm:pt>
    <dgm:pt modelId="{919BE50B-80D6-4CE0-AE7A-DF3AB7E57921}">
      <dgm:prSet/>
      <dgm:spPr/>
      <dgm:t>
        <a:bodyPr/>
        <a:lstStyle/>
        <a:p>
          <a:pPr rtl="0"/>
          <a:r>
            <a:rPr lang="cs-CZ" dirty="0"/>
            <a:t>Zákon o zpracování osobních údajů/GDPR</a:t>
          </a:r>
        </a:p>
      </dgm:t>
    </dgm:pt>
    <dgm:pt modelId="{012E061D-8BA5-4031-B0EA-3B2DC77385DF}" type="parTrans" cxnId="{26946246-00E9-4AED-9625-B66E5087ADC7}">
      <dgm:prSet/>
      <dgm:spPr/>
      <dgm:t>
        <a:bodyPr/>
        <a:lstStyle/>
        <a:p>
          <a:endParaRPr lang="cs-CZ"/>
        </a:p>
      </dgm:t>
    </dgm:pt>
    <dgm:pt modelId="{58AE1646-925C-4597-A515-41518F14AA69}" type="sibTrans" cxnId="{26946246-00E9-4AED-9625-B66E5087ADC7}">
      <dgm:prSet/>
      <dgm:spPr/>
      <dgm:t>
        <a:bodyPr/>
        <a:lstStyle/>
        <a:p>
          <a:endParaRPr lang="cs-CZ"/>
        </a:p>
      </dgm:t>
    </dgm:pt>
    <dgm:pt modelId="{FED2E717-EF13-459A-BFCD-CB5F6A6F2BFC}" type="pres">
      <dgm:prSet presAssocID="{26530B19-11DB-42E3-BD74-2D58A536259D}" presName="Name0" presStyleCnt="0">
        <dgm:presLayoutVars>
          <dgm:chMax val="7"/>
          <dgm:dir/>
          <dgm:animLvl val="lvl"/>
          <dgm:resizeHandles val="exact"/>
        </dgm:presLayoutVars>
      </dgm:prSet>
      <dgm:spPr/>
    </dgm:pt>
    <dgm:pt modelId="{45411C21-097D-4B3F-AAA1-B972DD10345E}" type="pres">
      <dgm:prSet presAssocID="{7E63F3A7-F5FE-4284-B3B9-18317E50D860}" presName="circle1" presStyleLbl="node1" presStyleIdx="0" presStyleCnt="3"/>
      <dgm:spPr/>
    </dgm:pt>
    <dgm:pt modelId="{05A5288D-DCC7-4E07-95F5-16AFCEB9ABE9}" type="pres">
      <dgm:prSet presAssocID="{7E63F3A7-F5FE-4284-B3B9-18317E50D860}" presName="space" presStyleCnt="0"/>
      <dgm:spPr/>
    </dgm:pt>
    <dgm:pt modelId="{C8F3D5B2-E8B6-4409-AED2-EFE6D5DF1AD8}" type="pres">
      <dgm:prSet presAssocID="{7E63F3A7-F5FE-4284-B3B9-18317E50D860}" presName="rect1" presStyleLbl="alignAcc1" presStyleIdx="0" presStyleCnt="3"/>
      <dgm:spPr/>
    </dgm:pt>
    <dgm:pt modelId="{D533E072-30DA-4E9B-962A-3A63031D06DC}" type="pres">
      <dgm:prSet presAssocID="{3242954A-731D-4ADA-8CF1-E240A24B6769}" presName="vertSpace2" presStyleLbl="node1" presStyleIdx="0" presStyleCnt="3"/>
      <dgm:spPr/>
    </dgm:pt>
    <dgm:pt modelId="{6ED64111-C695-4C67-B474-C993CB8D9277}" type="pres">
      <dgm:prSet presAssocID="{3242954A-731D-4ADA-8CF1-E240A24B6769}" presName="circle2" presStyleLbl="node1" presStyleIdx="1" presStyleCnt="3"/>
      <dgm:spPr/>
    </dgm:pt>
    <dgm:pt modelId="{E57546BB-0302-43E6-8F0A-FA6E2B6013CA}" type="pres">
      <dgm:prSet presAssocID="{3242954A-731D-4ADA-8CF1-E240A24B6769}" presName="rect2" presStyleLbl="alignAcc1" presStyleIdx="1" presStyleCnt="3"/>
      <dgm:spPr/>
    </dgm:pt>
    <dgm:pt modelId="{2A5AD643-D44F-4E7B-9664-A2B25E071974}" type="pres">
      <dgm:prSet presAssocID="{919BE50B-80D6-4CE0-AE7A-DF3AB7E57921}" presName="vertSpace3" presStyleLbl="node1" presStyleIdx="1" presStyleCnt="3"/>
      <dgm:spPr/>
    </dgm:pt>
    <dgm:pt modelId="{38C8EDD2-41DA-4956-8AEC-B4D1DF0DB205}" type="pres">
      <dgm:prSet presAssocID="{919BE50B-80D6-4CE0-AE7A-DF3AB7E57921}" presName="circle3" presStyleLbl="node1" presStyleIdx="2" presStyleCnt="3"/>
      <dgm:spPr/>
    </dgm:pt>
    <dgm:pt modelId="{B78AA164-F1BF-4FFD-BEDA-ABF3AF64B8DA}" type="pres">
      <dgm:prSet presAssocID="{919BE50B-80D6-4CE0-AE7A-DF3AB7E57921}" presName="rect3" presStyleLbl="alignAcc1" presStyleIdx="2" presStyleCnt="3"/>
      <dgm:spPr/>
    </dgm:pt>
    <dgm:pt modelId="{B2176C7C-D46A-422E-A0E3-9A851F0B8B18}" type="pres">
      <dgm:prSet presAssocID="{7E63F3A7-F5FE-4284-B3B9-18317E50D860}" presName="rect1ParTxNoCh" presStyleLbl="alignAcc1" presStyleIdx="2" presStyleCnt="3">
        <dgm:presLayoutVars>
          <dgm:chMax val="1"/>
          <dgm:bulletEnabled val="1"/>
        </dgm:presLayoutVars>
      </dgm:prSet>
      <dgm:spPr/>
    </dgm:pt>
    <dgm:pt modelId="{FDC69F4F-C3AD-4103-9035-5D99B2FBD0DB}" type="pres">
      <dgm:prSet presAssocID="{3242954A-731D-4ADA-8CF1-E240A24B6769}" presName="rect2ParTxNoCh" presStyleLbl="alignAcc1" presStyleIdx="2" presStyleCnt="3">
        <dgm:presLayoutVars>
          <dgm:chMax val="1"/>
          <dgm:bulletEnabled val="1"/>
        </dgm:presLayoutVars>
      </dgm:prSet>
      <dgm:spPr/>
    </dgm:pt>
    <dgm:pt modelId="{318655D8-3026-42F3-94F3-281E66C3E8C0}" type="pres">
      <dgm:prSet presAssocID="{919BE50B-80D6-4CE0-AE7A-DF3AB7E57921}" presName="rect3ParTxNoCh" presStyleLbl="alignAcc1" presStyleIdx="2" presStyleCnt="3">
        <dgm:presLayoutVars>
          <dgm:chMax val="1"/>
          <dgm:bulletEnabled val="1"/>
        </dgm:presLayoutVars>
      </dgm:prSet>
      <dgm:spPr/>
    </dgm:pt>
  </dgm:ptLst>
  <dgm:cxnLst>
    <dgm:cxn modelId="{8F4F1B27-0CE1-4D81-ACEA-EEC55F7F5A24}" type="presOf" srcId="{919BE50B-80D6-4CE0-AE7A-DF3AB7E57921}" destId="{B78AA164-F1BF-4FFD-BEDA-ABF3AF64B8DA}" srcOrd="0" destOrd="0" presId="urn:microsoft.com/office/officeart/2005/8/layout/target3"/>
    <dgm:cxn modelId="{26946246-00E9-4AED-9625-B66E5087ADC7}" srcId="{26530B19-11DB-42E3-BD74-2D58A536259D}" destId="{919BE50B-80D6-4CE0-AE7A-DF3AB7E57921}" srcOrd="2" destOrd="0" parTransId="{012E061D-8BA5-4031-B0EA-3B2DC77385DF}" sibTransId="{58AE1646-925C-4597-A515-41518F14AA69}"/>
    <dgm:cxn modelId="{5EE19F57-7E54-4099-9601-02C87A0E8F90}" type="presOf" srcId="{919BE50B-80D6-4CE0-AE7A-DF3AB7E57921}" destId="{318655D8-3026-42F3-94F3-281E66C3E8C0}" srcOrd="1" destOrd="0" presId="urn:microsoft.com/office/officeart/2005/8/layout/target3"/>
    <dgm:cxn modelId="{4A7AF777-1AC4-4F86-A27F-19B0E91665C1}" srcId="{26530B19-11DB-42E3-BD74-2D58A536259D}" destId="{7E63F3A7-F5FE-4284-B3B9-18317E50D860}" srcOrd="0" destOrd="0" parTransId="{D6E8BCD4-8C03-4A44-B4E4-A0D22BA3D28A}" sibTransId="{25BCEF51-ED86-4D9E-8C0A-7614A9853FD1}"/>
    <dgm:cxn modelId="{A208068B-AD9A-4EF1-B854-EEAC841E95CA}" type="presOf" srcId="{7E63F3A7-F5FE-4284-B3B9-18317E50D860}" destId="{C8F3D5B2-E8B6-4409-AED2-EFE6D5DF1AD8}" srcOrd="0" destOrd="0" presId="urn:microsoft.com/office/officeart/2005/8/layout/target3"/>
    <dgm:cxn modelId="{0745AE95-CC6F-48CF-94C2-9F581F6F95B3}" srcId="{26530B19-11DB-42E3-BD74-2D58A536259D}" destId="{3242954A-731D-4ADA-8CF1-E240A24B6769}" srcOrd="1" destOrd="0" parTransId="{9662CF0C-B13D-45A5-A29F-393CD8435762}" sibTransId="{1AD709CF-1AA5-4F2C-A69C-893AE48A96FF}"/>
    <dgm:cxn modelId="{512974AD-98AB-4230-B2A4-429AF0FB6A29}" type="presOf" srcId="{3242954A-731D-4ADA-8CF1-E240A24B6769}" destId="{E57546BB-0302-43E6-8F0A-FA6E2B6013CA}" srcOrd="0" destOrd="0" presId="urn:microsoft.com/office/officeart/2005/8/layout/target3"/>
    <dgm:cxn modelId="{4622C8C5-54CA-4083-A697-EA59E9F4E8F4}" type="presOf" srcId="{7E63F3A7-F5FE-4284-B3B9-18317E50D860}" destId="{B2176C7C-D46A-422E-A0E3-9A851F0B8B18}" srcOrd="1" destOrd="0" presId="urn:microsoft.com/office/officeart/2005/8/layout/target3"/>
    <dgm:cxn modelId="{70FCA2DC-22DC-4518-9A12-BCC843DF259D}" type="presOf" srcId="{26530B19-11DB-42E3-BD74-2D58A536259D}" destId="{FED2E717-EF13-459A-BFCD-CB5F6A6F2BFC}" srcOrd="0" destOrd="0" presId="urn:microsoft.com/office/officeart/2005/8/layout/target3"/>
    <dgm:cxn modelId="{D0DC6DEC-5011-4827-B32F-C080B502518A}" type="presOf" srcId="{3242954A-731D-4ADA-8CF1-E240A24B6769}" destId="{FDC69F4F-C3AD-4103-9035-5D99B2FBD0DB}" srcOrd="1" destOrd="0" presId="urn:microsoft.com/office/officeart/2005/8/layout/target3"/>
    <dgm:cxn modelId="{887E035A-8A6B-4DA9-A9AE-C9C7D1EFC062}" type="presParOf" srcId="{FED2E717-EF13-459A-BFCD-CB5F6A6F2BFC}" destId="{45411C21-097D-4B3F-AAA1-B972DD10345E}" srcOrd="0" destOrd="0" presId="urn:microsoft.com/office/officeart/2005/8/layout/target3"/>
    <dgm:cxn modelId="{0A5F9B7B-E06F-4611-B8AF-B1CD2EEC6654}" type="presParOf" srcId="{FED2E717-EF13-459A-BFCD-CB5F6A6F2BFC}" destId="{05A5288D-DCC7-4E07-95F5-16AFCEB9ABE9}" srcOrd="1" destOrd="0" presId="urn:microsoft.com/office/officeart/2005/8/layout/target3"/>
    <dgm:cxn modelId="{9D55D83A-4D56-4CD7-9CA5-E941353F8EA8}" type="presParOf" srcId="{FED2E717-EF13-459A-BFCD-CB5F6A6F2BFC}" destId="{C8F3D5B2-E8B6-4409-AED2-EFE6D5DF1AD8}" srcOrd="2" destOrd="0" presId="urn:microsoft.com/office/officeart/2005/8/layout/target3"/>
    <dgm:cxn modelId="{776C3703-7CF6-41A7-903F-D9C087D7D738}" type="presParOf" srcId="{FED2E717-EF13-459A-BFCD-CB5F6A6F2BFC}" destId="{D533E072-30DA-4E9B-962A-3A63031D06DC}" srcOrd="3" destOrd="0" presId="urn:microsoft.com/office/officeart/2005/8/layout/target3"/>
    <dgm:cxn modelId="{D4E730B9-EEBE-4208-9F66-77CE793EC1DB}" type="presParOf" srcId="{FED2E717-EF13-459A-BFCD-CB5F6A6F2BFC}" destId="{6ED64111-C695-4C67-B474-C993CB8D9277}" srcOrd="4" destOrd="0" presId="urn:microsoft.com/office/officeart/2005/8/layout/target3"/>
    <dgm:cxn modelId="{6014BB65-756C-45B2-A36D-E2485332FCBF}" type="presParOf" srcId="{FED2E717-EF13-459A-BFCD-CB5F6A6F2BFC}" destId="{E57546BB-0302-43E6-8F0A-FA6E2B6013CA}" srcOrd="5" destOrd="0" presId="urn:microsoft.com/office/officeart/2005/8/layout/target3"/>
    <dgm:cxn modelId="{624B5DBE-5FB0-4767-AA17-439210E05965}" type="presParOf" srcId="{FED2E717-EF13-459A-BFCD-CB5F6A6F2BFC}" destId="{2A5AD643-D44F-4E7B-9664-A2B25E071974}" srcOrd="6" destOrd="0" presId="urn:microsoft.com/office/officeart/2005/8/layout/target3"/>
    <dgm:cxn modelId="{001362D9-F219-48D9-8309-2447C60ED6BF}" type="presParOf" srcId="{FED2E717-EF13-459A-BFCD-CB5F6A6F2BFC}" destId="{38C8EDD2-41DA-4956-8AEC-B4D1DF0DB205}" srcOrd="7" destOrd="0" presId="urn:microsoft.com/office/officeart/2005/8/layout/target3"/>
    <dgm:cxn modelId="{A9D494B8-DDD7-4F9A-A41C-CE5EDD28D9FC}" type="presParOf" srcId="{FED2E717-EF13-459A-BFCD-CB5F6A6F2BFC}" destId="{B78AA164-F1BF-4FFD-BEDA-ABF3AF64B8DA}" srcOrd="8" destOrd="0" presId="urn:microsoft.com/office/officeart/2005/8/layout/target3"/>
    <dgm:cxn modelId="{567B2460-4360-4ACC-84C4-AFC41D55AFEE}" type="presParOf" srcId="{FED2E717-EF13-459A-BFCD-CB5F6A6F2BFC}" destId="{B2176C7C-D46A-422E-A0E3-9A851F0B8B18}" srcOrd="9" destOrd="0" presId="urn:microsoft.com/office/officeart/2005/8/layout/target3"/>
    <dgm:cxn modelId="{9CC4290C-6329-486A-B8C4-48D0CD342E0E}" type="presParOf" srcId="{FED2E717-EF13-459A-BFCD-CB5F6A6F2BFC}" destId="{FDC69F4F-C3AD-4103-9035-5D99B2FBD0DB}" srcOrd="10" destOrd="0" presId="urn:microsoft.com/office/officeart/2005/8/layout/target3"/>
    <dgm:cxn modelId="{E7A641D9-8C2B-4128-8CE6-B4C4C5F8BB18}" type="presParOf" srcId="{FED2E717-EF13-459A-BFCD-CB5F6A6F2BFC}" destId="{318655D8-3026-42F3-94F3-281E66C3E8C0}" srcOrd="11" destOrd="0" presId="urn:microsoft.com/office/officeart/2005/8/layout/targe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2C31B80F-B7E4-45DF-A94F-E11386567553}"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cs-CZ"/>
        </a:p>
      </dgm:t>
    </dgm:pt>
    <dgm:pt modelId="{24D63BE0-C511-4067-8604-106D4E975F35}">
      <dgm:prSet/>
      <dgm:spPr/>
      <dgm:t>
        <a:bodyPr/>
        <a:lstStyle/>
        <a:p>
          <a:pPr rtl="0"/>
          <a:r>
            <a:rPr lang="cs-CZ" dirty="0"/>
            <a:t>Nikdo nesmí zasáhnout do soukromí jiného, nemá-li k tomu</a:t>
          </a:r>
        </a:p>
      </dgm:t>
    </dgm:pt>
    <dgm:pt modelId="{44D738FA-A7A0-41CC-8DF4-48BE03C1A2D8}" type="parTrans" cxnId="{2A013E17-B8B0-42CF-8670-C07FB6DB4EEA}">
      <dgm:prSet/>
      <dgm:spPr/>
      <dgm:t>
        <a:bodyPr/>
        <a:lstStyle/>
        <a:p>
          <a:endParaRPr lang="cs-CZ"/>
        </a:p>
      </dgm:t>
    </dgm:pt>
    <dgm:pt modelId="{AA015E3D-776B-4129-A7BC-7B907082F982}" type="sibTrans" cxnId="{2A013E17-B8B0-42CF-8670-C07FB6DB4EEA}">
      <dgm:prSet/>
      <dgm:spPr/>
      <dgm:t>
        <a:bodyPr/>
        <a:lstStyle/>
        <a:p>
          <a:endParaRPr lang="cs-CZ"/>
        </a:p>
      </dgm:t>
    </dgm:pt>
    <dgm:pt modelId="{C83913A3-C7D2-43BD-9E3E-2D63B4FBA3B5}">
      <dgm:prSet/>
      <dgm:spPr/>
      <dgm:t>
        <a:bodyPr/>
        <a:lstStyle/>
        <a:p>
          <a:pPr rtl="0"/>
          <a:r>
            <a:rPr lang="cs-CZ" dirty="0"/>
            <a:t>svolení	</a:t>
          </a:r>
        </a:p>
      </dgm:t>
    </dgm:pt>
    <dgm:pt modelId="{96487C68-65A6-455E-BF63-CD2389385FEB}" type="parTrans" cxnId="{8C1D25F0-94E3-4C84-9C24-82FA8643E99C}">
      <dgm:prSet/>
      <dgm:spPr/>
      <dgm:t>
        <a:bodyPr/>
        <a:lstStyle/>
        <a:p>
          <a:endParaRPr lang="cs-CZ"/>
        </a:p>
      </dgm:t>
    </dgm:pt>
    <dgm:pt modelId="{A0109763-77C5-4513-AC42-3CE1E7A6D3D3}" type="sibTrans" cxnId="{8C1D25F0-94E3-4C84-9C24-82FA8643E99C}">
      <dgm:prSet/>
      <dgm:spPr/>
      <dgm:t>
        <a:bodyPr/>
        <a:lstStyle/>
        <a:p>
          <a:endParaRPr lang="cs-CZ"/>
        </a:p>
      </dgm:t>
    </dgm:pt>
    <dgm:pt modelId="{C5CE7084-6257-437B-843B-1B8EC5973151}">
      <dgm:prSet/>
      <dgm:spPr/>
      <dgm:t>
        <a:bodyPr/>
        <a:lstStyle/>
        <a:p>
          <a:pPr rtl="0"/>
          <a:r>
            <a:rPr lang="cs-CZ"/>
            <a:t>Bez svolení nelze:</a:t>
          </a:r>
        </a:p>
      </dgm:t>
    </dgm:pt>
    <dgm:pt modelId="{DB0EC215-0490-4CC8-8FEF-E67A638A1226}" type="parTrans" cxnId="{E5EB5E1F-6329-46AA-A2FA-EEE0EFD88CDE}">
      <dgm:prSet/>
      <dgm:spPr/>
      <dgm:t>
        <a:bodyPr/>
        <a:lstStyle/>
        <a:p>
          <a:endParaRPr lang="cs-CZ"/>
        </a:p>
      </dgm:t>
    </dgm:pt>
    <dgm:pt modelId="{58E6058D-4C3E-4CC3-85C6-910345F64B11}" type="sibTrans" cxnId="{E5EB5E1F-6329-46AA-A2FA-EEE0EFD88CDE}">
      <dgm:prSet/>
      <dgm:spPr/>
      <dgm:t>
        <a:bodyPr/>
        <a:lstStyle/>
        <a:p>
          <a:endParaRPr lang="cs-CZ"/>
        </a:p>
      </dgm:t>
    </dgm:pt>
    <dgm:pt modelId="{D14CD6B0-F56D-4526-8F65-28A4D3DF9FD3}">
      <dgm:prSet/>
      <dgm:spPr/>
      <dgm:t>
        <a:bodyPr/>
        <a:lstStyle/>
        <a:p>
          <a:pPr rtl="0"/>
          <a:r>
            <a:rPr lang="cs-CZ" dirty="0"/>
            <a:t>narušit soukromé prostory člověka</a:t>
          </a:r>
        </a:p>
      </dgm:t>
    </dgm:pt>
    <dgm:pt modelId="{84DBF9C4-153D-4BAF-B61A-20FD6C3926F6}" type="parTrans" cxnId="{8031836A-D5DF-42C9-8641-65819B0C16D4}">
      <dgm:prSet/>
      <dgm:spPr/>
      <dgm:t>
        <a:bodyPr/>
        <a:lstStyle/>
        <a:p>
          <a:endParaRPr lang="cs-CZ"/>
        </a:p>
      </dgm:t>
    </dgm:pt>
    <dgm:pt modelId="{F646A895-CD40-4B7B-A2A0-2651739F03D6}" type="sibTrans" cxnId="{8031836A-D5DF-42C9-8641-65819B0C16D4}">
      <dgm:prSet/>
      <dgm:spPr/>
      <dgm:t>
        <a:bodyPr/>
        <a:lstStyle/>
        <a:p>
          <a:endParaRPr lang="cs-CZ"/>
        </a:p>
      </dgm:t>
    </dgm:pt>
    <dgm:pt modelId="{D782C068-B4F4-428F-AF9A-C2D7E077E33B}">
      <dgm:prSet/>
      <dgm:spPr/>
      <dgm:t>
        <a:bodyPr/>
        <a:lstStyle/>
        <a:p>
          <a:pPr rtl="0"/>
          <a:r>
            <a:rPr lang="cs-CZ" dirty="0"/>
            <a:t>sledovat jeho soukromý život</a:t>
          </a:r>
        </a:p>
      </dgm:t>
    </dgm:pt>
    <dgm:pt modelId="{425780A2-62B2-4AA5-B351-645C54B9C8D2}" type="parTrans" cxnId="{6D70A654-0310-4018-B086-19AAD1EBC4F7}">
      <dgm:prSet/>
      <dgm:spPr/>
      <dgm:t>
        <a:bodyPr/>
        <a:lstStyle/>
        <a:p>
          <a:endParaRPr lang="cs-CZ"/>
        </a:p>
      </dgm:t>
    </dgm:pt>
    <dgm:pt modelId="{E166CD4B-46F0-46AB-9168-1F3B268004AF}" type="sibTrans" cxnId="{6D70A654-0310-4018-B086-19AAD1EBC4F7}">
      <dgm:prSet/>
      <dgm:spPr/>
      <dgm:t>
        <a:bodyPr/>
        <a:lstStyle/>
        <a:p>
          <a:endParaRPr lang="cs-CZ"/>
        </a:p>
      </dgm:t>
    </dgm:pt>
    <dgm:pt modelId="{178D4117-FAD4-4F60-857A-D06962510C6B}">
      <dgm:prSet/>
      <dgm:spPr/>
      <dgm:t>
        <a:bodyPr/>
        <a:lstStyle/>
        <a:p>
          <a:pPr rtl="0"/>
          <a:r>
            <a:rPr lang="cs-CZ" dirty="0"/>
            <a:t>pořizovat zvukový nebo obrazový záznam</a:t>
          </a:r>
        </a:p>
      </dgm:t>
    </dgm:pt>
    <dgm:pt modelId="{202AC162-5C2D-4E0E-B53B-76135A31C78F}" type="parTrans" cxnId="{263B6CF8-A2AF-4DC4-8D22-23107E5CEECD}">
      <dgm:prSet/>
      <dgm:spPr/>
      <dgm:t>
        <a:bodyPr/>
        <a:lstStyle/>
        <a:p>
          <a:endParaRPr lang="cs-CZ"/>
        </a:p>
      </dgm:t>
    </dgm:pt>
    <dgm:pt modelId="{D2AA9953-0638-4AD6-92CB-9B7BF1B00FE4}" type="sibTrans" cxnId="{263B6CF8-A2AF-4DC4-8D22-23107E5CEECD}">
      <dgm:prSet/>
      <dgm:spPr/>
      <dgm:t>
        <a:bodyPr/>
        <a:lstStyle/>
        <a:p>
          <a:endParaRPr lang="cs-CZ"/>
        </a:p>
      </dgm:t>
    </dgm:pt>
    <dgm:pt modelId="{1C7A8F9E-A5D5-4C43-8C34-38F0AF695A62}">
      <dgm:prSet/>
      <dgm:spPr/>
      <dgm:t>
        <a:bodyPr/>
        <a:lstStyle/>
        <a:p>
          <a:pPr rtl="0"/>
          <a:r>
            <a:rPr lang="cs-CZ" dirty="0"/>
            <a:t>využívat takové či jiné záznamy pořízené o soukromém životě člověka třetí osobou</a:t>
          </a:r>
        </a:p>
      </dgm:t>
    </dgm:pt>
    <dgm:pt modelId="{4689C5C5-72F2-4056-9C2A-30D86EC79A5D}" type="parTrans" cxnId="{69000F4D-62E0-4EE7-98EF-B6C33F1F1A69}">
      <dgm:prSet/>
      <dgm:spPr/>
      <dgm:t>
        <a:bodyPr/>
        <a:lstStyle/>
        <a:p>
          <a:endParaRPr lang="cs-CZ"/>
        </a:p>
      </dgm:t>
    </dgm:pt>
    <dgm:pt modelId="{89AF4197-7D3A-45FE-B1A2-D5F7F645E4D1}" type="sibTrans" cxnId="{69000F4D-62E0-4EE7-98EF-B6C33F1F1A69}">
      <dgm:prSet/>
      <dgm:spPr/>
      <dgm:t>
        <a:bodyPr/>
        <a:lstStyle/>
        <a:p>
          <a:endParaRPr lang="cs-CZ"/>
        </a:p>
      </dgm:t>
    </dgm:pt>
    <dgm:pt modelId="{C261D800-C940-4FFC-89DF-D54ED21C370C}">
      <dgm:prSet/>
      <dgm:spPr/>
      <dgm:t>
        <a:bodyPr/>
        <a:lstStyle/>
        <a:p>
          <a:pPr rtl="0"/>
          <a:r>
            <a:rPr lang="cs-CZ" dirty="0"/>
            <a:t>takové záznamy o jeho soukromém životě šířit</a:t>
          </a:r>
        </a:p>
      </dgm:t>
    </dgm:pt>
    <dgm:pt modelId="{24B286E3-781A-4DD8-8023-07B60267B724}" type="parTrans" cxnId="{D1CB18F5-A398-4990-88D0-062696E7C953}">
      <dgm:prSet/>
      <dgm:spPr/>
      <dgm:t>
        <a:bodyPr/>
        <a:lstStyle/>
        <a:p>
          <a:endParaRPr lang="cs-CZ"/>
        </a:p>
      </dgm:t>
    </dgm:pt>
    <dgm:pt modelId="{74F5E4D2-6EB6-4988-B93D-A1CE9531C0DC}" type="sibTrans" cxnId="{D1CB18F5-A398-4990-88D0-062696E7C953}">
      <dgm:prSet/>
      <dgm:spPr/>
      <dgm:t>
        <a:bodyPr/>
        <a:lstStyle/>
        <a:p>
          <a:endParaRPr lang="cs-CZ"/>
        </a:p>
      </dgm:t>
    </dgm:pt>
    <dgm:pt modelId="{2492B435-C73D-4095-937A-BB60D097B8DE}">
      <dgm:prSet/>
      <dgm:spPr/>
      <dgm:t>
        <a:bodyPr/>
        <a:lstStyle/>
        <a:p>
          <a:r>
            <a:rPr lang="cs-CZ" dirty="0"/>
            <a:t>zákonný důvod </a:t>
          </a:r>
        </a:p>
      </dgm:t>
    </dgm:pt>
    <dgm:pt modelId="{ECA914B2-945E-4E74-9131-40E59AF4A006}" type="parTrans" cxnId="{7958088D-2E0A-4C89-9BCF-3F3DCA2D9FCD}">
      <dgm:prSet/>
      <dgm:spPr/>
      <dgm:t>
        <a:bodyPr/>
        <a:lstStyle/>
        <a:p>
          <a:endParaRPr lang="cs-CZ"/>
        </a:p>
      </dgm:t>
    </dgm:pt>
    <dgm:pt modelId="{3E9EFA52-9442-4FF9-BE60-4EE915EB2EF5}" type="sibTrans" cxnId="{7958088D-2E0A-4C89-9BCF-3F3DCA2D9FCD}">
      <dgm:prSet/>
      <dgm:spPr/>
      <dgm:t>
        <a:bodyPr/>
        <a:lstStyle/>
        <a:p>
          <a:endParaRPr lang="cs-CZ"/>
        </a:p>
      </dgm:t>
    </dgm:pt>
    <dgm:pt modelId="{5E164746-7DE7-4ABF-80DF-0C68D10F78F4}" type="pres">
      <dgm:prSet presAssocID="{2C31B80F-B7E4-45DF-A94F-E11386567553}" presName="linear" presStyleCnt="0">
        <dgm:presLayoutVars>
          <dgm:animLvl val="lvl"/>
          <dgm:resizeHandles val="exact"/>
        </dgm:presLayoutVars>
      </dgm:prSet>
      <dgm:spPr/>
    </dgm:pt>
    <dgm:pt modelId="{F5F1CFA7-B1C8-4450-AADF-E70EA846D058}" type="pres">
      <dgm:prSet presAssocID="{24D63BE0-C511-4067-8604-106D4E975F35}" presName="parentText" presStyleLbl="node1" presStyleIdx="0" presStyleCnt="2">
        <dgm:presLayoutVars>
          <dgm:chMax val="0"/>
          <dgm:bulletEnabled val="1"/>
        </dgm:presLayoutVars>
      </dgm:prSet>
      <dgm:spPr/>
    </dgm:pt>
    <dgm:pt modelId="{44E1C1BA-2D3F-4775-BA1E-C1D55BA492B1}" type="pres">
      <dgm:prSet presAssocID="{24D63BE0-C511-4067-8604-106D4E975F35}" presName="childText" presStyleLbl="revTx" presStyleIdx="0" presStyleCnt="2">
        <dgm:presLayoutVars>
          <dgm:bulletEnabled val="1"/>
        </dgm:presLayoutVars>
      </dgm:prSet>
      <dgm:spPr/>
    </dgm:pt>
    <dgm:pt modelId="{D3D9D8F1-9375-4886-94AF-CC0602A5C6CB}" type="pres">
      <dgm:prSet presAssocID="{C5CE7084-6257-437B-843B-1B8EC5973151}" presName="parentText" presStyleLbl="node1" presStyleIdx="1" presStyleCnt="2">
        <dgm:presLayoutVars>
          <dgm:chMax val="0"/>
          <dgm:bulletEnabled val="1"/>
        </dgm:presLayoutVars>
      </dgm:prSet>
      <dgm:spPr/>
    </dgm:pt>
    <dgm:pt modelId="{DF610F8B-657A-433D-8C18-7FE0A82CE3EE}" type="pres">
      <dgm:prSet presAssocID="{C5CE7084-6257-437B-843B-1B8EC5973151}" presName="childText" presStyleLbl="revTx" presStyleIdx="1" presStyleCnt="2">
        <dgm:presLayoutVars>
          <dgm:bulletEnabled val="1"/>
        </dgm:presLayoutVars>
      </dgm:prSet>
      <dgm:spPr/>
    </dgm:pt>
  </dgm:ptLst>
  <dgm:cxnLst>
    <dgm:cxn modelId="{9D6E0312-A47D-4826-852D-74C6F40BA455}" type="presOf" srcId="{2492B435-C73D-4095-937A-BB60D097B8DE}" destId="{44E1C1BA-2D3F-4775-BA1E-C1D55BA492B1}" srcOrd="0" destOrd="0" presId="urn:microsoft.com/office/officeart/2005/8/layout/vList2"/>
    <dgm:cxn modelId="{2A013E17-B8B0-42CF-8670-C07FB6DB4EEA}" srcId="{2C31B80F-B7E4-45DF-A94F-E11386567553}" destId="{24D63BE0-C511-4067-8604-106D4E975F35}" srcOrd="0" destOrd="0" parTransId="{44D738FA-A7A0-41CC-8DF4-48BE03C1A2D8}" sibTransId="{AA015E3D-776B-4129-A7BC-7B907082F982}"/>
    <dgm:cxn modelId="{A8187A17-E041-4E19-B757-AA1505052C2B}" type="presOf" srcId="{C261D800-C940-4FFC-89DF-D54ED21C370C}" destId="{DF610F8B-657A-433D-8C18-7FE0A82CE3EE}" srcOrd="0" destOrd="4" presId="urn:microsoft.com/office/officeart/2005/8/layout/vList2"/>
    <dgm:cxn modelId="{E5EB5E1F-6329-46AA-A2FA-EEE0EFD88CDE}" srcId="{2C31B80F-B7E4-45DF-A94F-E11386567553}" destId="{C5CE7084-6257-437B-843B-1B8EC5973151}" srcOrd="1" destOrd="0" parTransId="{DB0EC215-0490-4CC8-8FEF-E67A638A1226}" sibTransId="{58E6058D-4C3E-4CC3-85C6-910345F64B11}"/>
    <dgm:cxn modelId="{A7777B26-2DF7-4FF8-9824-F5D9482DD000}" type="presOf" srcId="{2C31B80F-B7E4-45DF-A94F-E11386567553}" destId="{5E164746-7DE7-4ABF-80DF-0C68D10F78F4}" srcOrd="0" destOrd="0" presId="urn:microsoft.com/office/officeart/2005/8/layout/vList2"/>
    <dgm:cxn modelId="{48DEEE3F-4DF1-4D0B-9010-F750ABE0AEA7}" type="presOf" srcId="{D782C068-B4F4-428F-AF9A-C2D7E077E33B}" destId="{DF610F8B-657A-433D-8C18-7FE0A82CE3EE}" srcOrd="0" destOrd="1" presId="urn:microsoft.com/office/officeart/2005/8/layout/vList2"/>
    <dgm:cxn modelId="{8F110147-9C49-46B5-92D8-2A6C4A6A9364}" type="presOf" srcId="{D14CD6B0-F56D-4526-8F65-28A4D3DF9FD3}" destId="{DF610F8B-657A-433D-8C18-7FE0A82CE3EE}" srcOrd="0" destOrd="0" presId="urn:microsoft.com/office/officeart/2005/8/layout/vList2"/>
    <dgm:cxn modelId="{8031836A-D5DF-42C9-8641-65819B0C16D4}" srcId="{C5CE7084-6257-437B-843B-1B8EC5973151}" destId="{D14CD6B0-F56D-4526-8F65-28A4D3DF9FD3}" srcOrd="0" destOrd="0" parTransId="{84DBF9C4-153D-4BAF-B61A-20FD6C3926F6}" sibTransId="{F646A895-CD40-4B7B-A2A0-2651739F03D6}"/>
    <dgm:cxn modelId="{69000F4D-62E0-4EE7-98EF-B6C33F1F1A69}" srcId="{C5CE7084-6257-437B-843B-1B8EC5973151}" destId="{1C7A8F9E-A5D5-4C43-8C34-38F0AF695A62}" srcOrd="3" destOrd="0" parTransId="{4689C5C5-72F2-4056-9C2A-30D86EC79A5D}" sibTransId="{89AF4197-7D3A-45FE-B1A2-D5F7F645E4D1}"/>
    <dgm:cxn modelId="{6D70A654-0310-4018-B086-19AAD1EBC4F7}" srcId="{C5CE7084-6257-437B-843B-1B8EC5973151}" destId="{D782C068-B4F4-428F-AF9A-C2D7E077E33B}" srcOrd="1" destOrd="0" parTransId="{425780A2-62B2-4AA5-B351-645C54B9C8D2}" sibTransId="{E166CD4B-46F0-46AB-9168-1F3B268004AF}"/>
    <dgm:cxn modelId="{F9C7355A-D0BC-4143-9288-AB68E7CE1E23}" type="presOf" srcId="{C5CE7084-6257-437B-843B-1B8EC5973151}" destId="{D3D9D8F1-9375-4886-94AF-CC0602A5C6CB}" srcOrd="0" destOrd="0" presId="urn:microsoft.com/office/officeart/2005/8/layout/vList2"/>
    <dgm:cxn modelId="{7958088D-2E0A-4C89-9BCF-3F3DCA2D9FCD}" srcId="{24D63BE0-C511-4067-8604-106D4E975F35}" destId="{2492B435-C73D-4095-937A-BB60D097B8DE}" srcOrd="0" destOrd="0" parTransId="{ECA914B2-945E-4E74-9131-40E59AF4A006}" sibTransId="{3E9EFA52-9442-4FF9-BE60-4EE915EB2EF5}"/>
    <dgm:cxn modelId="{19D8469D-0069-4F51-88DC-CFCCF5477C60}" type="presOf" srcId="{C83913A3-C7D2-43BD-9E3E-2D63B4FBA3B5}" destId="{44E1C1BA-2D3F-4775-BA1E-C1D55BA492B1}" srcOrd="0" destOrd="1" presId="urn:microsoft.com/office/officeart/2005/8/layout/vList2"/>
    <dgm:cxn modelId="{EFCF35B6-AD2B-4F96-8F79-431FD6E7A171}" type="presOf" srcId="{178D4117-FAD4-4F60-857A-D06962510C6B}" destId="{DF610F8B-657A-433D-8C18-7FE0A82CE3EE}" srcOrd="0" destOrd="2" presId="urn:microsoft.com/office/officeart/2005/8/layout/vList2"/>
    <dgm:cxn modelId="{36C8AADF-C680-4554-8CFD-7D0B9F4DCF82}" type="presOf" srcId="{1C7A8F9E-A5D5-4C43-8C34-38F0AF695A62}" destId="{DF610F8B-657A-433D-8C18-7FE0A82CE3EE}" srcOrd="0" destOrd="3" presId="urn:microsoft.com/office/officeart/2005/8/layout/vList2"/>
    <dgm:cxn modelId="{9F3E2FE9-1C78-44C6-AABC-A8A9778EEFD9}" type="presOf" srcId="{24D63BE0-C511-4067-8604-106D4E975F35}" destId="{F5F1CFA7-B1C8-4450-AADF-E70EA846D058}" srcOrd="0" destOrd="0" presId="urn:microsoft.com/office/officeart/2005/8/layout/vList2"/>
    <dgm:cxn modelId="{8C1D25F0-94E3-4C84-9C24-82FA8643E99C}" srcId="{24D63BE0-C511-4067-8604-106D4E975F35}" destId="{C83913A3-C7D2-43BD-9E3E-2D63B4FBA3B5}" srcOrd="1" destOrd="0" parTransId="{96487C68-65A6-455E-BF63-CD2389385FEB}" sibTransId="{A0109763-77C5-4513-AC42-3CE1E7A6D3D3}"/>
    <dgm:cxn modelId="{D1CB18F5-A398-4990-88D0-062696E7C953}" srcId="{C5CE7084-6257-437B-843B-1B8EC5973151}" destId="{C261D800-C940-4FFC-89DF-D54ED21C370C}" srcOrd="4" destOrd="0" parTransId="{24B286E3-781A-4DD8-8023-07B60267B724}" sibTransId="{74F5E4D2-6EB6-4988-B93D-A1CE9531C0DC}"/>
    <dgm:cxn modelId="{263B6CF8-A2AF-4DC4-8D22-23107E5CEECD}" srcId="{C5CE7084-6257-437B-843B-1B8EC5973151}" destId="{178D4117-FAD4-4F60-857A-D06962510C6B}" srcOrd="2" destOrd="0" parTransId="{202AC162-5C2D-4E0E-B53B-76135A31C78F}" sibTransId="{D2AA9953-0638-4AD6-92CB-9B7BF1B00FE4}"/>
    <dgm:cxn modelId="{05A43807-9553-4E3C-8136-30F345C001D7}" type="presParOf" srcId="{5E164746-7DE7-4ABF-80DF-0C68D10F78F4}" destId="{F5F1CFA7-B1C8-4450-AADF-E70EA846D058}" srcOrd="0" destOrd="0" presId="urn:microsoft.com/office/officeart/2005/8/layout/vList2"/>
    <dgm:cxn modelId="{BE45A262-5B43-4225-B9CB-19079CEA7270}" type="presParOf" srcId="{5E164746-7DE7-4ABF-80DF-0C68D10F78F4}" destId="{44E1C1BA-2D3F-4775-BA1E-C1D55BA492B1}" srcOrd="1" destOrd="0" presId="urn:microsoft.com/office/officeart/2005/8/layout/vList2"/>
    <dgm:cxn modelId="{2AB31D22-B6E4-4DE8-96B4-603C4BAAC5F6}" type="presParOf" srcId="{5E164746-7DE7-4ABF-80DF-0C68D10F78F4}" destId="{D3D9D8F1-9375-4886-94AF-CC0602A5C6CB}" srcOrd="2" destOrd="0" presId="urn:microsoft.com/office/officeart/2005/8/layout/vList2"/>
    <dgm:cxn modelId="{3620B146-A832-4BED-84FE-58E392B74D18}" type="presParOf" srcId="{5E164746-7DE7-4ABF-80DF-0C68D10F78F4}" destId="{DF610F8B-657A-433D-8C18-7FE0A82CE3EE}" srcOrd="3"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1B1303D3-F301-404B-A09A-E0218687C4FC}" type="doc">
      <dgm:prSet loTypeId="urn:microsoft.com/office/officeart/2008/layout/VerticalCurvedList" loCatId="list" qsTypeId="urn:microsoft.com/office/officeart/2005/8/quickstyle/simple1" qsCatId="simple" csTypeId="urn:microsoft.com/office/officeart/2005/8/colors/accent1_2" csCatId="accent1" phldr="1"/>
      <dgm:spPr/>
      <dgm:t>
        <a:bodyPr/>
        <a:lstStyle/>
        <a:p>
          <a:endParaRPr lang="cs-CZ"/>
        </a:p>
      </dgm:t>
    </dgm:pt>
    <dgm:pt modelId="{0D3E3739-3E23-49ED-AD01-361987254A32}">
      <dgm:prSet/>
      <dgm:spPr/>
      <dgm:t>
        <a:bodyPr/>
        <a:lstStyle/>
        <a:p>
          <a:pPr rtl="0"/>
          <a:r>
            <a:rPr lang="cs-CZ" dirty="0"/>
            <a:t>Zachytit jakýmkoli způsobem podobu člověka tak, aby podle zobrazení bylo možné určit jeho totožnost, je možné jen s jeho svolením</a:t>
          </a:r>
        </a:p>
      </dgm:t>
    </dgm:pt>
    <dgm:pt modelId="{8AC81F39-DDC4-4CE1-8D3B-7BF608AB2CBF}" type="parTrans" cxnId="{18D520B5-7511-4F09-BBC2-E708D9992B1C}">
      <dgm:prSet/>
      <dgm:spPr/>
      <dgm:t>
        <a:bodyPr/>
        <a:lstStyle/>
        <a:p>
          <a:endParaRPr lang="cs-CZ"/>
        </a:p>
      </dgm:t>
    </dgm:pt>
    <dgm:pt modelId="{9475C65F-A080-43DB-99AB-395D2862422D}" type="sibTrans" cxnId="{18D520B5-7511-4F09-BBC2-E708D9992B1C}">
      <dgm:prSet/>
      <dgm:spPr/>
      <dgm:t>
        <a:bodyPr/>
        <a:lstStyle/>
        <a:p>
          <a:endParaRPr lang="cs-CZ"/>
        </a:p>
      </dgm:t>
    </dgm:pt>
    <dgm:pt modelId="{FD39B3FC-659F-4D90-A090-79062EB9DDE8}">
      <dgm:prSet/>
      <dgm:spPr/>
      <dgm:t>
        <a:bodyPr/>
        <a:lstStyle/>
        <a:p>
          <a:pPr rtl="0"/>
          <a:r>
            <a:rPr lang="cs-CZ" dirty="0"/>
            <a:t>Rozšiřovat podobu člověka je možné jen s jeho svolením.</a:t>
          </a:r>
        </a:p>
      </dgm:t>
    </dgm:pt>
    <dgm:pt modelId="{F15410E0-BCC0-45C5-9183-CFB7EA5F6EB3}" type="parTrans" cxnId="{E2F34EE7-CC44-4BA5-83A8-4656776447C5}">
      <dgm:prSet/>
      <dgm:spPr/>
      <dgm:t>
        <a:bodyPr/>
        <a:lstStyle/>
        <a:p>
          <a:endParaRPr lang="cs-CZ"/>
        </a:p>
      </dgm:t>
    </dgm:pt>
    <dgm:pt modelId="{E43502AA-FF0C-4AF0-A643-2384FC9B89B8}" type="sibTrans" cxnId="{E2F34EE7-CC44-4BA5-83A8-4656776447C5}">
      <dgm:prSet/>
      <dgm:spPr/>
      <dgm:t>
        <a:bodyPr/>
        <a:lstStyle/>
        <a:p>
          <a:endParaRPr lang="cs-CZ"/>
        </a:p>
      </dgm:t>
    </dgm:pt>
    <dgm:pt modelId="{18DE6DF0-1368-4E9B-9AB4-31161E574F32}" type="pres">
      <dgm:prSet presAssocID="{1B1303D3-F301-404B-A09A-E0218687C4FC}" presName="Name0" presStyleCnt="0">
        <dgm:presLayoutVars>
          <dgm:chMax val="7"/>
          <dgm:chPref val="7"/>
          <dgm:dir/>
        </dgm:presLayoutVars>
      </dgm:prSet>
      <dgm:spPr/>
    </dgm:pt>
    <dgm:pt modelId="{D35D62BE-AE30-442A-B4BE-2F1FB173CA7E}" type="pres">
      <dgm:prSet presAssocID="{1B1303D3-F301-404B-A09A-E0218687C4FC}" presName="Name1" presStyleCnt="0"/>
      <dgm:spPr/>
    </dgm:pt>
    <dgm:pt modelId="{0E82DE72-FB95-454F-A9AA-B1216AFC12B9}" type="pres">
      <dgm:prSet presAssocID="{1B1303D3-F301-404B-A09A-E0218687C4FC}" presName="cycle" presStyleCnt="0"/>
      <dgm:spPr/>
    </dgm:pt>
    <dgm:pt modelId="{274C7874-BA37-41D9-BBC8-DB6925A7C4F6}" type="pres">
      <dgm:prSet presAssocID="{1B1303D3-F301-404B-A09A-E0218687C4FC}" presName="srcNode" presStyleLbl="node1" presStyleIdx="0" presStyleCnt="2"/>
      <dgm:spPr/>
    </dgm:pt>
    <dgm:pt modelId="{3A0BA390-5215-4D79-9E03-969EA52FA4C1}" type="pres">
      <dgm:prSet presAssocID="{1B1303D3-F301-404B-A09A-E0218687C4FC}" presName="conn" presStyleLbl="parChTrans1D2" presStyleIdx="0" presStyleCnt="1"/>
      <dgm:spPr/>
    </dgm:pt>
    <dgm:pt modelId="{E3CEB47D-3E5D-4BF5-A45B-56A06C1B1146}" type="pres">
      <dgm:prSet presAssocID="{1B1303D3-F301-404B-A09A-E0218687C4FC}" presName="extraNode" presStyleLbl="node1" presStyleIdx="0" presStyleCnt="2"/>
      <dgm:spPr/>
    </dgm:pt>
    <dgm:pt modelId="{16DC4210-F6E2-455F-946D-6BB8E1EC592D}" type="pres">
      <dgm:prSet presAssocID="{1B1303D3-F301-404B-A09A-E0218687C4FC}" presName="dstNode" presStyleLbl="node1" presStyleIdx="0" presStyleCnt="2"/>
      <dgm:spPr/>
    </dgm:pt>
    <dgm:pt modelId="{54EDFBD8-E06F-4B1D-A400-4EC757ABFA38}" type="pres">
      <dgm:prSet presAssocID="{0D3E3739-3E23-49ED-AD01-361987254A32}" presName="text_1" presStyleLbl="node1" presStyleIdx="0" presStyleCnt="2">
        <dgm:presLayoutVars>
          <dgm:bulletEnabled val="1"/>
        </dgm:presLayoutVars>
      </dgm:prSet>
      <dgm:spPr/>
    </dgm:pt>
    <dgm:pt modelId="{58EA0AA7-771D-4098-A738-223A251DA3F3}" type="pres">
      <dgm:prSet presAssocID="{0D3E3739-3E23-49ED-AD01-361987254A32}" presName="accent_1" presStyleCnt="0"/>
      <dgm:spPr/>
    </dgm:pt>
    <dgm:pt modelId="{D11270BD-CF35-463F-BBFD-71E0D051E805}" type="pres">
      <dgm:prSet presAssocID="{0D3E3739-3E23-49ED-AD01-361987254A32}" presName="accentRepeatNode" presStyleLbl="solidFgAcc1" presStyleIdx="0" presStyleCnt="2"/>
      <dgm:spPr/>
    </dgm:pt>
    <dgm:pt modelId="{A3ED5407-A97E-450D-86E2-F5694531E053}" type="pres">
      <dgm:prSet presAssocID="{FD39B3FC-659F-4D90-A090-79062EB9DDE8}" presName="text_2" presStyleLbl="node1" presStyleIdx="1" presStyleCnt="2">
        <dgm:presLayoutVars>
          <dgm:bulletEnabled val="1"/>
        </dgm:presLayoutVars>
      </dgm:prSet>
      <dgm:spPr/>
    </dgm:pt>
    <dgm:pt modelId="{2455582E-D587-4AA3-AC7E-9F5CF1CFEA12}" type="pres">
      <dgm:prSet presAssocID="{FD39B3FC-659F-4D90-A090-79062EB9DDE8}" presName="accent_2" presStyleCnt="0"/>
      <dgm:spPr/>
    </dgm:pt>
    <dgm:pt modelId="{F3741B4A-85A1-4648-903E-E24100D4C259}" type="pres">
      <dgm:prSet presAssocID="{FD39B3FC-659F-4D90-A090-79062EB9DDE8}" presName="accentRepeatNode" presStyleLbl="solidFgAcc1" presStyleIdx="1" presStyleCnt="2"/>
      <dgm:spPr/>
    </dgm:pt>
  </dgm:ptLst>
  <dgm:cxnLst>
    <dgm:cxn modelId="{F14CC832-2B00-4B04-BA85-2F282DD54F42}" type="presOf" srcId="{1B1303D3-F301-404B-A09A-E0218687C4FC}" destId="{18DE6DF0-1368-4E9B-9AB4-31161E574F32}" srcOrd="0" destOrd="0" presId="urn:microsoft.com/office/officeart/2008/layout/VerticalCurvedList"/>
    <dgm:cxn modelId="{0083667D-B251-41FF-9588-D12A3D0F4AC1}" type="presOf" srcId="{0D3E3739-3E23-49ED-AD01-361987254A32}" destId="{54EDFBD8-E06F-4B1D-A400-4EC757ABFA38}" srcOrd="0" destOrd="0" presId="urn:microsoft.com/office/officeart/2008/layout/VerticalCurvedList"/>
    <dgm:cxn modelId="{534E4AB0-66F2-4883-8490-E831139DF4DA}" type="presOf" srcId="{FD39B3FC-659F-4D90-A090-79062EB9DDE8}" destId="{A3ED5407-A97E-450D-86E2-F5694531E053}" srcOrd="0" destOrd="0" presId="urn:microsoft.com/office/officeart/2008/layout/VerticalCurvedList"/>
    <dgm:cxn modelId="{18D520B5-7511-4F09-BBC2-E708D9992B1C}" srcId="{1B1303D3-F301-404B-A09A-E0218687C4FC}" destId="{0D3E3739-3E23-49ED-AD01-361987254A32}" srcOrd="0" destOrd="0" parTransId="{8AC81F39-DDC4-4CE1-8D3B-7BF608AB2CBF}" sibTransId="{9475C65F-A080-43DB-99AB-395D2862422D}"/>
    <dgm:cxn modelId="{E2F34EE7-CC44-4BA5-83A8-4656776447C5}" srcId="{1B1303D3-F301-404B-A09A-E0218687C4FC}" destId="{FD39B3FC-659F-4D90-A090-79062EB9DDE8}" srcOrd="1" destOrd="0" parTransId="{F15410E0-BCC0-45C5-9183-CFB7EA5F6EB3}" sibTransId="{E43502AA-FF0C-4AF0-A643-2384FC9B89B8}"/>
    <dgm:cxn modelId="{5A3C85E7-5C9F-45C0-956B-C94600F95D75}" type="presOf" srcId="{9475C65F-A080-43DB-99AB-395D2862422D}" destId="{3A0BA390-5215-4D79-9E03-969EA52FA4C1}" srcOrd="0" destOrd="0" presId="urn:microsoft.com/office/officeart/2008/layout/VerticalCurvedList"/>
    <dgm:cxn modelId="{2B93226E-4F3B-42A8-B299-70B4F4A177D2}" type="presParOf" srcId="{18DE6DF0-1368-4E9B-9AB4-31161E574F32}" destId="{D35D62BE-AE30-442A-B4BE-2F1FB173CA7E}" srcOrd="0" destOrd="0" presId="urn:microsoft.com/office/officeart/2008/layout/VerticalCurvedList"/>
    <dgm:cxn modelId="{626C2502-04B6-442B-9F2F-ED0DF7E3B401}" type="presParOf" srcId="{D35D62BE-AE30-442A-B4BE-2F1FB173CA7E}" destId="{0E82DE72-FB95-454F-A9AA-B1216AFC12B9}" srcOrd="0" destOrd="0" presId="urn:microsoft.com/office/officeart/2008/layout/VerticalCurvedList"/>
    <dgm:cxn modelId="{1A2680EF-C432-45EA-86FA-177BD1B90F68}" type="presParOf" srcId="{0E82DE72-FB95-454F-A9AA-B1216AFC12B9}" destId="{274C7874-BA37-41D9-BBC8-DB6925A7C4F6}" srcOrd="0" destOrd="0" presId="urn:microsoft.com/office/officeart/2008/layout/VerticalCurvedList"/>
    <dgm:cxn modelId="{53587E0B-982F-4675-8260-F91873EC2EE9}" type="presParOf" srcId="{0E82DE72-FB95-454F-A9AA-B1216AFC12B9}" destId="{3A0BA390-5215-4D79-9E03-969EA52FA4C1}" srcOrd="1" destOrd="0" presId="urn:microsoft.com/office/officeart/2008/layout/VerticalCurvedList"/>
    <dgm:cxn modelId="{03280F55-457D-4D31-976A-96C13A2B4E9C}" type="presParOf" srcId="{0E82DE72-FB95-454F-A9AA-B1216AFC12B9}" destId="{E3CEB47D-3E5D-4BF5-A45B-56A06C1B1146}" srcOrd="2" destOrd="0" presId="urn:microsoft.com/office/officeart/2008/layout/VerticalCurvedList"/>
    <dgm:cxn modelId="{7E7BBE00-89A5-4419-9A95-B3702A64C557}" type="presParOf" srcId="{0E82DE72-FB95-454F-A9AA-B1216AFC12B9}" destId="{16DC4210-F6E2-455F-946D-6BB8E1EC592D}" srcOrd="3" destOrd="0" presId="urn:microsoft.com/office/officeart/2008/layout/VerticalCurvedList"/>
    <dgm:cxn modelId="{D7D8B760-B9AB-402B-98EE-9B258E32796E}" type="presParOf" srcId="{D35D62BE-AE30-442A-B4BE-2F1FB173CA7E}" destId="{54EDFBD8-E06F-4B1D-A400-4EC757ABFA38}" srcOrd="1" destOrd="0" presId="urn:microsoft.com/office/officeart/2008/layout/VerticalCurvedList"/>
    <dgm:cxn modelId="{BC013E8D-201B-4680-A71E-6DDAADBC07EA}" type="presParOf" srcId="{D35D62BE-AE30-442A-B4BE-2F1FB173CA7E}" destId="{58EA0AA7-771D-4098-A738-223A251DA3F3}" srcOrd="2" destOrd="0" presId="urn:microsoft.com/office/officeart/2008/layout/VerticalCurvedList"/>
    <dgm:cxn modelId="{116AED1F-D26A-408A-9A7C-C1BA6E55D171}" type="presParOf" srcId="{58EA0AA7-771D-4098-A738-223A251DA3F3}" destId="{D11270BD-CF35-463F-BBFD-71E0D051E805}" srcOrd="0" destOrd="0" presId="urn:microsoft.com/office/officeart/2008/layout/VerticalCurvedList"/>
    <dgm:cxn modelId="{753A2F1E-A218-4889-867E-8A32B36DC308}" type="presParOf" srcId="{D35D62BE-AE30-442A-B4BE-2F1FB173CA7E}" destId="{A3ED5407-A97E-450D-86E2-F5694531E053}" srcOrd="3" destOrd="0" presId="urn:microsoft.com/office/officeart/2008/layout/VerticalCurvedList"/>
    <dgm:cxn modelId="{A70345FE-B97D-4EAA-B905-A85C137AE76A}" type="presParOf" srcId="{D35D62BE-AE30-442A-B4BE-2F1FB173CA7E}" destId="{2455582E-D587-4AA3-AC7E-9F5CF1CFEA12}" srcOrd="4" destOrd="0" presId="urn:microsoft.com/office/officeart/2008/layout/VerticalCurvedList"/>
    <dgm:cxn modelId="{72602293-5C3F-4DF7-AFE1-49042F0690E6}" type="presParOf" srcId="{2455582E-D587-4AA3-AC7E-9F5CF1CFEA12}" destId="{F3741B4A-85A1-4648-903E-E24100D4C259}" srcOrd="0" destOrd="0" presId="urn:microsoft.com/office/officeart/2008/layout/VerticalCurvedList"/>
  </dgm:cxnLst>
  <dgm:bg>
    <a:noFill/>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A14FFF7E-378A-446C-BC7C-C1B73572A08A}" type="doc">
      <dgm:prSet loTypeId="urn:microsoft.com/office/officeart/2005/8/layout/default" loCatId="list" qsTypeId="urn:microsoft.com/office/officeart/2005/8/quickstyle/simple1" qsCatId="simple" csTypeId="urn:microsoft.com/office/officeart/2005/8/colors/accent1_2" csCatId="accent1" phldr="1"/>
      <dgm:spPr/>
      <dgm:t>
        <a:bodyPr/>
        <a:lstStyle/>
        <a:p>
          <a:endParaRPr lang="cs-CZ"/>
        </a:p>
      </dgm:t>
    </dgm:pt>
    <dgm:pt modelId="{A0126BD4-ACD4-4936-B76E-F75D0B4D0F54}">
      <dgm:prSet>
        <dgm:style>
          <a:lnRef idx="3">
            <a:schemeClr val="lt1"/>
          </a:lnRef>
          <a:fillRef idx="1">
            <a:schemeClr val="accent2"/>
          </a:fillRef>
          <a:effectRef idx="1">
            <a:schemeClr val="accent2"/>
          </a:effectRef>
          <a:fontRef idx="minor">
            <a:schemeClr val="lt1"/>
          </a:fontRef>
        </dgm:style>
      </dgm:prSet>
      <dgm:spPr/>
      <dgm:t>
        <a:bodyPr/>
        <a:lstStyle/>
        <a:p>
          <a:pPr rtl="0"/>
          <a:r>
            <a:rPr lang="cs-CZ" dirty="0"/>
            <a:t>Se souhlasem pacienta</a:t>
          </a:r>
        </a:p>
      </dgm:t>
    </dgm:pt>
    <dgm:pt modelId="{B925F5EE-0A0D-4E98-A465-05F317FA58D7}" type="parTrans" cxnId="{9D682021-6457-484E-9744-7A8B0E2E6EDB}">
      <dgm:prSet/>
      <dgm:spPr/>
      <dgm:t>
        <a:bodyPr/>
        <a:lstStyle/>
        <a:p>
          <a:endParaRPr lang="cs-CZ"/>
        </a:p>
      </dgm:t>
    </dgm:pt>
    <dgm:pt modelId="{D8CCD1CD-E107-402B-9B5F-C9266B8DD51F}" type="sibTrans" cxnId="{9D682021-6457-484E-9744-7A8B0E2E6EDB}">
      <dgm:prSet/>
      <dgm:spPr/>
      <dgm:t>
        <a:bodyPr/>
        <a:lstStyle/>
        <a:p>
          <a:endParaRPr lang="cs-CZ"/>
        </a:p>
      </dgm:t>
    </dgm:pt>
    <dgm:pt modelId="{F5B5F839-52D1-4A10-8ECA-E383FF7718AA}">
      <dgm:prSet/>
      <dgm:spPr/>
      <dgm:t>
        <a:bodyPr/>
        <a:lstStyle/>
        <a:p>
          <a:pPr rtl="0"/>
          <a:r>
            <a:rPr lang="cs-CZ" dirty="0"/>
            <a:t>Poskytování návazných služeb</a:t>
          </a:r>
        </a:p>
      </dgm:t>
    </dgm:pt>
    <dgm:pt modelId="{6E989493-10BE-41BB-A0AC-7E1DCEFEFD2B}" type="parTrans" cxnId="{70AA3C44-5857-4B3B-8181-055E4CB1BB19}">
      <dgm:prSet/>
      <dgm:spPr/>
      <dgm:t>
        <a:bodyPr/>
        <a:lstStyle/>
        <a:p>
          <a:endParaRPr lang="cs-CZ"/>
        </a:p>
      </dgm:t>
    </dgm:pt>
    <dgm:pt modelId="{05310B1E-CC66-44D7-9C9F-7D0659E718BC}" type="sibTrans" cxnId="{70AA3C44-5857-4B3B-8181-055E4CB1BB19}">
      <dgm:prSet/>
      <dgm:spPr/>
      <dgm:t>
        <a:bodyPr/>
        <a:lstStyle/>
        <a:p>
          <a:endParaRPr lang="cs-CZ"/>
        </a:p>
      </dgm:t>
    </dgm:pt>
    <dgm:pt modelId="{37F011A4-1DB9-4464-8541-A252B7190484}">
      <dgm:prSet/>
      <dgm:spPr/>
      <dgm:t>
        <a:bodyPr/>
        <a:lstStyle/>
        <a:p>
          <a:pPr rtl="0"/>
          <a:r>
            <a:rPr lang="cs-CZ" dirty="0"/>
            <a:t>Ochrana vlastních práv</a:t>
          </a:r>
        </a:p>
      </dgm:t>
    </dgm:pt>
    <dgm:pt modelId="{7C9DB30E-EA14-4DBB-8347-8DB8AA04D834}" type="parTrans" cxnId="{EF3E1FC1-1732-4B49-AE7E-F712E97A443F}">
      <dgm:prSet/>
      <dgm:spPr/>
      <dgm:t>
        <a:bodyPr/>
        <a:lstStyle/>
        <a:p>
          <a:endParaRPr lang="cs-CZ"/>
        </a:p>
      </dgm:t>
    </dgm:pt>
    <dgm:pt modelId="{97B02110-71D6-47A6-A368-000F84874F8C}" type="sibTrans" cxnId="{EF3E1FC1-1732-4B49-AE7E-F712E97A443F}">
      <dgm:prSet/>
      <dgm:spPr/>
      <dgm:t>
        <a:bodyPr/>
        <a:lstStyle/>
        <a:p>
          <a:endParaRPr lang="cs-CZ"/>
        </a:p>
      </dgm:t>
    </dgm:pt>
    <dgm:pt modelId="{253E85C1-4AE2-49A5-A74C-2EFADD093E57}">
      <dgm:prSet/>
      <dgm:spPr/>
      <dgm:t>
        <a:bodyPr/>
        <a:lstStyle/>
        <a:p>
          <a:pPr rtl="0"/>
          <a:r>
            <a:rPr lang="cs-CZ"/>
            <a:t>S</a:t>
          </a:r>
          <a:r>
            <a:rPr lang="en-GB"/>
            <a:t>dělování údajů pro potřeby trestního řízení </a:t>
          </a:r>
          <a:endParaRPr lang="cs-CZ"/>
        </a:p>
      </dgm:t>
    </dgm:pt>
    <dgm:pt modelId="{E4BF2779-BB55-4307-8BF2-7C3D7FEAAF18}" type="parTrans" cxnId="{8C584F4B-37F6-4D7A-833F-1E02A050C22F}">
      <dgm:prSet/>
      <dgm:spPr/>
      <dgm:t>
        <a:bodyPr/>
        <a:lstStyle/>
        <a:p>
          <a:endParaRPr lang="cs-CZ"/>
        </a:p>
      </dgm:t>
    </dgm:pt>
    <dgm:pt modelId="{8BA1BA6E-69F7-4CE0-8FA5-3783939498D5}" type="sibTrans" cxnId="{8C584F4B-37F6-4D7A-833F-1E02A050C22F}">
      <dgm:prSet/>
      <dgm:spPr/>
      <dgm:t>
        <a:bodyPr/>
        <a:lstStyle/>
        <a:p>
          <a:endParaRPr lang="cs-CZ"/>
        </a:p>
      </dgm:t>
    </dgm:pt>
    <dgm:pt modelId="{64D2582E-850D-4AED-871F-79E87558F15D}">
      <dgm:prSet/>
      <dgm:spPr/>
      <dgm:t>
        <a:bodyPr/>
        <a:lstStyle/>
        <a:p>
          <a:pPr rtl="0"/>
          <a:r>
            <a:rPr lang="cs-CZ" dirty="0"/>
            <a:t>P</a:t>
          </a:r>
          <a:r>
            <a:rPr lang="en-GB" dirty="0" err="1"/>
            <a:t>lnění</a:t>
          </a:r>
          <a:r>
            <a:rPr lang="en-GB" dirty="0"/>
            <a:t> </a:t>
          </a:r>
          <a:r>
            <a:rPr lang="en-GB" dirty="0" err="1"/>
            <a:t>povinnosti</a:t>
          </a:r>
          <a:r>
            <a:rPr lang="en-GB" dirty="0"/>
            <a:t> </a:t>
          </a:r>
          <a:r>
            <a:rPr lang="en-GB" dirty="0" err="1"/>
            <a:t>překazit</a:t>
          </a:r>
          <a:r>
            <a:rPr lang="en-GB" dirty="0"/>
            <a:t> </a:t>
          </a:r>
          <a:r>
            <a:rPr lang="en-GB" dirty="0" err="1"/>
            <a:t>nebo</a:t>
          </a:r>
          <a:r>
            <a:rPr lang="en-GB" dirty="0"/>
            <a:t> </a:t>
          </a:r>
          <a:r>
            <a:rPr lang="en-GB" dirty="0" err="1"/>
            <a:t>oznámit</a:t>
          </a:r>
          <a:r>
            <a:rPr lang="en-GB" dirty="0"/>
            <a:t> </a:t>
          </a:r>
          <a:r>
            <a:rPr lang="en-GB" dirty="0" err="1"/>
            <a:t>spáchání</a:t>
          </a:r>
          <a:r>
            <a:rPr lang="en-GB" dirty="0"/>
            <a:t> </a:t>
          </a:r>
          <a:r>
            <a:rPr lang="en-GB" dirty="0" err="1"/>
            <a:t>trestného</a:t>
          </a:r>
          <a:r>
            <a:rPr lang="en-GB" dirty="0"/>
            <a:t> </a:t>
          </a:r>
          <a:r>
            <a:rPr lang="en-GB" dirty="0" err="1"/>
            <a:t>činu</a:t>
          </a:r>
          <a:endParaRPr lang="cs-CZ" dirty="0"/>
        </a:p>
      </dgm:t>
    </dgm:pt>
    <dgm:pt modelId="{72201574-4D03-4192-A30F-F791ECE42A40}" type="parTrans" cxnId="{73550614-A5EB-460C-87AB-EEE062BC685D}">
      <dgm:prSet/>
      <dgm:spPr/>
      <dgm:t>
        <a:bodyPr/>
        <a:lstStyle/>
        <a:p>
          <a:endParaRPr lang="cs-CZ"/>
        </a:p>
      </dgm:t>
    </dgm:pt>
    <dgm:pt modelId="{689FCEA6-F4FB-4308-A94E-77344AFF4A6B}" type="sibTrans" cxnId="{73550614-A5EB-460C-87AB-EEE062BC685D}">
      <dgm:prSet/>
      <dgm:spPr/>
      <dgm:t>
        <a:bodyPr/>
        <a:lstStyle/>
        <a:p>
          <a:endParaRPr lang="cs-CZ"/>
        </a:p>
      </dgm:t>
    </dgm:pt>
    <dgm:pt modelId="{DD0563D6-2D02-4E12-8A1F-54336DB88AE0}">
      <dgm:prSet/>
      <dgm:spPr/>
      <dgm:t>
        <a:bodyPr/>
        <a:lstStyle/>
        <a:p>
          <a:pPr rtl="0"/>
          <a:r>
            <a:rPr lang="cs-CZ" dirty="0"/>
            <a:t>Další zákonné důvody např. Ochrana veřejného zdraví, Revizní lékař</a:t>
          </a:r>
        </a:p>
      </dgm:t>
    </dgm:pt>
    <dgm:pt modelId="{3E037B10-F134-4AA2-ADA0-F6A56E9CD0B9}" type="parTrans" cxnId="{D95BC792-DD0B-4585-95C5-62720BF55155}">
      <dgm:prSet/>
      <dgm:spPr/>
      <dgm:t>
        <a:bodyPr/>
        <a:lstStyle/>
        <a:p>
          <a:endParaRPr lang="cs-CZ"/>
        </a:p>
      </dgm:t>
    </dgm:pt>
    <dgm:pt modelId="{72C70B2C-16D8-40A1-955D-D47185140D14}" type="sibTrans" cxnId="{D95BC792-DD0B-4585-95C5-62720BF55155}">
      <dgm:prSet/>
      <dgm:spPr/>
      <dgm:t>
        <a:bodyPr/>
        <a:lstStyle/>
        <a:p>
          <a:endParaRPr lang="cs-CZ"/>
        </a:p>
      </dgm:t>
    </dgm:pt>
    <dgm:pt modelId="{31E3D3AD-96C3-4C55-906E-B6E9586F34B1}" type="pres">
      <dgm:prSet presAssocID="{A14FFF7E-378A-446C-BC7C-C1B73572A08A}" presName="diagram" presStyleCnt="0">
        <dgm:presLayoutVars>
          <dgm:dir/>
          <dgm:resizeHandles val="exact"/>
        </dgm:presLayoutVars>
      </dgm:prSet>
      <dgm:spPr/>
    </dgm:pt>
    <dgm:pt modelId="{8544506B-47BB-4C5F-849D-2EC4D8C9AD03}" type="pres">
      <dgm:prSet presAssocID="{A0126BD4-ACD4-4936-B76E-F75D0B4D0F54}" presName="node" presStyleLbl="node1" presStyleIdx="0" presStyleCnt="6">
        <dgm:presLayoutVars>
          <dgm:bulletEnabled val="1"/>
        </dgm:presLayoutVars>
      </dgm:prSet>
      <dgm:spPr/>
    </dgm:pt>
    <dgm:pt modelId="{76EAF711-5507-46EA-B109-435328751C77}" type="pres">
      <dgm:prSet presAssocID="{D8CCD1CD-E107-402B-9B5F-C9266B8DD51F}" presName="sibTrans" presStyleCnt="0"/>
      <dgm:spPr/>
    </dgm:pt>
    <dgm:pt modelId="{6068449D-5269-491E-BD59-46BEAD1A1AE1}" type="pres">
      <dgm:prSet presAssocID="{F5B5F839-52D1-4A10-8ECA-E383FF7718AA}" presName="node" presStyleLbl="node1" presStyleIdx="1" presStyleCnt="6">
        <dgm:presLayoutVars>
          <dgm:bulletEnabled val="1"/>
        </dgm:presLayoutVars>
      </dgm:prSet>
      <dgm:spPr/>
    </dgm:pt>
    <dgm:pt modelId="{82BA86F1-1C8D-44AA-965E-948B0B9EE86B}" type="pres">
      <dgm:prSet presAssocID="{05310B1E-CC66-44D7-9C9F-7D0659E718BC}" presName="sibTrans" presStyleCnt="0"/>
      <dgm:spPr/>
    </dgm:pt>
    <dgm:pt modelId="{A05A63BC-C3BB-4FF3-9611-06EE189DA896}" type="pres">
      <dgm:prSet presAssocID="{37F011A4-1DB9-4464-8541-A252B7190484}" presName="node" presStyleLbl="node1" presStyleIdx="2" presStyleCnt="6">
        <dgm:presLayoutVars>
          <dgm:bulletEnabled val="1"/>
        </dgm:presLayoutVars>
      </dgm:prSet>
      <dgm:spPr/>
    </dgm:pt>
    <dgm:pt modelId="{2DC5E777-1093-472D-89C4-DDADD8BFE6B2}" type="pres">
      <dgm:prSet presAssocID="{97B02110-71D6-47A6-A368-000F84874F8C}" presName="sibTrans" presStyleCnt="0"/>
      <dgm:spPr/>
    </dgm:pt>
    <dgm:pt modelId="{453F4112-FF5F-4039-9202-BE1010EED650}" type="pres">
      <dgm:prSet presAssocID="{253E85C1-4AE2-49A5-A74C-2EFADD093E57}" presName="node" presStyleLbl="node1" presStyleIdx="3" presStyleCnt="6">
        <dgm:presLayoutVars>
          <dgm:bulletEnabled val="1"/>
        </dgm:presLayoutVars>
      </dgm:prSet>
      <dgm:spPr/>
    </dgm:pt>
    <dgm:pt modelId="{79634A51-F615-4955-8163-0038BF6C88EA}" type="pres">
      <dgm:prSet presAssocID="{8BA1BA6E-69F7-4CE0-8FA5-3783939498D5}" presName="sibTrans" presStyleCnt="0"/>
      <dgm:spPr/>
    </dgm:pt>
    <dgm:pt modelId="{CC80C1DD-4E84-4E32-B269-19F2B3E1E0B6}" type="pres">
      <dgm:prSet presAssocID="{64D2582E-850D-4AED-871F-79E87558F15D}" presName="node" presStyleLbl="node1" presStyleIdx="4" presStyleCnt="6">
        <dgm:presLayoutVars>
          <dgm:bulletEnabled val="1"/>
        </dgm:presLayoutVars>
      </dgm:prSet>
      <dgm:spPr/>
    </dgm:pt>
    <dgm:pt modelId="{A602D49C-0B52-44DB-84BD-326FA7D627E5}" type="pres">
      <dgm:prSet presAssocID="{689FCEA6-F4FB-4308-A94E-77344AFF4A6B}" presName="sibTrans" presStyleCnt="0"/>
      <dgm:spPr/>
    </dgm:pt>
    <dgm:pt modelId="{07210A24-D3B7-4BA6-B5AD-C039ED73653A}" type="pres">
      <dgm:prSet presAssocID="{DD0563D6-2D02-4E12-8A1F-54336DB88AE0}" presName="node" presStyleLbl="node1" presStyleIdx="5" presStyleCnt="6">
        <dgm:presLayoutVars>
          <dgm:bulletEnabled val="1"/>
        </dgm:presLayoutVars>
      </dgm:prSet>
      <dgm:spPr/>
    </dgm:pt>
  </dgm:ptLst>
  <dgm:cxnLst>
    <dgm:cxn modelId="{492E720A-C1DD-4EC9-9A9B-099578B4791A}" type="presOf" srcId="{253E85C1-4AE2-49A5-A74C-2EFADD093E57}" destId="{453F4112-FF5F-4039-9202-BE1010EED650}" srcOrd="0" destOrd="0" presId="urn:microsoft.com/office/officeart/2005/8/layout/default"/>
    <dgm:cxn modelId="{73550614-A5EB-460C-87AB-EEE062BC685D}" srcId="{A14FFF7E-378A-446C-BC7C-C1B73572A08A}" destId="{64D2582E-850D-4AED-871F-79E87558F15D}" srcOrd="4" destOrd="0" parTransId="{72201574-4D03-4192-A30F-F791ECE42A40}" sibTransId="{689FCEA6-F4FB-4308-A94E-77344AFF4A6B}"/>
    <dgm:cxn modelId="{9D682021-6457-484E-9744-7A8B0E2E6EDB}" srcId="{A14FFF7E-378A-446C-BC7C-C1B73572A08A}" destId="{A0126BD4-ACD4-4936-B76E-F75D0B4D0F54}" srcOrd="0" destOrd="0" parTransId="{B925F5EE-0A0D-4E98-A465-05F317FA58D7}" sibTransId="{D8CCD1CD-E107-402B-9B5F-C9266B8DD51F}"/>
    <dgm:cxn modelId="{70AA3C44-5857-4B3B-8181-055E4CB1BB19}" srcId="{A14FFF7E-378A-446C-BC7C-C1B73572A08A}" destId="{F5B5F839-52D1-4A10-8ECA-E383FF7718AA}" srcOrd="1" destOrd="0" parTransId="{6E989493-10BE-41BB-A0AC-7E1DCEFEFD2B}" sibTransId="{05310B1E-CC66-44D7-9C9F-7D0659E718BC}"/>
    <dgm:cxn modelId="{8C584F4B-37F6-4D7A-833F-1E02A050C22F}" srcId="{A14FFF7E-378A-446C-BC7C-C1B73572A08A}" destId="{253E85C1-4AE2-49A5-A74C-2EFADD093E57}" srcOrd="3" destOrd="0" parTransId="{E4BF2779-BB55-4307-8BF2-7C3D7FEAAF18}" sibTransId="{8BA1BA6E-69F7-4CE0-8FA5-3783939498D5}"/>
    <dgm:cxn modelId="{5F0C0B6F-AFA8-4384-B663-D0EE466162F0}" type="presOf" srcId="{DD0563D6-2D02-4E12-8A1F-54336DB88AE0}" destId="{07210A24-D3B7-4BA6-B5AD-C039ED73653A}" srcOrd="0" destOrd="0" presId="urn:microsoft.com/office/officeart/2005/8/layout/default"/>
    <dgm:cxn modelId="{951DC883-A2EE-46DB-9503-7BF7C032E8F7}" type="presOf" srcId="{A14FFF7E-378A-446C-BC7C-C1B73572A08A}" destId="{31E3D3AD-96C3-4C55-906E-B6E9586F34B1}" srcOrd="0" destOrd="0" presId="urn:microsoft.com/office/officeart/2005/8/layout/default"/>
    <dgm:cxn modelId="{8619A58C-0324-4B9E-84E5-3B4D14946987}" type="presOf" srcId="{F5B5F839-52D1-4A10-8ECA-E383FF7718AA}" destId="{6068449D-5269-491E-BD59-46BEAD1A1AE1}" srcOrd="0" destOrd="0" presId="urn:microsoft.com/office/officeart/2005/8/layout/default"/>
    <dgm:cxn modelId="{6540E98D-A8CE-46E5-910A-0C853AFE89AB}" type="presOf" srcId="{64D2582E-850D-4AED-871F-79E87558F15D}" destId="{CC80C1DD-4E84-4E32-B269-19F2B3E1E0B6}" srcOrd="0" destOrd="0" presId="urn:microsoft.com/office/officeart/2005/8/layout/default"/>
    <dgm:cxn modelId="{AAF61B8E-0E8A-4EA5-9DD7-F5DF687BAF1F}" type="presOf" srcId="{37F011A4-1DB9-4464-8541-A252B7190484}" destId="{A05A63BC-C3BB-4FF3-9611-06EE189DA896}" srcOrd="0" destOrd="0" presId="urn:microsoft.com/office/officeart/2005/8/layout/default"/>
    <dgm:cxn modelId="{D95BC792-DD0B-4585-95C5-62720BF55155}" srcId="{A14FFF7E-378A-446C-BC7C-C1B73572A08A}" destId="{DD0563D6-2D02-4E12-8A1F-54336DB88AE0}" srcOrd="5" destOrd="0" parTransId="{3E037B10-F134-4AA2-ADA0-F6A56E9CD0B9}" sibTransId="{72C70B2C-16D8-40A1-955D-D47185140D14}"/>
    <dgm:cxn modelId="{43902AAD-6340-48C0-A703-65E342D7966E}" type="presOf" srcId="{A0126BD4-ACD4-4936-B76E-F75D0B4D0F54}" destId="{8544506B-47BB-4C5F-849D-2EC4D8C9AD03}" srcOrd="0" destOrd="0" presId="urn:microsoft.com/office/officeart/2005/8/layout/default"/>
    <dgm:cxn modelId="{EF3E1FC1-1732-4B49-AE7E-F712E97A443F}" srcId="{A14FFF7E-378A-446C-BC7C-C1B73572A08A}" destId="{37F011A4-1DB9-4464-8541-A252B7190484}" srcOrd="2" destOrd="0" parTransId="{7C9DB30E-EA14-4DBB-8347-8DB8AA04D834}" sibTransId="{97B02110-71D6-47A6-A368-000F84874F8C}"/>
    <dgm:cxn modelId="{EEA39DF7-E801-46E6-8366-EF7FDD138916}" type="presParOf" srcId="{31E3D3AD-96C3-4C55-906E-B6E9586F34B1}" destId="{8544506B-47BB-4C5F-849D-2EC4D8C9AD03}" srcOrd="0" destOrd="0" presId="urn:microsoft.com/office/officeart/2005/8/layout/default"/>
    <dgm:cxn modelId="{4F44D563-4F68-4B14-B729-36A5E6CE5E5B}" type="presParOf" srcId="{31E3D3AD-96C3-4C55-906E-B6E9586F34B1}" destId="{76EAF711-5507-46EA-B109-435328751C77}" srcOrd="1" destOrd="0" presId="urn:microsoft.com/office/officeart/2005/8/layout/default"/>
    <dgm:cxn modelId="{8DC05240-1CC2-4C48-AA05-BB7AD4E72654}" type="presParOf" srcId="{31E3D3AD-96C3-4C55-906E-B6E9586F34B1}" destId="{6068449D-5269-491E-BD59-46BEAD1A1AE1}" srcOrd="2" destOrd="0" presId="urn:microsoft.com/office/officeart/2005/8/layout/default"/>
    <dgm:cxn modelId="{2F2EB397-1BA9-4B32-A543-CB500DFD1133}" type="presParOf" srcId="{31E3D3AD-96C3-4C55-906E-B6E9586F34B1}" destId="{82BA86F1-1C8D-44AA-965E-948B0B9EE86B}" srcOrd="3" destOrd="0" presId="urn:microsoft.com/office/officeart/2005/8/layout/default"/>
    <dgm:cxn modelId="{7B5298BC-BD02-471E-B7BC-4A380CBDF223}" type="presParOf" srcId="{31E3D3AD-96C3-4C55-906E-B6E9586F34B1}" destId="{A05A63BC-C3BB-4FF3-9611-06EE189DA896}" srcOrd="4" destOrd="0" presId="urn:microsoft.com/office/officeart/2005/8/layout/default"/>
    <dgm:cxn modelId="{DB5BF605-DEAE-4419-8F38-816C257F694B}" type="presParOf" srcId="{31E3D3AD-96C3-4C55-906E-B6E9586F34B1}" destId="{2DC5E777-1093-472D-89C4-DDADD8BFE6B2}" srcOrd="5" destOrd="0" presId="urn:microsoft.com/office/officeart/2005/8/layout/default"/>
    <dgm:cxn modelId="{C36D97D9-5A90-486D-BCCB-5F420CA6B17C}" type="presParOf" srcId="{31E3D3AD-96C3-4C55-906E-B6E9586F34B1}" destId="{453F4112-FF5F-4039-9202-BE1010EED650}" srcOrd="6" destOrd="0" presId="urn:microsoft.com/office/officeart/2005/8/layout/default"/>
    <dgm:cxn modelId="{1A92D9CC-CEEF-4AAA-A52B-281A0FD82A42}" type="presParOf" srcId="{31E3D3AD-96C3-4C55-906E-B6E9586F34B1}" destId="{79634A51-F615-4955-8163-0038BF6C88EA}" srcOrd="7" destOrd="0" presId="urn:microsoft.com/office/officeart/2005/8/layout/default"/>
    <dgm:cxn modelId="{1DC9876C-7732-4ED7-8026-ABB34CEAB8CE}" type="presParOf" srcId="{31E3D3AD-96C3-4C55-906E-B6E9586F34B1}" destId="{CC80C1DD-4E84-4E32-B269-19F2B3E1E0B6}" srcOrd="8" destOrd="0" presId="urn:microsoft.com/office/officeart/2005/8/layout/default"/>
    <dgm:cxn modelId="{A01DF4E9-7ABD-4ACA-9695-9315CEC8C593}" type="presParOf" srcId="{31E3D3AD-96C3-4C55-906E-B6E9586F34B1}" destId="{A602D49C-0B52-44DB-84BD-326FA7D627E5}" srcOrd="9" destOrd="0" presId="urn:microsoft.com/office/officeart/2005/8/layout/default"/>
    <dgm:cxn modelId="{805FEAF5-3308-43E3-A1F2-2959CC2C4F41}" type="presParOf" srcId="{31E3D3AD-96C3-4C55-906E-B6E9586F34B1}" destId="{07210A24-D3B7-4BA6-B5AD-C039ED73653A}" srcOrd="10"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5C0561A4-E758-408F-8DCE-AC2BF0AE8864}"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cs-CZ"/>
        </a:p>
      </dgm:t>
    </dgm:pt>
    <dgm:pt modelId="{BE573803-D924-483B-9E97-C354C359A7B6}">
      <dgm:prSet/>
      <dgm:spPr/>
      <dgm:t>
        <a:bodyPr/>
        <a:lstStyle/>
        <a:p>
          <a:pPr rtl="0"/>
          <a:r>
            <a:rPr lang="cs-CZ" dirty="0"/>
            <a:t>Plně svéprávný pacient zásadně rozhoduje o sdělování informací o svém zdravotním stavu sám! To platí i vůči rodinným příslušníkům pacienta (osobám blízkým).</a:t>
          </a:r>
        </a:p>
      </dgm:t>
    </dgm:pt>
    <dgm:pt modelId="{C84DC2D3-B824-4D49-AE7C-0042673A12AE}" type="parTrans" cxnId="{465214E1-EDD3-4336-BCE2-5B9B5BB47DCC}">
      <dgm:prSet/>
      <dgm:spPr/>
      <dgm:t>
        <a:bodyPr/>
        <a:lstStyle/>
        <a:p>
          <a:endParaRPr lang="cs-CZ"/>
        </a:p>
      </dgm:t>
    </dgm:pt>
    <dgm:pt modelId="{EB435A96-42F7-406E-A4C5-AC0AACA03463}" type="sibTrans" cxnId="{465214E1-EDD3-4336-BCE2-5B9B5BB47DCC}">
      <dgm:prSet/>
      <dgm:spPr/>
      <dgm:t>
        <a:bodyPr/>
        <a:lstStyle/>
        <a:p>
          <a:endParaRPr lang="cs-CZ"/>
        </a:p>
      </dgm:t>
    </dgm:pt>
    <dgm:pt modelId="{97E36847-131E-409B-BB65-9ADA1324D82E}">
      <dgm:prSet/>
      <dgm:spPr/>
      <dgm:t>
        <a:bodyPr/>
        <a:lstStyle/>
        <a:p>
          <a:pPr rtl="0"/>
          <a:r>
            <a:rPr lang="cs-CZ" u="sng"/>
            <a:t>Výslovný</a:t>
          </a:r>
          <a:endParaRPr lang="cs-CZ"/>
        </a:p>
      </dgm:t>
    </dgm:pt>
    <dgm:pt modelId="{DBF31F2B-ED12-40D3-B4B2-CF9E400C58B8}" type="parTrans" cxnId="{F72274DE-A95F-4D69-AF0D-8D87D4EC5910}">
      <dgm:prSet/>
      <dgm:spPr/>
      <dgm:t>
        <a:bodyPr/>
        <a:lstStyle/>
        <a:p>
          <a:endParaRPr lang="cs-CZ"/>
        </a:p>
      </dgm:t>
    </dgm:pt>
    <dgm:pt modelId="{399B1F97-3F56-4244-9B70-6C9552417C0C}" type="sibTrans" cxnId="{F72274DE-A95F-4D69-AF0D-8D87D4EC5910}">
      <dgm:prSet/>
      <dgm:spPr/>
      <dgm:t>
        <a:bodyPr/>
        <a:lstStyle/>
        <a:p>
          <a:endParaRPr lang="cs-CZ"/>
        </a:p>
      </dgm:t>
    </dgm:pt>
    <dgm:pt modelId="{699B5308-849C-4192-9F75-DDC4981C081C}">
      <dgm:prSet/>
      <dgm:spPr/>
      <dgm:t>
        <a:bodyPr/>
        <a:lstStyle/>
        <a:p>
          <a:pPr rtl="0"/>
          <a:r>
            <a:rPr lang="cs-CZ"/>
            <a:t>Ústní</a:t>
          </a:r>
        </a:p>
      </dgm:t>
    </dgm:pt>
    <dgm:pt modelId="{914E8B26-BAB8-4AA1-9F9D-9C18817F4A49}" type="parTrans" cxnId="{D18B0FA2-2D35-4372-A0E7-94C9CD3F32C8}">
      <dgm:prSet/>
      <dgm:spPr/>
      <dgm:t>
        <a:bodyPr/>
        <a:lstStyle/>
        <a:p>
          <a:endParaRPr lang="cs-CZ"/>
        </a:p>
      </dgm:t>
    </dgm:pt>
    <dgm:pt modelId="{4F72F02A-96F3-43E5-81A9-D7A402B7A974}" type="sibTrans" cxnId="{D18B0FA2-2D35-4372-A0E7-94C9CD3F32C8}">
      <dgm:prSet/>
      <dgm:spPr/>
      <dgm:t>
        <a:bodyPr/>
        <a:lstStyle/>
        <a:p>
          <a:endParaRPr lang="cs-CZ"/>
        </a:p>
      </dgm:t>
    </dgm:pt>
    <dgm:pt modelId="{2229A4B7-9F84-4A05-88C9-4969DE117202}">
      <dgm:prSet/>
      <dgm:spPr/>
      <dgm:t>
        <a:bodyPr/>
        <a:lstStyle/>
        <a:p>
          <a:pPr rtl="0"/>
          <a:r>
            <a:rPr lang="cs-CZ"/>
            <a:t>Písemný</a:t>
          </a:r>
        </a:p>
      </dgm:t>
    </dgm:pt>
    <dgm:pt modelId="{7DE89D1A-C742-49D3-82E1-50A54188A965}" type="parTrans" cxnId="{BB407B23-EF93-4AE6-BC20-B4E0C5E7FB36}">
      <dgm:prSet/>
      <dgm:spPr/>
      <dgm:t>
        <a:bodyPr/>
        <a:lstStyle/>
        <a:p>
          <a:endParaRPr lang="cs-CZ"/>
        </a:p>
      </dgm:t>
    </dgm:pt>
    <dgm:pt modelId="{63CFF8D1-1BD5-409E-A168-47BA5CF97508}" type="sibTrans" cxnId="{BB407B23-EF93-4AE6-BC20-B4E0C5E7FB36}">
      <dgm:prSet/>
      <dgm:spPr/>
      <dgm:t>
        <a:bodyPr/>
        <a:lstStyle/>
        <a:p>
          <a:endParaRPr lang="cs-CZ"/>
        </a:p>
      </dgm:t>
    </dgm:pt>
    <dgm:pt modelId="{D20120F4-660E-44F8-8E56-F0752C74C501}">
      <dgm:prSet/>
      <dgm:spPr/>
      <dgm:t>
        <a:bodyPr/>
        <a:lstStyle/>
        <a:p>
          <a:pPr rtl="0"/>
          <a:r>
            <a:rPr lang="cs-CZ"/>
            <a:t>Konkludentní</a:t>
          </a:r>
        </a:p>
      </dgm:t>
    </dgm:pt>
    <dgm:pt modelId="{AF22DE1F-7456-4C4A-8D0F-FACFCD589AE6}" type="parTrans" cxnId="{DE235DF3-5E1B-4478-BDD0-77F7B17726BF}">
      <dgm:prSet/>
      <dgm:spPr/>
      <dgm:t>
        <a:bodyPr/>
        <a:lstStyle/>
        <a:p>
          <a:endParaRPr lang="cs-CZ"/>
        </a:p>
      </dgm:t>
    </dgm:pt>
    <dgm:pt modelId="{3F8656FC-FDB0-451F-87F3-06DDF6F7A2A4}" type="sibTrans" cxnId="{DE235DF3-5E1B-4478-BDD0-77F7B17726BF}">
      <dgm:prSet/>
      <dgm:spPr/>
      <dgm:t>
        <a:bodyPr/>
        <a:lstStyle/>
        <a:p>
          <a:endParaRPr lang="cs-CZ"/>
        </a:p>
      </dgm:t>
    </dgm:pt>
    <dgm:pt modelId="{5396DA6D-1A3C-4CA7-8B6F-46D357C8575C}" type="pres">
      <dgm:prSet presAssocID="{5C0561A4-E758-408F-8DCE-AC2BF0AE8864}" presName="linear" presStyleCnt="0">
        <dgm:presLayoutVars>
          <dgm:animLvl val="lvl"/>
          <dgm:resizeHandles val="exact"/>
        </dgm:presLayoutVars>
      </dgm:prSet>
      <dgm:spPr/>
    </dgm:pt>
    <dgm:pt modelId="{B07CE34A-27BC-4D08-B452-8E3718431893}" type="pres">
      <dgm:prSet presAssocID="{BE573803-D924-483B-9E97-C354C359A7B6}" presName="parentText" presStyleLbl="node1" presStyleIdx="0" presStyleCnt="3">
        <dgm:presLayoutVars>
          <dgm:chMax val="0"/>
          <dgm:bulletEnabled val="1"/>
        </dgm:presLayoutVars>
      </dgm:prSet>
      <dgm:spPr/>
    </dgm:pt>
    <dgm:pt modelId="{10DA750B-D3CD-4D32-AE29-7A1C0C3B0D74}" type="pres">
      <dgm:prSet presAssocID="{EB435A96-42F7-406E-A4C5-AC0AACA03463}" presName="spacer" presStyleCnt="0"/>
      <dgm:spPr/>
    </dgm:pt>
    <dgm:pt modelId="{589E5E0B-0EC1-4A29-993E-7A647AB67F8A}" type="pres">
      <dgm:prSet presAssocID="{97E36847-131E-409B-BB65-9ADA1324D82E}" presName="parentText" presStyleLbl="node1" presStyleIdx="1" presStyleCnt="3">
        <dgm:presLayoutVars>
          <dgm:chMax val="0"/>
          <dgm:bulletEnabled val="1"/>
        </dgm:presLayoutVars>
      </dgm:prSet>
      <dgm:spPr/>
    </dgm:pt>
    <dgm:pt modelId="{F65CF058-C5E2-445A-8CB6-9F38C8EE71F1}" type="pres">
      <dgm:prSet presAssocID="{97E36847-131E-409B-BB65-9ADA1324D82E}" presName="childText" presStyleLbl="revTx" presStyleIdx="0" presStyleCnt="1">
        <dgm:presLayoutVars>
          <dgm:bulletEnabled val="1"/>
        </dgm:presLayoutVars>
      </dgm:prSet>
      <dgm:spPr/>
    </dgm:pt>
    <dgm:pt modelId="{519FFDDC-7BA5-4E47-BA13-A614187E8915}" type="pres">
      <dgm:prSet presAssocID="{D20120F4-660E-44F8-8E56-F0752C74C501}" presName="parentText" presStyleLbl="node1" presStyleIdx="2" presStyleCnt="3">
        <dgm:presLayoutVars>
          <dgm:chMax val="0"/>
          <dgm:bulletEnabled val="1"/>
        </dgm:presLayoutVars>
      </dgm:prSet>
      <dgm:spPr/>
    </dgm:pt>
  </dgm:ptLst>
  <dgm:cxnLst>
    <dgm:cxn modelId="{33FA8004-FD12-4917-983A-5894663D1AFD}" type="presOf" srcId="{2229A4B7-9F84-4A05-88C9-4969DE117202}" destId="{F65CF058-C5E2-445A-8CB6-9F38C8EE71F1}" srcOrd="0" destOrd="1" presId="urn:microsoft.com/office/officeart/2005/8/layout/vList2"/>
    <dgm:cxn modelId="{6373F616-23B9-4229-8C51-0BADCED05974}" type="presOf" srcId="{699B5308-849C-4192-9F75-DDC4981C081C}" destId="{F65CF058-C5E2-445A-8CB6-9F38C8EE71F1}" srcOrd="0" destOrd="0" presId="urn:microsoft.com/office/officeart/2005/8/layout/vList2"/>
    <dgm:cxn modelId="{BB407B23-EF93-4AE6-BC20-B4E0C5E7FB36}" srcId="{97E36847-131E-409B-BB65-9ADA1324D82E}" destId="{2229A4B7-9F84-4A05-88C9-4969DE117202}" srcOrd="1" destOrd="0" parTransId="{7DE89D1A-C742-49D3-82E1-50A54188A965}" sibTransId="{63CFF8D1-1BD5-409E-A168-47BA5CF97508}"/>
    <dgm:cxn modelId="{5D54B625-F424-476F-BD0C-A18E1F401F91}" type="presOf" srcId="{97E36847-131E-409B-BB65-9ADA1324D82E}" destId="{589E5E0B-0EC1-4A29-993E-7A647AB67F8A}" srcOrd="0" destOrd="0" presId="urn:microsoft.com/office/officeart/2005/8/layout/vList2"/>
    <dgm:cxn modelId="{4C5D052D-863A-4152-A71D-630918AC3AF9}" type="presOf" srcId="{D20120F4-660E-44F8-8E56-F0752C74C501}" destId="{519FFDDC-7BA5-4E47-BA13-A614187E8915}" srcOrd="0" destOrd="0" presId="urn:microsoft.com/office/officeart/2005/8/layout/vList2"/>
    <dgm:cxn modelId="{8864029C-3B14-4DB6-BBCF-11895CCF7097}" type="presOf" srcId="{BE573803-D924-483B-9E97-C354C359A7B6}" destId="{B07CE34A-27BC-4D08-B452-8E3718431893}" srcOrd="0" destOrd="0" presId="urn:microsoft.com/office/officeart/2005/8/layout/vList2"/>
    <dgm:cxn modelId="{D18B0FA2-2D35-4372-A0E7-94C9CD3F32C8}" srcId="{97E36847-131E-409B-BB65-9ADA1324D82E}" destId="{699B5308-849C-4192-9F75-DDC4981C081C}" srcOrd="0" destOrd="0" parTransId="{914E8B26-BAB8-4AA1-9F9D-9C18817F4A49}" sibTransId="{4F72F02A-96F3-43E5-81A9-D7A402B7A974}"/>
    <dgm:cxn modelId="{D6D1C2C3-B960-45DD-9216-645E5664F549}" type="presOf" srcId="{5C0561A4-E758-408F-8DCE-AC2BF0AE8864}" destId="{5396DA6D-1A3C-4CA7-8B6F-46D357C8575C}" srcOrd="0" destOrd="0" presId="urn:microsoft.com/office/officeart/2005/8/layout/vList2"/>
    <dgm:cxn modelId="{F72274DE-A95F-4D69-AF0D-8D87D4EC5910}" srcId="{5C0561A4-E758-408F-8DCE-AC2BF0AE8864}" destId="{97E36847-131E-409B-BB65-9ADA1324D82E}" srcOrd="1" destOrd="0" parTransId="{DBF31F2B-ED12-40D3-B4B2-CF9E400C58B8}" sibTransId="{399B1F97-3F56-4244-9B70-6C9552417C0C}"/>
    <dgm:cxn modelId="{465214E1-EDD3-4336-BCE2-5B9B5BB47DCC}" srcId="{5C0561A4-E758-408F-8DCE-AC2BF0AE8864}" destId="{BE573803-D924-483B-9E97-C354C359A7B6}" srcOrd="0" destOrd="0" parTransId="{C84DC2D3-B824-4D49-AE7C-0042673A12AE}" sibTransId="{EB435A96-42F7-406E-A4C5-AC0AACA03463}"/>
    <dgm:cxn modelId="{DE235DF3-5E1B-4478-BDD0-77F7B17726BF}" srcId="{5C0561A4-E758-408F-8DCE-AC2BF0AE8864}" destId="{D20120F4-660E-44F8-8E56-F0752C74C501}" srcOrd="2" destOrd="0" parTransId="{AF22DE1F-7456-4C4A-8D0F-FACFCD589AE6}" sibTransId="{3F8656FC-FDB0-451F-87F3-06DDF6F7A2A4}"/>
    <dgm:cxn modelId="{A7A81422-64C4-4B5C-99CF-DA6BF674B2C0}" type="presParOf" srcId="{5396DA6D-1A3C-4CA7-8B6F-46D357C8575C}" destId="{B07CE34A-27BC-4D08-B452-8E3718431893}" srcOrd="0" destOrd="0" presId="urn:microsoft.com/office/officeart/2005/8/layout/vList2"/>
    <dgm:cxn modelId="{A9C864B7-0B7F-45BC-8966-8CDB0FC4FDD2}" type="presParOf" srcId="{5396DA6D-1A3C-4CA7-8B6F-46D357C8575C}" destId="{10DA750B-D3CD-4D32-AE29-7A1C0C3B0D74}" srcOrd="1" destOrd="0" presId="urn:microsoft.com/office/officeart/2005/8/layout/vList2"/>
    <dgm:cxn modelId="{9FCA020D-129A-46CA-A7FB-E0F6DB9B8F4B}" type="presParOf" srcId="{5396DA6D-1A3C-4CA7-8B6F-46D357C8575C}" destId="{589E5E0B-0EC1-4A29-993E-7A647AB67F8A}" srcOrd="2" destOrd="0" presId="urn:microsoft.com/office/officeart/2005/8/layout/vList2"/>
    <dgm:cxn modelId="{325A7CB5-4A83-4C20-B8F4-51FB6E7F0F65}" type="presParOf" srcId="{5396DA6D-1A3C-4CA7-8B6F-46D357C8575C}" destId="{F65CF058-C5E2-445A-8CB6-9F38C8EE71F1}" srcOrd="3" destOrd="0" presId="urn:microsoft.com/office/officeart/2005/8/layout/vList2"/>
    <dgm:cxn modelId="{5635737A-32C4-4961-B9D0-6978EBA0198D}" type="presParOf" srcId="{5396DA6D-1A3C-4CA7-8B6F-46D357C8575C}" destId="{519FFDDC-7BA5-4E47-BA13-A614187E8915}"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F2A1E34B-2FC1-4AD8-BFF3-BDCDE8197910}" type="doc">
      <dgm:prSet loTypeId="urn:microsoft.com/office/officeart/2008/layout/VerticalCurvedList" loCatId="list" qsTypeId="urn:microsoft.com/office/officeart/2005/8/quickstyle/simple1" qsCatId="simple" csTypeId="urn:microsoft.com/office/officeart/2005/8/colors/accent1_2" csCatId="accent1"/>
      <dgm:spPr/>
      <dgm:t>
        <a:bodyPr/>
        <a:lstStyle/>
        <a:p>
          <a:endParaRPr lang="cs-CZ"/>
        </a:p>
      </dgm:t>
    </dgm:pt>
    <dgm:pt modelId="{0B10B1C9-6781-4CA6-AF41-4FF8E0C2B804}">
      <dgm:prSet/>
      <dgm:spPr/>
      <dgm:t>
        <a:bodyPr/>
        <a:lstStyle/>
        <a:p>
          <a:pPr rtl="0"/>
          <a:r>
            <a:rPr lang="cs-CZ"/>
            <a:t>Zdaleka ne každý, kdo se zajímá o zdravotní stav pacienta, má na tyto informace nárok!</a:t>
          </a:r>
        </a:p>
      </dgm:t>
    </dgm:pt>
    <dgm:pt modelId="{E4E379A8-12B9-44D3-B1B7-028D437F8BD4}" type="parTrans" cxnId="{C75EFF57-00F9-4C00-A79B-714E9F7AE151}">
      <dgm:prSet/>
      <dgm:spPr/>
      <dgm:t>
        <a:bodyPr/>
        <a:lstStyle/>
        <a:p>
          <a:endParaRPr lang="cs-CZ"/>
        </a:p>
      </dgm:t>
    </dgm:pt>
    <dgm:pt modelId="{2AF4754A-063C-44E3-A6FA-32A4EDA6593F}" type="sibTrans" cxnId="{C75EFF57-00F9-4C00-A79B-714E9F7AE151}">
      <dgm:prSet/>
      <dgm:spPr/>
      <dgm:t>
        <a:bodyPr/>
        <a:lstStyle/>
        <a:p>
          <a:endParaRPr lang="cs-CZ"/>
        </a:p>
      </dgm:t>
    </dgm:pt>
    <dgm:pt modelId="{182F77E9-B40A-4385-836E-523E90554BCA}">
      <dgm:prSet/>
      <dgm:spPr/>
      <dgm:t>
        <a:bodyPr/>
        <a:lstStyle/>
        <a:p>
          <a:pPr rtl="0"/>
          <a:r>
            <a:rPr lang="cs-CZ"/>
            <a:t>To platí jak pro rodinné příslušníky pacienta, tak i orgány veřejné moci. </a:t>
          </a:r>
        </a:p>
      </dgm:t>
    </dgm:pt>
    <dgm:pt modelId="{132A6003-C913-4E02-9BEE-3F418C532B6F}" type="parTrans" cxnId="{3FC44E2E-0682-4607-B556-1F91F78DF37D}">
      <dgm:prSet/>
      <dgm:spPr/>
      <dgm:t>
        <a:bodyPr/>
        <a:lstStyle/>
        <a:p>
          <a:endParaRPr lang="cs-CZ"/>
        </a:p>
      </dgm:t>
    </dgm:pt>
    <dgm:pt modelId="{0AEDA31C-5AD0-4B41-95B0-3EE1BD6F95EF}" type="sibTrans" cxnId="{3FC44E2E-0682-4607-B556-1F91F78DF37D}">
      <dgm:prSet/>
      <dgm:spPr/>
      <dgm:t>
        <a:bodyPr/>
        <a:lstStyle/>
        <a:p>
          <a:endParaRPr lang="cs-CZ"/>
        </a:p>
      </dgm:t>
    </dgm:pt>
    <dgm:pt modelId="{8F252E43-BDDB-4831-9F52-921F6F38FE03}" type="pres">
      <dgm:prSet presAssocID="{F2A1E34B-2FC1-4AD8-BFF3-BDCDE8197910}" presName="Name0" presStyleCnt="0">
        <dgm:presLayoutVars>
          <dgm:chMax val="7"/>
          <dgm:chPref val="7"/>
          <dgm:dir/>
        </dgm:presLayoutVars>
      </dgm:prSet>
      <dgm:spPr/>
    </dgm:pt>
    <dgm:pt modelId="{D9B70E1E-934D-4B25-A698-4CF7E5208077}" type="pres">
      <dgm:prSet presAssocID="{F2A1E34B-2FC1-4AD8-BFF3-BDCDE8197910}" presName="Name1" presStyleCnt="0"/>
      <dgm:spPr/>
    </dgm:pt>
    <dgm:pt modelId="{97587307-70F2-4267-9BF6-816B8AA57ADC}" type="pres">
      <dgm:prSet presAssocID="{F2A1E34B-2FC1-4AD8-BFF3-BDCDE8197910}" presName="cycle" presStyleCnt="0"/>
      <dgm:spPr/>
    </dgm:pt>
    <dgm:pt modelId="{4A5FF961-93C9-439E-884C-05A5740F4CD6}" type="pres">
      <dgm:prSet presAssocID="{F2A1E34B-2FC1-4AD8-BFF3-BDCDE8197910}" presName="srcNode" presStyleLbl="node1" presStyleIdx="0" presStyleCnt="2"/>
      <dgm:spPr/>
    </dgm:pt>
    <dgm:pt modelId="{F3B53219-53F7-4360-9681-AB5CC1BB9BC0}" type="pres">
      <dgm:prSet presAssocID="{F2A1E34B-2FC1-4AD8-BFF3-BDCDE8197910}" presName="conn" presStyleLbl="parChTrans1D2" presStyleIdx="0" presStyleCnt="1"/>
      <dgm:spPr/>
    </dgm:pt>
    <dgm:pt modelId="{3C2AAAFA-121A-4A10-BBB7-AAB4F68B60CF}" type="pres">
      <dgm:prSet presAssocID="{F2A1E34B-2FC1-4AD8-BFF3-BDCDE8197910}" presName="extraNode" presStyleLbl="node1" presStyleIdx="0" presStyleCnt="2"/>
      <dgm:spPr/>
    </dgm:pt>
    <dgm:pt modelId="{ABB9D8E8-44B0-4DC1-AC49-A10E61ED7D98}" type="pres">
      <dgm:prSet presAssocID="{F2A1E34B-2FC1-4AD8-BFF3-BDCDE8197910}" presName="dstNode" presStyleLbl="node1" presStyleIdx="0" presStyleCnt="2"/>
      <dgm:spPr/>
    </dgm:pt>
    <dgm:pt modelId="{50580B5D-4CEB-4EFF-A191-6A09200A8D88}" type="pres">
      <dgm:prSet presAssocID="{0B10B1C9-6781-4CA6-AF41-4FF8E0C2B804}" presName="text_1" presStyleLbl="node1" presStyleIdx="0" presStyleCnt="2">
        <dgm:presLayoutVars>
          <dgm:bulletEnabled val="1"/>
        </dgm:presLayoutVars>
      </dgm:prSet>
      <dgm:spPr/>
    </dgm:pt>
    <dgm:pt modelId="{F2AFC9B6-CFA9-446B-93EB-D58A9A9D2171}" type="pres">
      <dgm:prSet presAssocID="{0B10B1C9-6781-4CA6-AF41-4FF8E0C2B804}" presName="accent_1" presStyleCnt="0"/>
      <dgm:spPr/>
    </dgm:pt>
    <dgm:pt modelId="{21EE8A20-24D7-4535-8D96-91D44174E6DB}" type="pres">
      <dgm:prSet presAssocID="{0B10B1C9-6781-4CA6-AF41-4FF8E0C2B804}" presName="accentRepeatNode" presStyleLbl="solidFgAcc1" presStyleIdx="0" presStyleCnt="2"/>
      <dgm:spPr/>
    </dgm:pt>
    <dgm:pt modelId="{B804B244-4B7A-42D6-B009-C42C39C58B6C}" type="pres">
      <dgm:prSet presAssocID="{182F77E9-B40A-4385-836E-523E90554BCA}" presName="text_2" presStyleLbl="node1" presStyleIdx="1" presStyleCnt="2">
        <dgm:presLayoutVars>
          <dgm:bulletEnabled val="1"/>
        </dgm:presLayoutVars>
      </dgm:prSet>
      <dgm:spPr/>
    </dgm:pt>
    <dgm:pt modelId="{9A968D2B-E291-44B7-8C16-53988BE5E676}" type="pres">
      <dgm:prSet presAssocID="{182F77E9-B40A-4385-836E-523E90554BCA}" presName="accent_2" presStyleCnt="0"/>
      <dgm:spPr/>
    </dgm:pt>
    <dgm:pt modelId="{CDC202DB-00B0-499D-B7AD-DF2F9997F9CC}" type="pres">
      <dgm:prSet presAssocID="{182F77E9-B40A-4385-836E-523E90554BCA}" presName="accentRepeatNode" presStyleLbl="solidFgAcc1" presStyleIdx="1" presStyleCnt="2"/>
      <dgm:spPr/>
    </dgm:pt>
  </dgm:ptLst>
  <dgm:cxnLst>
    <dgm:cxn modelId="{DA9AD119-F3E8-479B-8289-EB024DD702B5}" type="presOf" srcId="{0B10B1C9-6781-4CA6-AF41-4FF8E0C2B804}" destId="{50580B5D-4CEB-4EFF-A191-6A09200A8D88}" srcOrd="0" destOrd="0" presId="urn:microsoft.com/office/officeart/2008/layout/VerticalCurvedList"/>
    <dgm:cxn modelId="{FC111829-A829-4E29-9C25-6142AC19BCAA}" type="presOf" srcId="{2AF4754A-063C-44E3-A6FA-32A4EDA6593F}" destId="{F3B53219-53F7-4360-9681-AB5CC1BB9BC0}" srcOrd="0" destOrd="0" presId="urn:microsoft.com/office/officeart/2008/layout/VerticalCurvedList"/>
    <dgm:cxn modelId="{3FC44E2E-0682-4607-B556-1F91F78DF37D}" srcId="{F2A1E34B-2FC1-4AD8-BFF3-BDCDE8197910}" destId="{182F77E9-B40A-4385-836E-523E90554BCA}" srcOrd="1" destOrd="0" parTransId="{132A6003-C913-4E02-9BEE-3F418C532B6F}" sibTransId="{0AEDA31C-5AD0-4B41-95B0-3EE1BD6F95EF}"/>
    <dgm:cxn modelId="{C75EFF57-00F9-4C00-A79B-714E9F7AE151}" srcId="{F2A1E34B-2FC1-4AD8-BFF3-BDCDE8197910}" destId="{0B10B1C9-6781-4CA6-AF41-4FF8E0C2B804}" srcOrd="0" destOrd="0" parTransId="{E4E379A8-12B9-44D3-B1B7-028D437F8BD4}" sibTransId="{2AF4754A-063C-44E3-A6FA-32A4EDA6593F}"/>
    <dgm:cxn modelId="{513620B2-D054-4CC2-811D-CCB596038E2C}" type="presOf" srcId="{182F77E9-B40A-4385-836E-523E90554BCA}" destId="{B804B244-4B7A-42D6-B009-C42C39C58B6C}" srcOrd="0" destOrd="0" presId="urn:microsoft.com/office/officeart/2008/layout/VerticalCurvedList"/>
    <dgm:cxn modelId="{021053E1-E0B7-45D7-857C-08EC1109482F}" type="presOf" srcId="{F2A1E34B-2FC1-4AD8-BFF3-BDCDE8197910}" destId="{8F252E43-BDDB-4831-9F52-921F6F38FE03}" srcOrd="0" destOrd="0" presId="urn:microsoft.com/office/officeart/2008/layout/VerticalCurvedList"/>
    <dgm:cxn modelId="{BBDEC9D9-9D2A-4EF3-B8AE-C31BFB23955E}" type="presParOf" srcId="{8F252E43-BDDB-4831-9F52-921F6F38FE03}" destId="{D9B70E1E-934D-4B25-A698-4CF7E5208077}" srcOrd="0" destOrd="0" presId="urn:microsoft.com/office/officeart/2008/layout/VerticalCurvedList"/>
    <dgm:cxn modelId="{55288215-16DC-4D03-8774-00AE5B9E5B62}" type="presParOf" srcId="{D9B70E1E-934D-4B25-A698-4CF7E5208077}" destId="{97587307-70F2-4267-9BF6-816B8AA57ADC}" srcOrd="0" destOrd="0" presId="urn:microsoft.com/office/officeart/2008/layout/VerticalCurvedList"/>
    <dgm:cxn modelId="{04AE0247-383C-4D4D-812B-569432C42195}" type="presParOf" srcId="{97587307-70F2-4267-9BF6-816B8AA57ADC}" destId="{4A5FF961-93C9-439E-884C-05A5740F4CD6}" srcOrd="0" destOrd="0" presId="urn:microsoft.com/office/officeart/2008/layout/VerticalCurvedList"/>
    <dgm:cxn modelId="{90866C5F-449E-4CA6-A746-9E7CD1C15D52}" type="presParOf" srcId="{97587307-70F2-4267-9BF6-816B8AA57ADC}" destId="{F3B53219-53F7-4360-9681-AB5CC1BB9BC0}" srcOrd="1" destOrd="0" presId="urn:microsoft.com/office/officeart/2008/layout/VerticalCurvedList"/>
    <dgm:cxn modelId="{89544F88-0E10-4E6C-8156-0C448D29264C}" type="presParOf" srcId="{97587307-70F2-4267-9BF6-816B8AA57ADC}" destId="{3C2AAAFA-121A-4A10-BBB7-AAB4F68B60CF}" srcOrd="2" destOrd="0" presId="urn:microsoft.com/office/officeart/2008/layout/VerticalCurvedList"/>
    <dgm:cxn modelId="{997F0BCF-7898-4889-9278-92E44B893D26}" type="presParOf" srcId="{97587307-70F2-4267-9BF6-816B8AA57ADC}" destId="{ABB9D8E8-44B0-4DC1-AC49-A10E61ED7D98}" srcOrd="3" destOrd="0" presId="urn:microsoft.com/office/officeart/2008/layout/VerticalCurvedList"/>
    <dgm:cxn modelId="{FE7EC047-C270-4880-BC5A-5E36BD88F0B2}" type="presParOf" srcId="{D9B70E1E-934D-4B25-A698-4CF7E5208077}" destId="{50580B5D-4CEB-4EFF-A191-6A09200A8D88}" srcOrd="1" destOrd="0" presId="urn:microsoft.com/office/officeart/2008/layout/VerticalCurvedList"/>
    <dgm:cxn modelId="{0C355064-1503-4420-9711-515E3D37BF5D}" type="presParOf" srcId="{D9B70E1E-934D-4B25-A698-4CF7E5208077}" destId="{F2AFC9B6-CFA9-446B-93EB-D58A9A9D2171}" srcOrd="2" destOrd="0" presId="urn:microsoft.com/office/officeart/2008/layout/VerticalCurvedList"/>
    <dgm:cxn modelId="{4F76C8C5-66E6-48E5-B3D5-D507D4CE97D7}" type="presParOf" srcId="{F2AFC9B6-CFA9-446B-93EB-D58A9A9D2171}" destId="{21EE8A20-24D7-4535-8D96-91D44174E6DB}" srcOrd="0" destOrd="0" presId="urn:microsoft.com/office/officeart/2008/layout/VerticalCurvedList"/>
    <dgm:cxn modelId="{B1129642-52F7-4E62-A4D2-C070D625A7E5}" type="presParOf" srcId="{D9B70E1E-934D-4B25-A698-4CF7E5208077}" destId="{B804B244-4B7A-42D6-B009-C42C39C58B6C}" srcOrd="3" destOrd="0" presId="urn:microsoft.com/office/officeart/2008/layout/VerticalCurvedList"/>
    <dgm:cxn modelId="{E33024A8-4507-468F-A240-1BBD08179690}" type="presParOf" srcId="{D9B70E1E-934D-4B25-A698-4CF7E5208077}" destId="{9A968D2B-E291-44B7-8C16-53988BE5E676}" srcOrd="4" destOrd="0" presId="urn:microsoft.com/office/officeart/2008/layout/VerticalCurvedList"/>
    <dgm:cxn modelId="{A4544926-BF53-40E0-974E-251E05968640}" type="presParOf" srcId="{9A968D2B-E291-44B7-8C16-53988BE5E676}" destId="{CDC202DB-00B0-499D-B7AD-DF2F9997F9CC}" srcOrd="0" destOrd="0" presId="urn:microsoft.com/office/officeart/2008/layout/VerticalCurv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FBAB6FFB-41B3-4B16-AB17-1085F28BEDCE}"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cs-CZ"/>
        </a:p>
      </dgm:t>
    </dgm:pt>
    <dgm:pt modelId="{482E65B3-9DAE-46AF-85CF-776312202E3B}">
      <dgm:prSet/>
      <dgm:spPr/>
      <dgm:t>
        <a:bodyPr/>
        <a:lstStyle/>
        <a:p>
          <a:pPr rtl="0"/>
          <a:r>
            <a:rPr lang="cs-CZ" b="0"/>
            <a:t>Soubor informací vztahujících se k pacientovi, o němž je vedena</a:t>
          </a:r>
          <a:endParaRPr lang="cs-CZ"/>
        </a:p>
      </dgm:t>
    </dgm:pt>
    <dgm:pt modelId="{9EE4D37F-B722-45CE-B490-EE5D6A2CD39E}" type="parTrans" cxnId="{7FEEDFA8-745F-4F55-97C0-787299AA5ACE}">
      <dgm:prSet/>
      <dgm:spPr/>
      <dgm:t>
        <a:bodyPr/>
        <a:lstStyle/>
        <a:p>
          <a:endParaRPr lang="cs-CZ"/>
        </a:p>
      </dgm:t>
    </dgm:pt>
    <dgm:pt modelId="{4F71F12C-1D3D-4075-B754-5413623DDF5A}" type="sibTrans" cxnId="{7FEEDFA8-745F-4F55-97C0-787299AA5ACE}">
      <dgm:prSet/>
      <dgm:spPr/>
      <dgm:t>
        <a:bodyPr/>
        <a:lstStyle/>
        <a:p>
          <a:endParaRPr lang="cs-CZ"/>
        </a:p>
      </dgm:t>
    </dgm:pt>
    <dgm:pt modelId="{81E4E9D1-FF4A-4147-B8EA-DC6341AC09B6}">
      <dgm:prSet/>
      <dgm:spPr/>
      <dgm:t>
        <a:bodyPr/>
        <a:lstStyle/>
        <a:p>
          <a:pPr rtl="0"/>
          <a:r>
            <a:rPr lang="cs-CZ" b="0"/>
            <a:t>Povinnost vedení zdravotnické dokumentace</a:t>
          </a:r>
          <a:endParaRPr lang="cs-CZ"/>
        </a:p>
      </dgm:t>
    </dgm:pt>
    <dgm:pt modelId="{88980172-962C-4799-8D52-83EDDA50F527}" type="parTrans" cxnId="{380BA13F-BAFB-4C47-98A8-45DB11D8857E}">
      <dgm:prSet/>
      <dgm:spPr/>
      <dgm:t>
        <a:bodyPr/>
        <a:lstStyle/>
        <a:p>
          <a:endParaRPr lang="cs-CZ"/>
        </a:p>
      </dgm:t>
    </dgm:pt>
    <dgm:pt modelId="{4A61414A-7811-4844-806B-66E058C03883}" type="sibTrans" cxnId="{380BA13F-BAFB-4C47-98A8-45DB11D8857E}">
      <dgm:prSet/>
      <dgm:spPr/>
      <dgm:t>
        <a:bodyPr/>
        <a:lstStyle/>
        <a:p>
          <a:endParaRPr lang="cs-CZ"/>
        </a:p>
      </dgm:t>
    </dgm:pt>
    <dgm:pt modelId="{C016396F-A0D9-4029-BA61-33FC2F4A7DCD}">
      <dgm:prSet/>
      <dgm:spPr/>
      <dgm:t>
        <a:bodyPr/>
        <a:lstStyle/>
        <a:p>
          <a:pPr rtl="0"/>
          <a:r>
            <a:rPr lang="cs-CZ" b="0"/>
            <a:t>Výjimky z vedení ZD</a:t>
          </a:r>
          <a:endParaRPr lang="cs-CZ"/>
        </a:p>
      </dgm:t>
    </dgm:pt>
    <dgm:pt modelId="{8A48BDB9-BD3C-4716-8587-F8A983B31676}" type="parTrans" cxnId="{C4B47871-C424-47A4-AF88-A2A48DE9638E}">
      <dgm:prSet/>
      <dgm:spPr/>
      <dgm:t>
        <a:bodyPr/>
        <a:lstStyle/>
        <a:p>
          <a:endParaRPr lang="cs-CZ"/>
        </a:p>
      </dgm:t>
    </dgm:pt>
    <dgm:pt modelId="{6C3C8B0E-8729-45A5-A033-AB7A087AADB4}" type="sibTrans" cxnId="{C4B47871-C424-47A4-AF88-A2A48DE9638E}">
      <dgm:prSet/>
      <dgm:spPr/>
      <dgm:t>
        <a:bodyPr/>
        <a:lstStyle/>
        <a:p>
          <a:endParaRPr lang="cs-CZ"/>
        </a:p>
      </dgm:t>
    </dgm:pt>
    <dgm:pt modelId="{669298F4-871B-4EA8-BBCD-31E58760D2BD}">
      <dgm:prSet/>
      <dgm:spPr/>
      <dgm:t>
        <a:bodyPr/>
        <a:lstStyle/>
        <a:p>
          <a:pPr rtl="0"/>
          <a:r>
            <a:rPr lang="cs-CZ" b="0" i="1"/>
            <a:t>Při poskytování zdravotních výkonů v rámci preventivní péče mimo zdravotnické zařízení není poskytovatel povinen vést zdravotnickou dokumentaci.</a:t>
          </a:r>
          <a:endParaRPr lang="cs-CZ"/>
        </a:p>
      </dgm:t>
    </dgm:pt>
    <dgm:pt modelId="{B96F08E9-8ECA-407D-A3AD-3571ACA3FD17}" type="parTrans" cxnId="{B8142805-9004-452D-8250-7E0E091C34AD}">
      <dgm:prSet/>
      <dgm:spPr/>
      <dgm:t>
        <a:bodyPr/>
        <a:lstStyle/>
        <a:p>
          <a:endParaRPr lang="cs-CZ"/>
        </a:p>
      </dgm:t>
    </dgm:pt>
    <dgm:pt modelId="{3FD48F6C-9AFE-4D7E-B54D-A3FF1D54153C}" type="sibTrans" cxnId="{B8142805-9004-452D-8250-7E0E091C34AD}">
      <dgm:prSet/>
      <dgm:spPr/>
      <dgm:t>
        <a:bodyPr/>
        <a:lstStyle/>
        <a:p>
          <a:endParaRPr lang="cs-CZ"/>
        </a:p>
      </dgm:t>
    </dgm:pt>
    <dgm:pt modelId="{0997ED49-DF35-4543-87E6-F783D7FF0993}">
      <dgm:prSet/>
      <dgm:spPr/>
      <dgm:t>
        <a:bodyPr/>
        <a:lstStyle/>
        <a:p>
          <a:pPr rtl="0"/>
          <a:r>
            <a:rPr lang="cs-CZ" b="0" i="1" dirty="0"/>
            <a:t>Mimo zdravotnické zařízení mohou být poskytovány zdravotní výkony v rámci preventivní péče zaměřené na předcházení onemocnění a jeho včasné rozpoznání, a to na základě povolení uděleného krajským úřadem.</a:t>
          </a:r>
          <a:endParaRPr lang="cs-CZ" dirty="0"/>
        </a:p>
      </dgm:t>
    </dgm:pt>
    <dgm:pt modelId="{08C41429-D7FF-4A9F-B6CA-2B978D7B9FE1}" type="parTrans" cxnId="{93184916-332A-476A-8925-A38378D07892}">
      <dgm:prSet/>
      <dgm:spPr/>
      <dgm:t>
        <a:bodyPr/>
        <a:lstStyle/>
        <a:p>
          <a:endParaRPr lang="cs-CZ"/>
        </a:p>
      </dgm:t>
    </dgm:pt>
    <dgm:pt modelId="{BC45A1B5-B3AD-42D3-8E91-2359B20E59E8}" type="sibTrans" cxnId="{93184916-332A-476A-8925-A38378D07892}">
      <dgm:prSet/>
      <dgm:spPr/>
      <dgm:t>
        <a:bodyPr/>
        <a:lstStyle/>
        <a:p>
          <a:endParaRPr lang="cs-CZ"/>
        </a:p>
      </dgm:t>
    </dgm:pt>
    <dgm:pt modelId="{97478D9E-FFDC-4DD2-BACD-1EEAF5596083}" type="pres">
      <dgm:prSet presAssocID="{FBAB6FFB-41B3-4B16-AB17-1085F28BEDCE}" presName="linear" presStyleCnt="0">
        <dgm:presLayoutVars>
          <dgm:animLvl val="lvl"/>
          <dgm:resizeHandles val="exact"/>
        </dgm:presLayoutVars>
      </dgm:prSet>
      <dgm:spPr/>
    </dgm:pt>
    <dgm:pt modelId="{E8C5CE31-767A-4B14-BC60-E92226CDB1E1}" type="pres">
      <dgm:prSet presAssocID="{482E65B3-9DAE-46AF-85CF-776312202E3B}" presName="parentText" presStyleLbl="node1" presStyleIdx="0" presStyleCnt="3">
        <dgm:presLayoutVars>
          <dgm:chMax val="0"/>
          <dgm:bulletEnabled val="1"/>
        </dgm:presLayoutVars>
      </dgm:prSet>
      <dgm:spPr/>
    </dgm:pt>
    <dgm:pt modelId="{D42790C8-3E9E-4540-800B-4C53FAA15907}" type="pres">
      <dgm:prSet presAssocID="{4F71F12C-1D3D-4075-B754-5413623DDF5A}" presName="spacer" presStyleCnt="0"/>
      <dgm:spPr/>
    </dgm:pt>
    <dgm:pt modelId="{555CFDB4-82AE-44B8-86D1-B9D50BC8AEA7}" type="pres">
      <dgm:prSet presAssocID="{81E4E9D1-FF4A-4147-B8EA-DC6341AC09B6}" presName="parentText" presStyleLbl="node1" presStyleIdx="1" presStyleCnt="3">
        <dgm:presLayoutVars>
          <dgm:chMax val="0"/>
          <dgm:bulletEnabled val="1"/>
        </dgm:presLayoutVars>
      </dgm:prSet>
      <dgm:spPr/>
    </dgm:pt>
    <dgm:pt modelId="{ED228E32-26BD-49B2-A475-7B2A393AF877}" type="pres">
      <dgm:prSet presAssocID="{4A61414A-7811-4844-806B-66E058C03883}" presName="spacer" presStyleCnt="0"/>
      <dgm:spPr/>
    </dgm:pt>
    <dgm:pt modelId="{955F4E12-BD86-438D-A2FC-F94F6C60B5A6}" type="pres">
      <dgm:prSet presAssocID="{C016396F-A0D9-4029-BA61-33FC2F4A7DCD}" presName="parentText" presStyleLbl="node1" presStyleIdx="2" presStyleCnt="3">
        <dgm:presLayoutVars>
          <dgm:chMax val="0"/>
          <dgm:bulletEnabled val="1"/>
        </dgm:presLayoutVars>
      </dgm:prSet>
      <dgm:spPr/>
    </dgm:pt>
    <dgm:pt modelId="{ADDCB1C4-32E8-4791-83BC-C28E336591AD}" type="pres">
      <dgm:prSet presAssocID="{C016396F-A0D9-4029-BA61-33FC2F4A7DCD}" presName="childText" presStyleLbl="revTx" presStyleIdx="0" presStyleCnt="1">
        <dgm:presLayoutVars>
          <dgm:bulletEnabled val="1"/>
        </dgm:presLayoutVars>
      </dgm:prSet>
      <dgm:spPr/>
    </dgm:pt>
  </dgm:ptLst>
  <dgm:cxnLst>
    <dgm:cxn modelId="{B8142805-9004-452D-8250-7E0E091C34AD}" srcId="{C016396F-A0D9-4029-BA61-33FC2F4A7DCD}" destId="{669298F4-871B-4EA8-BBCD-31E58760D2BD}" srcOrd="0" destOrd="0" parTransId="{B96F08E9-8ECA-407D-A3AD-3571ACA3FD17}" sibTransId="{3FD48F6C-9AFE-4D7E-B54D-A3FF1D54153C}"/>
    <dgm:cxn modelId="{EB7F3508-E005-40EC-9B02-A4E4BAB20D04}" type="presOf" srcId="{482E65B3-9DAE-46AF-85CF-776312202E3B}" destId="{E8C5CE31-767A-4B14-BC60-E92226CDB1E1}" srcOrd="0" destOrd="0" presId="urn:microsoft.com/office/officeart/2005/8/layout/vList2"/>
    <dgm:cxn modelId="{93184916-332A-476A-8925-A38378D07892}" srcId="{C016396F-A0D9-4029-BA61-33FC2F4A7DCD}" destId="{0997ED49-DF35-4543-87E6-F783D7FF0993}" srcOrd="1" destOrd="0" parTransId="{08C41429-D7FF-4A9F-B6CA-2B978D7B9FE1}" sibTransId="{BC45A1B5-B3AD-42D3-8E91-2359B20E59E8}"/>
    <dgm:cxn modelId="{84D3621F-9F21-4866-A17B-FB9DE18958A4}" type="presOf" srcId="{0997ED49-DF35-4543-87E6-F783D7FF0993}" destId="{ADDCB1C4-32E8-4791-83BC-C28E336591AD}" srcOrd="0" destOrd="1" presId="urn:microsoft.com/office/officeart/2005/8/layout/vList2"/>
    <dgm:cxn modelId="{4D5C4228-4D26-4E29-920D-B1235146D9BF}" type="presOf" srcId="{81E4E9D1-FF4A-4147-B8EA-DC6341AC09B6}" destId="{555CFDB4-82AE-44B8-86D1-B9D50BC8AEA7}" srcOrd="0" destOrd="0" presId="urn:microsoft.com/office/officeart/2005/8/layout/vList2"/>
    <dgm:cxn modelId="{380BA13F-BAFB-4C47-98A8-45DB11D8857E}" srcId="{FBAB6FFB-41B3-4B16-AB17-1085F28BEDCE}" destId="{81E4E9D1-FF4A-4147-B8EA-DC6341AC09B6}" srcOrd="1" destOrd="0" parTransId="{88980172-962C-4799-8D52-83EDDA50F527}" sibTransId="{4A61414A-7811-4844-806B-66E058C03883}"/>
    <dgm:cxn modelId="{C4B47871-C424-47A4-AF88-A2A48DE9638E}" srcId="{FBAB6FFB-41B3-4B16-AB17-1085F28BEDCE}" destId="{C016396F-A0D9-4029-BA61-33FC2F4A7DCD}" srcOrd="2" destOrd="0" parTransId="{8A48BDB9-BD3C-4716-8587-F8A983B31676}" sibTransId="{6C3C8B0E-8729-45A5-A033-AB7A087AADB4}"/>
    <dgm:cxn modelId="{7FEEDFA8-745F-4F55-97C0-787299AA5ACE}" srcId="{FBAB6FFB-41B3-4B16-AB17-1085F28BEDCE}" destId="{482E65B3-9DAE-46AF-85CF-776312202E3B}" srcOrd="0" destOrd="0" parTransId="{9EE4D37F-B722-45CE-B490-EE5D6A2CD39E}" sibTransId="{4F71F12C-1D3D-4075-B754-5413623DDF5A}"/>
    <dgm:cxn modelId="{707719AC-E02C-422E-86D8-32069DC2029D}" type="presOf" srcId="{FBAB6FFB-41B3-4B16-AB17-1085F28BEDCE}" destId="{97478D9E-FFDC-4DD2-BACD-1EEAF5596083}" srcOrd="0" destOrd="0" presId="urn:microsoft.com/office/officeart/2005/8/layout/vList2"/>
    <dgm:cxn modelId="{ADD2D2B6-185F-4681-AE72-F13454E67175}" type="presOf" srcId="{669298F4-871B-4EA8-BBCD-31E58760D2BD}" destId="{ADDCB1C4-32E8-4791-83BC-C28E336591AD}" srcOrd="0" destOrd="0" presId="urn:microsoft.com/office/officeart/2005/8/layout/vList2"/>
    <dgm:cxn modelId="{B9F93FF6-523F-44FE-AF3D-805502191E23}" type="presOf" srcId="{C016396F-A0D9-4029-BA61-33FC2F4A7DCD}" destId="{955F4E12-BD86-438D-A2FC-F94F6C60B5A6}" srcOrd="0" destOrd="0" presId="urn:microsoft.com/office/officeart/2005/8/layout/vList2"/>
    <dgm:cxn modelId="{105D9320-3DCB-42B1-B15E-474471B6C3C1}" type="presParOf" srcId="{97478D9E-FFDC-4DD2-BACD-1EEAF5596083}" destId="{E8C5CE31-767A-4B14-BC60-E92226CDB1E1}" srcOrd="0" destOrd="0" presId="urn:microsoft.com/office/officeart/2005/8/layout/vList2"/>
    <dgm:cxn modelId="{5A571BCF-2F8B-47EA-BFD3-A84D1A806639}" type="presParOf" srcId="{97478D9E-FFDC-4DD2-BACD-1EEAF5596083}" destId="{D42790C8-3E9E-4540-800B-4C53FAA15907}" srcOrd="1" destOrd="0" presId="urn:microsoft.com/office/officeart/2005/8/layout/vList2"/>
    <dgm:cxn modelId="{A19CD493-FBEA-42B7-B784-32675E1044CF}" type="presParOf" srcId="{97478D9E-FFDC-4DD2-BACD-1EEAF5596083}" destId="{555CFDB4-82AE-44B8-86D1-B9D50BC8AEA7}" srcOrd="2" destOrd="0" presId="urn:microsoft.com/office/officeart/2005/8/layout/vList2"/>
    <dgm:cxn modelId="{89BCD495-F6B4-4BFC-B919-621BD3E176BD}" type="presParOf" srcId="{97478D9E-FFDC-4DD2-BACD-1EEAF5596083}" destId="{ED228E32-26BD-49B2-A475-7B2A393AF877}" srcOrd="3" destOrd="0" presId="urn:microsoft.com/office/officeart/2005/8/layout/vList2"/>
    <dgm:cxn modelId="{9C1920F1-D754-476F-B786-CB1A82347629}" type="presParOf" srcId="{97478D9E-FFDC-4DD2-BACD-1EEAF5596083}" destId="{955F4E12-BD86-438D-A2FC-F94F6C60B5A6}" srcOrd="4" destOrd="0" presId="urn:microsoft.com/office/officeart/2005/8/layout/vList2"/>
    <dgm:cxn modelId="{B5012A55-D7B5-4E0F-A1D9-64AB37520CB1}" type="presParOf" srcId="{97478D9E-FFDC-4DD2-BACD-1EEAF5596083}" destId="{ADDCB1C4-32E8-4791-83BC-C28E336591AD}" srcOrd="5"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3511F61-02FB-4EA2-A9D6-E5BA0848B64A}">
      <dsp:nvSpPr>
        <dsp:cNvPr id="0" name=""/>
        <dsp:cNvSpPr/>
      </dsp:nvSpPr>
      <dsp:spPr>
        <a:xfrm>
          <a:off x="-4755029" y="-734245"/>
          <a:ext cx="5705967" cy="5705967"/>
        </a:xfrm>
        <a:prstGeom prst="blockArc">
          <a:avLst>
            <a:gd name="adj1" fmla="val 18900000"/>
            <a:gd name="adj2" fmla="val 2700000"/>
            <a:gd name="adj3" fmla="val 379"/>
          </a:avLst>
        </a:pr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A04D67F2-1D43-4EFF-9F2D-9D91EC57A9F6}">
      <dsp:nvSpPr>
        <dsp:cNvPr id="0" name=""/>
        <dsp:cNvSpPr/>
      </dsp:nvSpPr>
      <dsp:spPr>
        <a:xfrm>
          <a:off x="778954" y="605365"/>
          <a:ext cx="9951893" cy="1210562"/>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60884" tIns="68580" rIns="68580" bIns="68580" numCol="1" spcCol="1270" anchor="ctr" anchorCtr="0">
          <a:noAutofit/>
        </a:bodyPr>
        <a:lstStyle/>
        <a:p>
          <a:pPr marL="0" lvl="0" indent="0" algn="l" defTabSz="1200150" rtl="0">
            <a:lnSpc>
              <a:spcPct val="90000"/>
            </a:lnSpc>
            <a:spcBef>
              <a:spcPct val="0"/>
            </a:spcBef>
            <a:spcAft>
              <a:spcPct val="35000"/>
            </a:spcAft>
            <a:buNone/>
          </a:pPr>
          <a:r>
            <a:rPr lang="cs-CZ" sz="2700" kern="1200" dirty="0"/>
            <a:t>Součástí Hippokratovy přísahy</a:t>
          </a:r>
        </a:p>
      </dsp:txBody>
      <dsp:txXfrm>
        <a:off x="778954" y="605365"/>
        <a:ext cx="9951893" cy="1210562"/>
      </dsp:txXfrm>
    </dsp:sp>
    <dsp:sp modelId="{79AFC13F-283C-466D-A919-161C67241B8B}">
      <dsp:nvSpPr>
        <dsp:cNvPr id="0" name=""/>
        <dsp:cNvSpPr/>
      </dsp:nvSpPr>
      <dsp:spPr>
        <a:xfrm>
          <a:off x="22352" y="454045"/>
          <a:ext cx="1513202" cy="1513202"/>
        </a:xfrm>
        <a:prstGeom prst="ellipse">
          <a:avLst/>
        </a:prstGeom>
        <a:solidFill>
          <a:schemeClr val="l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DB6BE431-7669-4326-AD02-255143915994}">
      <dsp:nvSpPr>
        <dsp:cNvPr id="0" name=""/>
        <dsp:cNvSpPr/>
      </dsp:nvSpPr>
      <dsp:spPr>
        <a:xfrm>
          <a:off x="778954" y="2421548"/>
          <a:ext cx="9951893" cy="1210562"/>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60884" tIns="68580" rIns="68580" bIns="68580" numCol="1" spcCol="1270" anchor="ctr" anchorCtr="0">
          <a:noAutofit/>
        </a:bodyPr>
        <a:lstStyle/>
        <a:p>
          <a:pPr marL="0" lvl="0" indent="0" algn="l" defTabSz="1200150" rtl="0">
            <a:lnSpc>
              <a:spcPct val="90000"/>
            </a:lnSpc>
            <a:spcBef>
              <a:spcPct val="0"/>
            </a:spcBef>
            <a:spcAft>
              <a:spcPct val="35000"/>
            </a:spcAft>
            <a:buNone/>
          </a:pPr>
          <a:r>
            <a:rPr lang="cs-CZ" sz="2700" i="1" kern="1200"/>
            <a:t>Cokoliv, co uvidím nebo uslyším, zahrnující životy lidí, při péči o nemocné nebo jejich soukromém životě, co by mělo být utajeno, pomlčím o tom a zachovám to jako tajemství.</a:t>
          </a:r>
          <a:endParaRPr lang="cs-CZ" sz="2700" kern="1200"/>
        </a:p>
      </dsp:txBody>
      <dsp:txXfrm>
        <a:off x="778954" y="2421548"/>
        <a:ext cx="9951893" cy="1210562"/>
      </dsp:txXfrm>
    </dsp:sp>
    <dsp:sp modelId="{4A006574-DC6D-436F-87C4-F3A36CBFA303}">
      <dsp:nvSpPr>
        <dsp:cNvPr id="0" name=""/>
        <dsp:cNvSpPr/>
      </dsp:nvSpPr>
      <dsp:spPr>
        <a:xfrm>
          <a:off x="22352" y="2270227"/>
          <a:ext cx="1513202" cy="1513202"/>
        </a:xfrm>
        <a:prstGeom prst="ellipse">
          <a:avLst/>
        </a:prstGeom>
        <a:solidFill>
          <a:schemeClr val="l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01BC6D4-143D-4CA9-9938-F4D4E78E5A56}">
      <dsp:nvSpPr>
        <dsp:cNvPr id="0" name=""/>
        <dsp:cNvSpPr/>
      </dsp:nvSpPr>
      <dsp:spPr>
        <a:xfrm>
          <a:off x="0" y="2918"/>
          <a:ext cx="10753200" cy="593704"/>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cs-CZ" sz="1800" b="0" kern="1200"/>
            <a:t>Identifikační údaje poskytovatele</a:t>
          </a:r>
          <a:endParaRPr lang="cs-CZ" sz="1800" kern="1200"/>
        </a:p>
      </dsp:txBody>
      <dsp:txXfrm>
        <a:off x="28982" y="31900"/>
        <a:ext cx="10695236" cy="535740"/>
      </dsp:txXfrm>
    </dsp:sp>
    <dsp:sp modelId="{C20FE3A5-BE9F-45C9-AC97-6AEC6F0933AB}">
      <dsp:nvSpPr>
        <dsp:cNvPr id="0" name=""/>
        <dsp:cNvSpPr/>
      </dsp:nvSpPr>
      <dsp:spPr>
        <a:xfrm>
          <a:off x="0" y="608592"/>
          <a:ext cx="10753200" cy="568927"/>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cs-CZ" sz="1800" b="0" kern="1200" dirty="0"/>
            <a:t>Identifikační údaje pacienta</a:t>
          </a:r>
          <a:endParaRPr lang="cs-CZ" sz="1800" kern="1200" dirty="0"/>
        </a:p>
      </dsp:txBody>
      <dsp:txXfrm>
        <a:off x="27773" y="636365"/>
        <a:ext cx="10697654" cy="513381"/>
      </dsp:txXfrm>
    </dsp:sp>
    <dsp:sp modelId="{701A13D7-E8D0-499E-9CE5-FB4775D38422}">
      <dsp:nvSpPr>
        <dsp:cNvPr id="0" name=""/>
        <dsp:cNvSpPr/>
      </dsp:nvSpPr>
      <dsp:spPr>
        <a:xfrm>
          <a:off x="0" y="1189489"/>
          <a:ext cx="10753200" cy="568927"/>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cs-CZ" sz="1800" b="0" kern="1200"/>
            <a:t>Pohlaví pacienta</a:t>
          </a:r>
          <a:endParaRPr lang="cs-CZ" sz="1800" kern="1200"/>
        </a:p>
      </dsp:txBody>
      <dsp:txXfrm>
        <a:off x="27773" y="1217262"/>
        <a:ext cx="10697654" cy="513381"/>
      </dsp:txXfrm>
    </dsp:sp>
    <dsp:sp modelId="{55E75138-5BFE-4F45-A00C-4A876C2B171B}">
      <dsp:nvSpPr>
        <dsp:cNvPr id="0" name=""/>
        <dsp:cNvSpPr/>
      </dsp:nvSpPr>
      <dsp:spPr>
        <a:xfrm>
          <a:off x="0" y="1770387"/>
          <a:ext cx="10753200" cy="568927"/>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cs-CZ" sz="1800" b="0" kern="1200"/>
            <a:t>Informace o zdravotním stavu pacienta, průběhu a výsledku poskytovaných ZS, dalších významných okolnostech</a:t>
          </a:r>
          <a:endParaRPr lang="cs-CZ" sz="1800" kern="1200"/>
        </a:p>
      </dsp:txBody>
      <dsp:txXfrm>
        <a:off x="27773" y="1798160"/>
        <a:ext cx="10697654" cy="513381"/>
      </dsp:txXfrm>
    </dsp:sp>
    <dsp:sp modelId="{4A990C54-7656-4B60-A02B-291C41F1242F}">
      <dsp:nvSpPr>
        <dsp:cNvPr id="0" name=""/>
        <dsp:cNvSpPr/>
      </dsp:nvSpPr>
      <dsp:spPr>
        <a:xfrm>
          <a:off x="0" y="2351284"/>
          <a:ext cx="10753200" cy="568927"/>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cs-CZ" sz="1800" b="0" kern="1200"/>
            <a:t>Rodinná, osobní, pracovní, sociální anamnéza</a:t>
          </a:r>
          <a:endParaRPr lang="cs-CZ" sz="1800" kern="1200"/>
        </a:p>
      </dsp:txBody>
      <dsp:txXfrm>
        <a:off x="27773" y="2379057"/>
        <a:ext cx="10697654" cy="513381"/>
      </dsp:txXfrm>
    </dsp:sp>
    <dsp:sp modelId="{4654F12C-46FC-4117-9A07-44E43DAA5416}">
      <dsp:nvSpPr>
        <dsp:cNvPr id="0" name=""/>
        <dsp:cNvSpPr/>
      </dsp:nvSpPr>
      <dsp:spPr>
        <a:xfrm>
          <a:off x="0" y="2932181"/>
          <a:ext cx="10753200" cy="568927"/>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cs-CZ" sz="1800" b="0" kern="1200"/>
            <a:t>Údaje vztahující se k úmrtí pacienta</a:t>
          </a:r>
          <a:endParaRPr lang="cs-CZ" sz="1800" kern="1200"/>
        </a:p>
      </dsp:txBody>
      <dsp:txXfrm>
        <a:off x="27773" y="2959954"/>
        <a:ext cx="10697654" cy="513381"/>
      </dsp:txXfrm>
    </dsp:sp>
    <dsp:sp modelId="{CC5358BC-214E-477E-B925-598B311DAA09}">
      <dsp:nvSpPr>
        <dsp:cNvPr id="0" name=""/>
        <dsp:cNvSpPr/>
      </dsp:nvSpPr>
      <dsp:spPr>
        <a:xfrm>
          <a:off x="0" y="3513078"/>
          <a:ext cx="10753200" cy="568927"/>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cs-CZ" sz="1800" b="0" kern="1200" dirty="0"/>
            <a:t>Další údaje podle ZZS / jiných právních předpisů</a:t>
          </a:r>
          <a:endParaRPr lang="cs-CZ" sz="1800" kern="1200" dirty="0"/>
        </a:p>
      </dsp:txBody>
      <dsp:txXfrm>
        <a:off x="27773" y="3540851"/>
        <a:ext cx="10697654" cy="513381"/>
      </dsp:txXfrm>
    </dsp:sp>
    <dsp:sp modelId="{9012CD06-5BE0-4DD3-B933-31F80B059430}">
      <dsp:nvSpPr>
        <dsp:cNvPr id="0" name=""/>
        <dsp:cNvSpPr/>
      </dsp:nvSpPr>
      <dsp:spPr>
        <a:xfrm>
          <a:off x="0" y="4082006"/>
          <a:ext cx="10753200" cy="75707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41414" tIns="17780" rIns="99568" bIns="17780" numCol="1" spcCol="1270" anchor="t" anchorCtr="0">
          <a:noAutofit/>
        </a:bodyPr>
        <a:lstStyle/>
        <a:p>
          <a:pPr marL="114300" lvl="1" indent="-114300" algn="l" defTabSz="622300">
            <a:lnSpc>
              <a:spcPct val="90000"/>
            </a:lnSpc>
            <a:spcBef>
              <a:spcPct val="0"/>
            </a:spcBef>
            <a:spcAft>
              <a:spcPct val="20000"/>
            </a:spcAft>
            <a:buChar char="•"/>
          </a:pPr>
          <a:r>
            <a:rPr lang="cs-CZ" sz="1400" b="0" kern="1200"/>
            <a:t>Písemný souhlas s poskytnutím ZS </a:t>
          </a:r>
          <a:endParaRPr lang="cs-CZ" sz="1400" kern="1200"/>
        </a:p>
        <a:p>
          <a:pPr marL="114300" lvl="1" indent="-114300" algn="l" defTabSz="622300">
            <a:lnSpc>
              <a:spcPct val="90000"/>
            </a:lnSpc>
            <a:spcBef>
              <a:spcPct val="0"/>
            </a:spcBef>
            <a:spcAft>
              <a:spcPct val="20000"/>
            </a:spcAft>
            <a:buChar char="•"/>
          </a:pPr>
          <a:r>
            <a:rPr lang="cs-CZ" sz="1400" b="0" kern="1200"/>
            <a:t>Záznam o odmítnutí poskytnutí ZS</a:t>
          </a:r>
          <a:endParaRPr lang="cs-CZ" sz="1400" kern="1200"/>
        </a:p>
        <a:p>
          <a:pPr marL="114300" lvl="1" indent="-114300" algn="l" defTabSz="622300">
            <a:lnSpc>
              <a:spcPct val="90000"/>
            </a:lnSpc>
            <a:spcBef>
              <a:spcPct val="0"/>
            </a:spcBef>
            <a:spcAft>
              <a:spcPct val="20000"/>
            </a:spcAft>
            <a:buChar char="•"/>
          </a:pPr>
          <a:r>
            <a:rPr lang="cs-CZ" sz="1400" b="0" kern="1200"/>
            <a:t>Záznam o dříve vysloveném přání</a:t>
          </a:r>
          <a:endParaRPr lang="cs-CZ" sz="1400" kern="1200"/>
        </a:p>
        <a:p>
          <a:pPr marL="114300" lvl="1" indent="-114300" algn="l" defTabSz="622300">
            <a:lnSpc>
              <a:spcPct val="90000"/>
            </a:lnSpc>
            <a:spcBef>
              <a:spcPct val="0"/>
            </a:spcBef>
            <a:spcAft>
              <a:spcPct val="20000"/>
            </a:spcAft>
            <a:buChar char="•"/>
          </a:pPr>
          <a:r>
            <a:rPr lang="cs-CZ" sz="1400" b="0" kern="1200"/>
            <a:t>Záznam o souhlasu s poskytováním informací</a:t>
          </a:r>
          <a:endParaRPr lang="cs-CZ" sz="1400" kern="1200"/>
        </a:p>
      </dsp:txBody>
      <dsp:txXfrm>
        <a:off x="0" y="4082006"/>
        <a:ext cx="10753200" cy="757074"/>
      </dsp:txXfrm>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2BA777A-CFC8-487E-8A6A-E6D8E33745A7}">
      <dsp:nvSpPr>
        <dsp:cNvPr id="0" name=""/>
        <dsp:cNvSpPr/>
      </dsp:nvSpPr>
      <dsp:spPr>
        <a:xfrm>
          <a:off x="0" y="29251"/>
          <a:ext cx="10753200" cy="14274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32410" tIns="232410" rIns="232410" bIns="232410" numCol="1" spcCol="1270" anchor="ctr" anchorCtr="0">
          <a:noAutofit/>
        </a:bodyPr>
        <a:lstStyle/>
        <a:p>
          <a:pPr marL="0" lvl="0" indent="0" algn="l" defTabSz="2711450" rtl="0">
            <a:lnSpc>
              <a:spcPct val="90000"/>
            </a:lnSpc>
            <a:spcBef>
              <a:spcPct val="0"/>
            </a:spcBef>
            <a:spcAft>
              <a:spcPct val="35000"/>
            </a:spcAft>
            <a:buNone/>
          </a:pPr>
          <a:r>
            <a:rPr lang="cs-CZ" sz="6100" kern="1200" dirty="0"/>
            <a:t>V listinné podobě</a:t>
          </a:r>
        </a:p>
      </dsp:txBody>
      <dsp:txXfrm>
        <a:off x="69680" y="98931"/>
        <a:ext cx="10613840" cy="1288040"/>
      </dsp:txXfrm>
    </dsp:sp>
    <dsp:sp modelId="{9E22F91D-F92F-43E5-982F-8419D29AB255}">
      <dsp:nvSpPr>
        <dsp:cNvPr id="0" name=""/>
        <dsp:cNvSpPr/>
      </dsp:nvSpPr>
      <dsp:spPr>
        <a:xfrm>
          <a:off x="0" y="1632332"/>
          <a:ext cx="10753200" cy="14274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32410" tIns="232410" rIns="232410" bIns="232410" numCol="1" spcCol="1270" anchor="ctr" anchorCtr="0">
          <a:noAutofit/>
        </a:bodyPr>
        <a:lstStyle/>
        <a:p>
          <a:pPr marL="0" lvl="0" indent="0" algn="l" defTabSz="2711450" rtl="0">
            <a:lnSpc>
              <a:spcPct val="90000"/>
            </a:lnSpc>
            <a:spcBef>
              <a:spcPct val="0"/>
            </a:spcBef>
            <a:spcAft>
              <a:spcPct val="35000"/>
            </a:spcAft>
            <a:buNone/>
          </a:pPr>
          <a:r>
            <a:rPr lang="cs-CZ" sz="6100" kern="1200" dirty="0"/>
            <a:t>V elektronické podobě</a:t>
          </a:r>
        </a:p>
      </dsp:txBody>
      <dsp:txXfrm>
        <a:off x="69680" y="1702012"/>
        <a:ext cx="10613840" cy="1288040"/>
      </dsp:txXfrm>
    </dsp:sp>
    <dsp:sp modelId="{FDFEF72A-561C-419D-87CC-7A5B8C4FE01D}">
      <dsp:nvSpPr>
        <dsp:cNvPr id="0" name=""/>
        <dsp:cNvSpPr/>
      </dsp:nvSpPr>
      <dsp:spPr>
        <a:xfrm>
          <a:off x="0" y="3235411"/>
          <a:ext cx="10753200" cy="14274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7160" tIns="137160" rIns="137160" bIns="137160" numCol="1" spcCol="1270" anchor="ctr" anchorCtr="0">
          <a:noAutofit/>
        </a:bodyPr>
        <a:lstStyle/>
        <a:p>
          <a:pPr marL="0" lvl="0" indent="0" algn="l" defTabSz="1600200" rtl="0">
            <a:lnSpc>
              <a:spcPct val="90000"/>
            </a:lnSpc>
            <a:spcBef>
              <a:spcPct val="0"/>
            </a:spcBef>
            <a:spcAft>
              <a:spcPct val="35000"/>
            </a:spcAft>
            <a:buNone/>
          </a:pPr>
          <a:r>
            <a:rPr lang="cs-CZ" sz="3600" kern="1200" dirty="0"/>
            <a:t>V kombinaci listinné a elektronické podoby (souběžná)</a:t>
          </a:r>
          <a:endParaRPr lang="cs-CZ" sz="3200" kern="1200" dirty="0"/>
        </a:p>
      </dsp:txBody>
      <dsp:txXfrm>
        <a:off x="69680" y="3305091"/>
        <a:ext cx="10613840" cy="1288040"/>
      </dsp:txXfrm>
    </dsp:sp>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16DB80E-A2A0-4FEC-AB70-716219B9BFA4}">
      <dsp:nvSpPr>
        <dsp:cNvPr id="0" name=""/>
        <dsp:cNvSpPr/>
      </dsp:nvSpPr>
      <dsp:spPr>
        <a:xfrm>
          <a:off x="0" y="25198"/>
          <a:ext cx="10753200" cy="9360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0" tIns="152400" rIns="152400" bIns="152400" numCol="1" spcCol="1270" anchor="ctr" anchorCtr="0">
          <a:noAutofit/>
        </a:bodyPr>
        <a:lstStyle/>
        <a:p>
          <a:pPr marL="0" lvl="0" indent="0" algn="l" defTabSz="1778000" rtl="0">
            <a:lnSpc>
              <a:spcPct val="90000"/>
            </a:lnSpc>
            <a:spcBef>
              <a:spcPct val="0"/>
            </a:spcBef>
            <a:spcAft>
              <a:spcPct val="35000"/>
            </a:spcAft>
            <a:buNone/>
          </a:pPr>
          <a:r>
            <a:rPr lang="cs-CZ" sz="4000" b="0" kern="1200" dirty="0"/>
            <a:t>Průkazně, pravdivě, čitelně</a:t>
          </a:r>
          <a:endParaRPr lang="cs-CZ" sz="4000" kern="1200" dirty="0"/>
        </a:p>
      </dsp:txBody>
      <dsp:txXfrm>
        <a:off x="45692" y="70890"/>
        <a:ext cx="10661816" cy="844616"/>
      </dsp:txXfrm>
    </dsp:sp>
    <dsp:sp modelId="{3986CC67-AB83-4374-A790-D1FFA2795F86}">
      <dsp:nvSpPr>
        <dsp:cNvPr id="0" name=""/>
        <dsp:cNvSpPr/>
      </dsp:nvSpPr>
      <dsp:spPr>
        <a:xfrm>
          <a:off x="0" y="1076398"/>
          <a:ext cx="10753200" cy="9360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0" tIns="152400" rIns="152400" bIns="152400" numCol="1" spcCol="1270" anchor="ctr" anchorCtr="0">
          <a:noAutofit/>
        </a:bodyPr>
        <a:lstStyle/>
        <a:p>
          <a:pPr marL="0" lvl="0" indent="0" algn="l" defTabSz="1778000" rtl="0">
            <a:lnSpc>
              <a:spcPct val="90000"/>
            </a:lnSpc>
            <a:spcBef>
              <a:spcPct val="0"/>
            </a:spcBef>
            <a:spcAft>
              <a:spcPct val="35000"/>
            </a:spcAft>
            <a:buNone/>
          </a:pPr>
          <a:r>
            <a:rPr lang="cs-CZ" sz="4000" b="0" kern="1200" dirty="0"/>
            <a:t>Průběžně doplňována</a:t>
          </a:r>
          <a:endParaRPr lang="cs-CZ" sz="4000" kern="1200" dirty="0"/>
        </a:p>
      </dsp:txBody>
      <dsp:txXfrm>
        <a:off x="45692" y="1122090"/>
        <a:ext cx="10661816" cy="844616"/>
      </dsp:txXfrm>
    </dsp:sp>
    <dsp:sp modelId="{F3775152-2480-4846-91CB-C0AB1E4284D7}">
      <dsp:nvSpPr>
        <dsp:cNvPr id="0" name=""/>
        <dsp:cNvSpPr/>
      </dsp:nvSpPr>
      <dsp:spPr>
        <a:xfrm>
          <a:off x="0" y="2127599"/>
          <a:ext cx="10753200" cy="9360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0" tIns="152400" rIns="152400" bIns="152400" numCol="1" spcCol="1270" anchor="ctr" anchorCtr="0">
          <a:noAutofit/>
        </a:bodyPr>
        <a:lstStyle/>
        <a:p>
          <a:pPr marL="0" lvl="0" indent="0" algn="l" defTabSz="1778000" rtl="0">
            <a:lnSpc>
              <a:spcPct val="90000"/>
            </a:lnSpc>
            <a:spcBef>
              <a:spcPct val="0"/>
            </a:spcBef>
            <a:spcAft>
              <a:spcPct val="35000"/>
            </a:spcAft>
            <a:buNone/>
          </a:pPr>
          <a:r>
            <a:rPr lang="cs-CZ" sz="4000" b="0" kern="1200" dirty="0"/>
            <a:t>Jednotlivé zápisy bez zbytečného odkladu</a:t>
          </a:r>
          <a:endParaRPr lang="cs-CZ" sz="4000" kern="1200" dirty="0"/>
        </a:p>
      </dsp:txBody>
      <dsp:txXfrm>
        <a:off x="45692" y="2173291"/>
        <a:ext cx="10661816" cy="844616"/>
      </dsp:txXfrm>
    </dsp:sp>
    <dsp:sp modelId="{039AC1DE-8529-43D4-935A-BD33B69DECFF}">
      <dsp:nvSpPr>
        <dsp:cNvPr id="0" name=""/>
        <dsp:cNvSpPr/>
      </dsp:nvSpPr>
      <dsp:spPr>
        <a:xfrm>
          <a:off x="0" y="3178799"/>
          <a:ext cx="10753200" cy="9360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0" tIns="152400" rIns="152400" bIns="152400" numCol="1" spcCol="1270" anchor="ctr" anchorCtr="0">
          <a:noAutofit/>
        </a:bodyPr>
        <a:lstStyle/>
        <a:p>
          <a:pPr marL="0" lvl="0" indent="0" algn="l" defTabSz="1778000" rtl="0">
            <a:lnSpc>
              <a:spcPct val="90000"/>
            </a:lnSpc>
            <a:spcBef>
              <a:spcPct val="0"/>
            </a:spcBef>
            <a:spcAft>
              <a:spcPct val="35000"/>
            </a:spcAft>
            <a:buNone/>
          </a:pPr>
          <a:r>
            <a:rPr lang="cs-CZ" sz="4000" b="0" kern="1200" dirty="0"/>
            <a:t>Opravy novým zápisem</a:t>
          </a:r>
          <a:endParaRPr lang="cs-CZ" sz="4000" kern="1200" dirty="0"/>
        </a:p>
      </dsp:txBody>
      <dsp:txXfrm>
        <a:off x="45692" y="3224491"/>
        <a:ext cx="10661816" cy="844616"/>
      </dsp:txXfrm>
    </dsp:sp>
  </dsp:spTree>
</dsp:drawing>
</file>

<file path=ppt/diagrams/drawing1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EB5D640-0A50-4CA5-8C2E-D7BBD2DB97DF}">
      <dsp:nvSpPr>
        <dsp:cNvPr id="0" name=""/>
        <dsp:cNvSpPr/>
      </dsp:nvSpPr>
      <dsp:spPr>
        <a:xfrm>
          <a:off x="0" y="3778"/>
          <a:ext cx="8596668" cy="915121"/>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l" defTabSz="1244600" rtl="0">
            <a:lnSpc>
              <a:spcPct val="90000"/>
            </a:lnSpc>
            <a:spcBef>
              <a:spcPct val="0"/>
            </a:spcBef>
            <a:spcAft>
              <a:spcPct val="35000"/>
            </a:spcAft>
            <a:buNone/>
          </a:pPr>
          <a:r>
            <a:rPr lang="cs-CZ" sz="2800" kern="1200" dirty="0"/>
            <a:t>zákonný zástupce nebo opatrovník pacienta</a:t>
          </a:r>
        </a:p>
      </dsp:txBody>
      <dsp:txXfrm>
        <a:off x="44673" y="48451"/>
        <a:ext cx="8507322" cy="825775"/>
      </dsp:txXfrm>
    </dsp:sp>
    <dsp:sp modelId="{CFE4C64A-3468-47F3-BE5F-095D0168C0DA}">
      <dsp:nvSpPr>
        <dsp:cNvPr id="0" name=""/>
        <dsp:cNvSpPr/>
      </dsp:nvSpPr>
      <dsp:spPr>
        <a:xfrm>
          <a:off x="0" y="931277"/>
          <a:ext cx="8596668" cy="915121"/>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l" defTabSz="1244600" rtl="0">
            <a:lnSpc>
              <a:spcPct val="90000"/>
            </a:lnSpc>
            <a:spcBef>
              <a:spcPct val="0"/>
            </a:spcBef>
            <a:spcAft>
              <a:spcPct val="35000"/>
            </a:spcAft>
            <a:buNone/>
          </a:pPr>
          <a:r>
            <a:rPr lang="cs-CZ" sz="2800" kern="1200" dirty="0"/>
            <a:t>osoby určené pacientem, zákonným zástupcem nebo opatrovník pacienta</a:t>
          </a:r>
        </a:p>
      </dsp:txBody>
      <dsp:txXfrm>
        <a:off x="44673" y="975950"/>
        <a:ext cx="8507322" cy="825775"/>
      </dsp:txXfrm>
    </dsp:sp>
    <dsp:sp modelId="{460C82D2-816D-4E01-BA0A-F0C27F6F048D}">
      <dsp:nvSpPr>
        <dsp:cNvPr id="0" name=""/>
        <dsp:cNvSpPr/>
      </dsp:nvSpPr>
      <dsp:spPr>
        <a:xfrm>
          <a:off x="0" y="1858775"/>
          <a:ext cx="8596668" cy="915121"/>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l" defTabSz="1244600" rtl="0">
            <a:lnSpc>
              <a:spcPct val="90000"/>
            </a:lnSpc>
            <a:spcBef>
              <a:spcPct val="0"/>
            </a:spcBef>
            <a:spcAft>
              <a:spcPct val="35000"/>
            </a:spcAft>
            <a:buNone/>
          </a:pPr>
          <a:r>
            <a:rPr lang="cs-CZ" sz="2800" kern="1200" dirty="0"/>
            <a:t>osoby blízké zemřelému pacientovi</a:t>
          </a:r>
          <a:r>
            <a:rPr lang="cs-CZ" sz="2400" kern="1200" dirty="0"/>
            <a:t>:</a:t>
          </a:r>
        </a:p>
      </dsp:txBody>
      <dsp:txXfrm>
        <a:off x="44673" y="1903448"/>
        <a:ext cx="8507322" cy="825775"/>
      </dsp:txXfrm>
    </dsp:sp>
    <dsp:sp modelId="{1B4B02F8-55DC-43BB-9DE6-AD6516D80BC8}">
      <dsp:nvSpPr>
        <dsp:cNvPr id="0" name=""/>
        <dsp:cNvSpPr/>
      </dsp:nvSpPr>
      <dsp:spPr>
        <a:xfrm>
          <a:off x="0" y="2773897"/>
          <a:ext cx="8596668" cy="110309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72944" tIns="22860" rIns="128016" bIns="22860" numCol="1" spcCol="1270" anchor="t" anchorCtr="0">
          <a:noAutofit/>
        </a:bodyPr>
        <a:lstStyle/>
        <a:p>
          <a:pPr marL="171450" lvl="1" indent="-171450" algn="l" defTabSz="800100" rtl="0">
            <a:lnSpc>
              <a:spcPct val="90000"/>
            </a:lnSpc>
            <a:spcBef>
              <a:spcPct val="0"/>
            </a:spcBef>
            <a:spcAft>
              <a:spcPct val="20000"/>
            </a:spcAft>
            <a:buChar char="•"/>
          </a:pPr>
          <a:r>
            <a:rPr lang="cs-CZ" sz="1800" kern="1200" dirty="0"/>
            <a:t>informace o zdravotním stavu pacienta, který zemřel, a informace o výsledku pitvy, byla-li provedena, včetně práva nahlížet do zdravotnické dokumentace vedené o jeho osobě nebo do jiných zápisů vztahujících se k jeho zdravotnímu stavu a pořizovat z nich výpisy nebo jejich kopie. </a:t>
          </a:r>
        </a:p>
        <a:p>
          <a:pPr marL="171450" lvl="1" indent="-171450" algn="l" defTabSz="800100" rtl="0">
            <a:lnSpc>
              <a:spcPct val="90000"/>
            </a:lnSpc>
            <a:spcBef>
              <a:spcPct val="0"/>
            </a:spcBef>
            <a:spcAft>
              <a:spcPct val="20000"/>
            </a:spcAft>
            <a:buChar char="•"/>
          </a:pPr>
          <a:r>
            <a:rPr lang="cs-CZ" sz="1800" kern="1200" dirty="0"/>
            <a:t>zemřelý mohl tento přístup předem zakázat</a:t>
          </a:r>
        </a:p>
      </dsp:txBody>
      <dsp:txXfrm>
        <a:off x="0" y="2773897"/>
        <a:ext cx="8596668" cy="1103096"/>
      </dsp:txXfrm>
    </dsp:sp>
  </dsp:spTree>
</dsp:drawing>
</file>

<file path=ppt/diagrams/drawing1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068D597-6B5C-412D-AD47-3AFBE960A427}">
      <dsp:nvSpPr>
        <dsp:cNvPr id="0" name=""/>
        <dsp:cNvSpPr/>
      </dsp:nvSpPr>
      <dsp:spPr>
        <a:xfrm>
          <a:off x="0" y="45090"/>
          <a:ext cx="10770673" cy="7722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5730" tIns="125730" rIns="125730" bIns="125730" numCol="1" spcCol="1270" anchor="ctr" anchorCtr="0">
          <a:noAutofit/>
        </a:bodyPr>
        <a:lstStyle/>
        <a:p>
          <a:pPr marL="0" lvl="0" indent="0" algn="l" defTabSz="1466850" rtl="0">
            <a:lnSpc>
              <a:spcPct val="90000"/>
            </a:lnSpc>
            <a:spcBef>
              <a:spcPct val="0"/>
            </a:spcBef>
            <a:spcAft>
              <a:spcPct val="35000"/>
            </a:spcAft>
            <a:buNone/>
          </a:pPr>
          <a:r>
            <a:rPr lang="cs-CZ" sz="3300" b="0" kern="1200"/>
            <a:t>Zpravidla poskytovatel</a:t>
          </a:r>
          <a:endParaRPr lang="cs-CZ" sz="3300" kern="1200"/>
        </a:p>
      </dsp:txBody>
      <dsp:txXfrm>
        <a:off x="37696" y="82786"/>
        <a:ext cx="10695281" cy="696808"/>
      </dsp:txXfrm>
    </dsp:sp>
    <dsp:sp modelId="{B2390136-9387-452E-93D8-6EEEC3797462}">
      <dsp:nvSpPr>
        <dsp:cNvPr id="0" name=""/>
        <dsp:cNvSpPr/>
      </dsp:nvSpPr>
      <dsp:spPr>
        <a:xfrm>
          <a:off x="0" y="817290"/>
          <a:ext cx="10770673" cy="293733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41969" tIns="41910" rIns="234696" bIns="41910" numCol="1" spcCol="1270" anchor="t" anchorCtr="0">
          <a:noAutofit/>
        </a:bodyPr>
        <a:lstStyle/>
        <a:p>
          <a:pPr marL="228600" lvl="1" indent="-228600" algn="l" defTabSz="1155700" rtl="0">
            <a:lnSpc>
              <a:spcPct val="90000"/>
            </a:lnSpc>
            <a:spcBef>
              <a:spcPct val="0"/>
            </a:spcBef>
            <a:spcAft>
              <a:spcPct val="20000"/>
            </a:spcAft>
            <a:buChar char="•"/>
          </a:pPr>
          <a:r>
            <a:rPr lang="cs-CZ" sz="2600" b="0" kern="1200"/>
            <a:t>Oprávněn požadovat úhradu ve výši, která nesmí přesáhnout náklady spojené s pořízením výpisu</a:t>
          </a:r>
          <a:endParaRPr lang="cs-CZ" sz="2600" kern="1200"/>
        </a:p>
        <a:p>
          <a:pPr marL="228600" lvl="1" indent="-228600" algn="l" defTabSz="1155700" rtl="0">
            <a:lnSpc>
              <a:spcPct val="90000"/>
            </a:lnSpc>
            <a:spcBef>
              <a:spcPct val="0"/>
            </a:spcBef>
            <a:spcAft>
              <a:spcPct val="20000"/>
            </a:spcAft>
            <a:buChar char="•"/>
          </a:pPr>
          <a:r>
            <a:rPr lang="cs-CZ" sz="2600" b="0" kern="1200" dirty="0"/>
            <a:t>V případě, že je zdravotnická dokumentace vedena pouze v elektronické podobě, má pacient nebo jiná osoba oprávněná podle § 65 </a:t>
          </a:r>
          <a:r>
            <a:rPr lang="cs-CZ" sz="2600" b="0" kern="1200" dirty="0" err="1"/>
            <a:t>Zozs</a:t>
          </a:r>
          <a:r>
            <a:rPr lang="cs-CZ" sz="2600" b="0" kern="1200" dirty="0"/>
            <a:t> právo nahlížet dálkovým přístupem nebo na pořízení její kopie na technickém nosiči dat, který si určí, nebrání-li tomu technické možnosti poskytovatele; to neplatí, požaduje-li listinnou podobu.</a:t>
          </a:r>
          <a:endParaRPr lang="cs-CZ" sz="2600" kern="1200" dirty="0"/>
        </a:p>
      </dsp:txBody>
      <dsp:txXfrm>
        <a:off x="0" y="817290"/>
        <a:ext cx="10770673" cy="2937330"/>
      </dsp:txXfrm>
    </dsp:sp>
    <dsp:sp modelId="{670CF24E-8944-4BE4-AD8C-02C90F5E622C}">
      <dsp:nvSpPr>
        <dsp:cNvPr id="0" name=""/>
        <dsp:cNvSpPr/>
      </dsp:nvSpPr>
      <dsp:spPr>
        <a:xfrm>
          <a:off x="0" y="3754621"/>
          <a:ext cx="10770673" cy="7722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l" defTabSz="1244600" rtl="0">
            <a:lnSpc>
              <a:spcPct val="90000"/>
            </a:lnSpc>
            <a:spcBef>
              <a:spcPct val="0"/>
            </a:spcBef>
            <a:spcAft>
              <a:spcPct val="35000"/>
            </a:spcAft>
            <a:buNone/>
          </a:pPr>
          <a:r>
            <a:rPr lang="cs-CZ" sz="2800" b="0" kern="1200" dirty="0"/>
            <a:t>O každém pořízení učinit záznam (s výjimkou zdrav. pracovníka) </a:t>
          </a:r>
          <a:endParaRPr lang="cs-CZ" sz="2800" kern="1200" dirty="0"/>
        </a:p>
      </dsp:txBody>
      <dsp:txXfrm>
        <a:off x="37696" y="3792317"/>
        <a:ext cx="10695281" cy="696808"/>
      </dsp:txXfrm>
    </dsp:sp>
  </dsp:spTree>
</dsp:drawing>
</file>

<file path=ppt/diagrams/drawing1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B5621C6-8C4A-460E-ADE8-07ED4DFDCFF7}">
      <dsp:nvSpPr>
        <dsp:cNvPr id="0" name=""/>
        <dsp:cNvSpPr/>
      </dsp:nvSpPr>
      <dsp:spPr>
        <a:xfrm>
          <a:off x="0" y="19078"/>
          <a:ext cx="10753200" cy="12636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5740" tIns="205740" rIns="205740" bIns="205740" numCol="1" spcCol="1270" anchor="ctr" anchorCtr="0">
          <a:noAutofit/>
        </a:bodyPr>
        <a:lstStyle/>
        <a:p>
          <a:pPr marL="0" lvl="0" indent="0" algn="l" defTabSz="2400300" rtl="0">
            <a:lnSpc>
              <a:spcPct val="90000"/>
            </a:lnSpc>
            <a:spcBef>
              <a:spcPct val="0"/>
            </a:spcBef>
            <a:spcAft>
              <a:spcPct val="35000"/>
            </a:spcAft>
            <a:buNone/>
          </a:pPr>
          <a:r>
            <a:rPr lang="cs-CZ" sz="5400" b="0" kern="1200" dirty="0"/>
            <a:t>Uchovávání</a:t>
          </a:r>
          <a:endParaRPr lang="cs-CZ" sz="5400" kern="1200" dirty="0"/>
        </a:p>
      </dsp:txBody>
      <dsp:txXfrm>
        <a:off x="61684" y="80762"/>
        <a:ext cx="10629832" cy="1140232"/>
      </dsp:txXfrm>
    </dsp:sp>
    <dsp:sp modelId="{CEF4226B-88DA-45D5-9A7F-242BB84E9944}">
      <dsp:nvSpPr>
        <dsp:cNvPr id="0" name=""/>
        <dsp:cNvSpPr/>
      </dsp:nvSpPr>
      <dsp:spPr>
        <a:xfrm>
          <a:off x="0" y="1438198"/>
          <a:ext cx="10753200" cy="12636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5740" tIns="205740" rIns="205740" bIns="205740" numCol="1" spcCol="1270" anchor="ctr" anchorCtr="0">
          <a:noAutofit/>
        </a:bodyPr>
        <a:lstStyle/>
        <a:p>
          <a:pPr marL="0" lvl="0" indent="0" algn="l" defTabSz="2400300" rtl="0">
            <a:lnSpc>
              <a:spcPct val="90000"/>
            </a:lnSpc>
            <a:spcBef>
              <a:spcPct val="0"/>
            </a:spcBef>
            <a:spcAft>
              <a:spcPct val="35000"/>
            </a:spcAft>
            <a:buNone/>
          </a:pPr>
          <a:r>
            <a:rPr lang="cs-CZ" sz="5400" b="0" kern="1200"/>
            <a:t>Vyřazování </a:t>
          </a:r>
          <a:endParaRPr lang="cs-CZ" sz="5400" kern="1200"/>
        </a:p>
      </dsp:txBody>
      <dsp:txXfrm>
        <a:off x="61684" y="1499882"/>
        <a:ext cx="10629832" cy="1140232"/>
      </dsp:txXfrm>
    </dsp:sp>
    <dsp:sp modelId="{ED871DA9-8107-4494-931D-883CA711C698}">
      <dsp:nvSpPr>
        <dsp:cNvPr id="0" name=""/>
        <dsp:cNvSpPr/>
      </dsp:nvSpPr>
      <dsp:spPr>
        <a:xfrm>
          <a:off x="0" y="2857319"/>
          <a:ext cx="10753200" cy="12636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5740" tIns="205740" rIns="205740" bIns="205740" numCol="1" spcCol="1270" anchor="ctr" anchorCtr="0">
          <a:noAutofit/>
        </a:bodyPr>
        <a:lstStyle/>
        <a:p>
          <a:pPr marL="0" lvl="0" indent="0" algn="l" defTabSz="2400300" rtl="0">
            <a:lnSpc>
              <a:spcPct val="90000"/>
            </a:lnSpc>
            <a:spcBef>
              <a:spcPct val="0"/>
            </a:spcBef>
            <a:spcAft>
              <a:spcPct val="35000"/>
            </a:spcAft>
            <a:buNone/>
          </a:pPr>
          <a:r>
            <a:rPr lang="cs-CZ" sz="5400" b="0" kern="1200"/>
            <a:t>Zničení</a:t>
          </a:r>
          <a:endParaRPr lang="cs-CZ" sz="5400" kern="1200"/>
        </a:p>
      </dsp:txBody>
      <dsp:txXfrm>
        <a:off x="61684" y="2919003"/>
        <a:ext cx="10629832" cy="1140232"/>
      </dsp:txXfrm>
    </dsp:sp>
  </dsp:spTree>
</dsp:drawing>
</file>

<file path=ppt/diagrams/drawing1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A86CD66-8DCE-46AC-B306-8257ADB87704}">
      <dsp:nvSpPr>
        <dsp:cNvPr id="0" name=""/>
        <dsp:cNvSpPr/>
      </dsp:nvSpPr>
      <dsp:spPr>
        <a:xfrm>
          <a:off x="0" y="17999"/>
          <a:ext cx="10753200" cy="7488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rtl="0">
            <a:lnSpc>
              <a:spcPct val="90000"/>
            </a:lnSpc>
            <a:spcBef>
              <a:spcPct val="0"/>
            </a:spcBef>
            <a:spcAft>
              <a:spcPct val="35000"/>
            </a:spcAft>
            <a:buNone/>
          </a:pPr>
          <a:r>
            <a:rPr lang="cs-CZ" sz="1800" b="0" kern="1200" dirty="0"/>
            <a:t>Vyhláška o zdravotnické dokumentaci</a:t>
          </a:r>
          <a:endParaRPr lang="cs-CZ" sz="1800" kern="1200" dirty="0"/>
        </a:p>
      </dsp:txBody>
      <dsp:txXfrm>
        <a:off x="36553" y="54552"/>
        <a:ext cx="10680094" cy="675694"/>
      </dsp:txXfrm>
    </dsp:sp>
    <dsp:sp modelId="{159E2FE3-922F-40F3-AD73-B1BAC88AF89F}">
      <dsp:nvSpPr>
        <dsp:cNvPr id="0" name=""/>
        <dsp:cNvSpPr/>
      </dsp:nvSpPr>
      <dsp:spPr>
        <a:xfrm>
          <a:off x="0" y="766799"/>
          <a:ext cx="10753200" cy="9729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41414" tIns="15240" rIns="85344" bIns="15240" numCol="1" spcCol="1270" anchor="t" anchorCtr="0">
          <a:noAutofit/>
        </a:bodyPr>
        <a:lstStyle/>
        <a:p>
          <a:pPr marL="114300" lvl="1" indent="-114300" algn="l" defTabSz="533400" rtl="0">
            <a:lnSpc>
              <a:spcPct val="90000"/>
            </a:lnSpc>
            <a:spcBef>
              <a:spcPct val="0"/>
            </a:spcBef>
            <a:spcAft>
              <a:spcPct val="20000"/>
            </a:spcAft>
            <a:buChar char="•"/>
          </a:pPr>
          <a:r>
            <a:rPr lang="cs-CZ" sz="1200" b="0" i="1" kern="1200" dirty="0"/>
            <a:t>minimální obsah jednotlivých částí ZD</a:t>
          </a:r>
          <a:endParaRPr lang="cs-CZ" sz="1200" kern="1200" dirty="0"/>
        </a:p>
        <a:p>
          <a:pPr marL="114300" lvl="1" indent="-114300" algn="l" defTabSz="533400" rtl="0">
            <a:lnSpc>
              <a:spcPct val="90000"/>
            </a:lnSpc>
            <a:spcBef>
              <a:spcPct val="0"/>
            </a:spcBef>
            <a:spcAft>
              <a:spcPct val="20000"/>
            </a:spcAft>
            <a:buChar char="•"/>
          </a:pPr>
          <a:r>
            <a:rPr lang="cs-CZ" sz="1200" b="0" i="1" kern="1200" dirty="0"/>
            <a:t>součásti ZD</a:t>
          </a:r>
          <a:endParaRPr lang="cs-CZ" sz="1200" kern="1200" dirty="0"/>
        </a:p>
        <a:p>
          <a:pPr marL="114300" lvl="1" indent="-114300" algn="l" defTabSz="533400" rtl="0">
            <a:lnSpc>
              <a:spcPct val="90000"/>
            </a:lnSpc>
            <a:spcBef>
              <a:spcPct val="0"/>
            </a:spcBef>
            <a:spcAft>
              <a:spcPct val="20000"/>
            </a:spcAft>
            <a:buChar char="•"/>
          </a:pPr>
          <a:r>
            <a:rPr lang="cs-CZ" sz="1200" b="0" i="1" kern="1200" dirty="0"/>
            <a:t>zásady pro uchování ZD </a:t>
          </a:r>
          <a:endParaRPr lang="cs-CZ" sz="1200" kern="1200" dirty="0"/>
        </a:p>
        <a:p>
          <a:pPr marL="114300" lvl="1" indent="-114300" algn="l" defTabSz="533400" rtl="0">
            <a:lnSpc>
              <a:spcPct val="90000"/>
            </a:lnSpc>
            <a:spcBef>
              <a:spcPct val="0"/>
            </a:spcBef>
            <a:spcAft>
              <a:spcPct val="20000"/>
            </a:spcAft>
            <a:buChar char="•"/>
          </a:pPr>
          <a:r>
            <a:rPr lang="cs-CZ" sz="1200" b="0" i="1" kern="1200" dirty="0"/>
            <a:t>postup při jejím vyřazování a zničení po uplynutí doby uchování</a:t>
          </a:r>
          <a:endParaRPr lang="cs-CZ" sz="1200" kern="1200" dirty="0"/>
        </a:p>
        <a:p>
          <a:pPr marL="114300" lvl="1" indent="-114300" algn="l" defTabSz="533400" rtl="0">
            <a:lnSpc>
              <a:spcPct val="90000"/>
            </a:lnSpc>
            <a:spcBef>
              <a:spcPct val="0"/>
            </a:spcBef>
            <a:spcAft>
              <a:spcPct val="20000"/>
            </a:spcAft>
            <a:buChar char="•"/>
          </a:pPr>
          <a:r>
            <a:rPr lang="cs-CZ" sz="1200" b="0" i="1" kern="1200" dirty="0"/>
            <a:t>doby uchování ZD</a:t>
          </a:r>
          <a:endParaRPr lang="cs-CZ" sz="1200" kern="1200" dirty="0"/>
        </a:p>
      </dsp:txBody>
      <dsp:txXfrm>
        <a:off x="0" y="766799"/>
        <a:ext cx="10753200" cy="972900"/>
      </dsp:txXfrm>
    </dsp:sp>
    <dsp:sp modelId="{9DDBF7F2-45CB-45A9-84DC-EFE9C0D9C0E7}">
      <dsp:nvSpPr>
        <dsp:cNvPr id="0" name=""/>
        <dsp:cNvSpPr/>
      </dsp:nvSpPr>
      <dsp:spPr>
        <a:xfrm>
          <a:off x="0" y="1739699"/>
          <a:ext cx="10753200" cy="7488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rtl="0">
            <a:lnSpc>
              <a:spcPct val="90000"/>
            </a:lnSpc>
            <a:spcBef>
              <a:spcPct val="0"/>
            </a:spcBef>
            <a:spcAft>
              <a:spcPct val="35000"/>
            </a:spcAft>
            <a:buNone/>
          </a:pPr>
          <a:r>
            <a:rPr lang="cs-CZ" sz="1800" b="0" kern="1200" dirty="0"/>
            <a:t>Občanský zákoník</a:t>
          </a:r>
          <a:endParaRPr lang="cs-CZ" sz="1800" kern="1200" dirty="0"/>
        </a:p>
      </dsp:txBody>
      <dsp:txXfrm>
        <a:off x="36553" y="1776252"/>
        <a:ext cx="10680094" cy="675694"/>
      </dsp:txXfrm>
    </dsp:sp>
    <dsp:sp modelId="{8B11311E-0099-4DB6-9C15-5D59C561020C}">
      <dsp:nvSpPr>
        <dsp:cNvPr id="0" name=""/>
        <dsp:cNvSpPr/>
      </dsp:nvSpPr>
      <dsp:spPr>
        <a:xfrm>
          <a:off x="0" y="2488499"/>
          <a:ext cx="10753200" cy="8901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41414" tIns="15240" rIns="85344" bIns="15240" numCol="1" spcCol="1270" anchor="t" anchorCtr="0">
          <a:noAutofit/>
        </a:bodyPr>
        <a:lstStyle/>
        <a:p>
          <a:pPr marL="114300" lvl="1" indent="-114300" algn="just" defTabSz="533400" rtl="0">
            <a:lnSpc>
              <a:spcPct val="90000"/>
            </a:lnSpc>
            <a:spcBef>
              <a:spcPct val="0"/>
            </a:spcBef>
            <a:spcAft>
              <a:spcPct val="20000"/>
            </a:spcAft>
            <a:buChar char="•"/>
          </a:pPr>
          <a:r>
            <a:rPr lang="cs-CZ" sz="1200" b="0" i="1" kern="1200" dirty="0"/>
            <a:t>Poskytovatel vede záznamy o péči o zdraví, z nichž musí být zřejmé údaje o zdravotním stavu ošetřovaného a o poskytovatelově činnosti, včetně podkladů osvědčujících správnost těchto údajů, v rozsahu nezbytném pro poskytování řádné péče o zdraví. Záznamy poskytovatel uchová tak dlouho, jak to vyžaduje potřeba odborné péče</a:t>
          </a:r>
          <a:endParaRPr lang="cs-CZ" sz="1200" kern="1200" dirty="0"/>
        </a:p>
        <a:p>
          <a:pPr marL="114300" lvl="1" indent="-114300" algn="l" defTabSz="533400" rtl="0">
            <a:lnSpc>
              <a:spcPct val="90000"/>
            </a:lnSpc>
            <a:spcBef>
              <a:spcPct val="0"/>
            </a:spcBef>
            <a:spcAft>
              <a:spcPct val="20000"/>
            </a:spcAft>
            <a:buChar char="•"/>
          </a:pPr>
          <a:r>
            <a:rPr lang="cs-CZ" sz="1200" i="1" kern="1200" dirty="0"/>
            <a:t>K záznamům poskytovatel podle svého uvážení připojí i podklady a vyjádření, které mu popřípadě odevzdal ošetřovaný nebo příkazce. </a:t>
          </a:r>
          <a:endParaRPr lang="cs-CZ" sz="1200" kern="1200" dirty="0"/>
        </a:p>
        <a:p>
          <a:pPr marL="114300" lvl="1" indent="-114300" algn="l" defTabSz="533400">
            <a:lnSpc>
              <a:spcPct val="90000"/>
            </a:lnSpc>
            <a:spcBef>
              <a:spcPct val="0"/>
            </a:spcBef>
            <a:spcAft>
              <a:spcPct val="20000"/>
            </a:spcAft>
            <a:buChar char="•"/>
          </a:pPr>
          <a:r>
            <a:rPr lang="cs-CZ" sz="1200" i="1" kern="1200" dirty="0"/>
            <a:t>Do záznamů poskytovatel vždy poznamená, kdo do nich nahlížel</a:t>
          </a:r>
          <a:endParaRPr lang="cs-CZ" sz="1200" kern="1200" dirty="0"/>
        </a:p>
      </dsp:txBody>
      <dsp:txXfrm>
        <a:off x="0" y="2488499"/>
        <a:ext cx="10753200" cy="890100"/>
      </dsp:txXfrm>
    </dsp:sp>
    <dsp:sp modelId="{9ED87C40-44E1-4D7D-98E6-02F80EACC67B}">
      <dsp:nvSpPr>
        <dsp:cNvPr id="0" name=""/>
        <dsp:cNvSpPr/>
      </dsp:nvSpPr>
      <dsp:spPr>
        <a:xfrm>
          <a:off x="0" y="3378599"/>
          <a:ext cx="10753200" cy="7488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rtl="0">
            <a:lnSpc>
              <a:spcPct val="90000"/>
            </a:lnSpc>
            <a:spcBef>
              <a:spcPct val="0"/>
            </a:spcBef>
            <a:spcAft>
              <a:spcPct val="35000"/>
            </a:spcAft>
            <a:buNone/>
          </a:pPr>
          <a:r>
            <a:rPr lang="cs-CZ" sz="1800" b="0" kern="1200" dirty="0"/>
            <a:t>Další právní předpisy a ZD</a:t>
          </a:r>
          <a:endParaRPr lang="cs-CZ" sz="1800" kern="1200" dirty="0"/>
        </a:p>
      </dsp:txBody>
      <dsp:txXfrm>
        <a:off x="36553" y="3415152"/>
        <a:ext cx="10680094" cy="675694"/>
      </dsp:txXfrm>
    </dsp:sp>
    <dsp:sp modelId="{EDFCC148-C2FA-4289-BB58-B5C36190AAFC}">
      <dsp:nvSpPr>
        <dsp:cNvPr id="0" name=""/>
        <dsp:cNvSpPr/>
      </dsp:nvSpPr>
      <dsp:spPr>
        <a:xfrm>
          <a:off x="0" y="4127399"/>
          <a:ext cx="10753200" cy="78659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41414" tIns="15240" rIns="85344" bIns="15240" numCol="1" spcCol="1270" anchor="t" anchorCtr="0">
          <a:noAutofit/>
        </a:bodyPr>
        <a:lstStyle/>
        <a:p>
          <a:pPr marL="114300" lvl="1" indent="-114300" algn="l" defTabSz="533400" rtl="0">
            <a:lnSpc>
              <a:spcPct val="90000"/>
            </a:lnSpc>
            <a:spcBef>
              <a:spcPct val="0"/>
            </a:spcBef>
            <a:spcAft>
              <a:spcPct val="20000"/>
            </a:spcAft>
            <a:buChar char="•"/>
          </a:pPr>
          <a:r>
            <a:rPr lang="cs-CZ" sz="1200" b="0" i="1" kern="1200" dirty="0"/>
            <a:t>o specifických zdrav. Službách</a:t>
          </a:r>
          <a:endParaRPr lang="cs-CZ" sz="1200" kern="1200" dirty="0"/>
        </a:p>
        <a:p>
          <a:pPr marL="114300" lvl="1" indent="-114300" algn="l" defTabSz="533400" rtl="0">
            <a:lnSpc>
              <a:spcPct val="90000"/>
            </a:lnSpc>
            <a:spcBef>
              <a:spcPct val="0"/>
            </a:spcBef>
            <a:spcAft>
              <a:spcPct val="20000"/>
            </a:spcAft>
            <a:buChar char="•"/>
          </a:pPr>
          <a:r>
            <a:rPr lang="cs-CZ" sz="1200" b="0" i="1" kern="1200" dirty="0"/>
            <a:t>o veřejném zdravotním pojištěním</a:t>
          </a:r>
          <a:endParaRPr lang="cs-CZ" sz="1200" kern="1200" dirty="0"/>
        </a:p>
        <a:p>
          <a:pPr marL="114300" lvl="1" indent="-114300" algn="l" defTabSz="533400" rtl="0">
            <a:lnSpc>
              <a:spcPct val="90000"/>
            </a:lnSpc>
            <a:spcBef>
              <a:spcPct val="0"/>
            </a:spcBef>
            <a:spcAft>
              <a:spcPct val="20000"/>
            </a:spcAft>
            <a:buChar char="•"/>
          </a:pPr>
          <a:r>
            <a:rPr lang="cs-CZ" sz="1200" b="0" i="1" kern="1200" dirty="0"/>
            <a:t>o ochraně veř. Zdraví</a:t>
          </a:r>
          <a:endParaRPr lang="cs-CZ" sz="1200" kern="1200" dirty="0"/>
        </a:p>
        <a:p>
          <a:pPr marL="114300" lvl="1" indent="-114300" algn="l" defTabSz="533400" rtl="0">
            <a:lnSpc>
              <a:spcPct val="90000"/>
            </a:lnSpc>
            <a:spcBef>
              <a:spcPct val="0"/>
            </a:spcBef>
            <a:spcAft>
              <a:spcPct val="20000"/>
            </a:spcAft>
            <a:buChar char="•"/>
          </a:pPr>
          <a:r>
            <a:rPr lang="cs-CZ" sz="1200" b="0" i="1" kern="1200" dirty="0"/>
            <a:t>transplantační zákon</a:t>
          </a:r>
          <a:endParaRPr lang="cs-CZ" sz="1200" kern="1200" dirty="0"/>
        </a:p>
      </dsp:txBody>
      <dsp:txXfrm>
        <a:off x="0" y="4127399"/>
        <a:ext cx="10753200" cy="786599"/>
      </dsp:txXfrm>
    </dsp:sp>
  </dsp:spTree>
</dsp:drawing>
</file>

<file path=ppt/diagrams/drawing1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6D9EFE1-0398-4CD4-A2CC-EFDE333DD0D1}">
      <dsp:nvSpPr>
        <dsp:cNvPr id="0" name=""/>
        <dsp:cNvSpPr/>
      </dsp:nvSpPr>
      <dsp:spPr>
        <a:xfrm>
          <a:off x="0" y="63638"/>
          <a:ext cx="10753199" cy="3962885"/>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3350" tIns="133350" rIns="133350" bIns="133350" numCol="1" spcCol="1270" anchor="ctr" anchorCtr="0">
          <a:noAutofit/>
        </a:bodyPr>
        <a:lstStyle/>
        <a:p>
          <a:pPr marL="0" lvl="0" indent="0" algn="l" defTabSz="1555750" rtl="0">
            <a:lnSpc>
              <a:spcPct val="90000"/>
            </a:lnSpc>
            <a:spcBef>
              <a:spcPct val="0"/>
            </a:spcBef>
            <a:spcAft>
              <a:spcPct val="35000"/>
            </a:spcAft>
            <a:buNone/>
          </a:pPr>
          <a:r>
            <a:rPr lang="cs-CZ" sz="3500" kern="1200" dirty="0"/>
            <a:t>Bude potrestán, kdo, </a:t>
          </a:r>
          <a:r>
            <a:rPr lang="cs-CZ" sz="3500" u="sng" kern="1200" dirty="0"/>
            <a:t>byť i z nedbalosti</a:t>
          </a:r>
          <a:r>
            <a:rPr lang="cs-CZ" sz="3500" kern="1200" dirty="0"/>
            <a:t>, poruší povinnost mlčenlivosti tím, že neoprávněně zveřejní, sdělí nebo zpřístupní třetí osobě osobní údaje získané v souvislosti s výkonem svého povolání, zaměstnání nebo funkce, a způsobí tím vážnou újmu na právech nebo oprávněných zájmech osoby, jíž se osobní údaje týkají</a:t>
          </a:r>
        </a:p>
      </dsp:txBody>
      <dsp:txXfrm>
        <a:off x="193452" y="257090"/>
        <a:ext cx="10366295" cy="3575981"/>
      </dsp:txXfrm>
    </dsp:sp>
    <dsp:sp modelId="{52694621-B397-4812-9EF7-BFDB5322D4E2}">
      <dsp:nvSpPr>
        <dsp:cNvPr id="0" name=""/>
        <dsp:cNvSpPr/>
      </dsp:nvSpPr>
      <dsp:spPr>
        <a:xfrm>
          <a:off x="0" y="4026523"/>
          <a:ext cx="10753199" cy="5796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41414" tIns="44450" rIns="248920" bIns="44450" numCol="1" spcCol="1270" anchor="t" anchorCtr="0">
          <a:noAutofit/>
        </a:bodyPr>
        <a:lstStyle/>
        <a:p>
          <a:pPr marL="228600" lvl="1" indent="-228600" algn="l" defTabSz="1200150" rtl="0">
            <a:lnSpc>
              <a:spcPct val="90000"/>
            </a:lnSpc>
            <a:spcBef>
              <a:spcPct val="0"/>
            </a:spcBef>
            <a:spcAft>
              <a:spcPct val="20000"/>
            </a:spcAft>
            <a:buChar char="•"/>
          </a:pPr>
          <a:r>
            <a:rPr lang="cs-CZ" sz="2700" b="1" u="sng" kern="1200" dirty="0"/>
            <a:t>Až tři léta nebo zákaz činnosti</a:t>
          </a:r>
          <a:endParaRPr lang="cs-CZ" sz="2700" kern="1200" dirty="0"/>
        </a:p>
      </dsp:txBody>
      <dsp:txXfrm>
        <a:off x="0" y="4026523"/>
        <a:ext cx="10753199" cy="579600"/>
      </dsp:txXfrm>
    </dsp:sp>
  </dsp:spTree>
</dsp:drawing>
</file>

<file path=ppt/diagrams/drawing1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EEC0FFD-E9E2-4519-9C52-F6E1AE9D74C7}">
      <dsp:nvSpPr>
        <dsp:cNvPr id="0" name=""/>
        <dsp:cNvSpPr/>
      </dsp:nvSpPr>
      <dsp:spPr>
        <a:xfrm>
          <a:off x="0" y="28077"/>
          <a:ext cx="10753199" cy="1254825"/>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5730" tIns="125730" rIns="125730" bIns="125730" numCol="1" spcCol="1270" anchor="ctr" anchorCtr="0">
          <a:noAutofit/>
        </a:bodyPr>
        <a:lstStyle/>
        <a:p>
          <a:pPr marL="0" lvl="0" indent="0" algn="l" defTabSz="1466850" rtl="0">
            <a:lnSpc>
              <a:spcPct val="90000"/>
            </a:lnSpc>
            <a:spcBef>
              <a:spcPct val="0"/>
            </a:spcBef>
            <a:spcAft>
              <a:spcPct val="35000"/>
            </a:spcAft>
            <a:buNone/>
          </a:pPr>
          <a:r>
            <a:rPr lang="cs-CZ" sz="3300" kern="1200" dirty="0"/>
            <a:t>Porušení povinností poskytovatele plynoucí ze </a:t>
          </a:r>
          <a:r>
            <a:rPr lang="cs-CZ" sz="3300" kern="1200" dirty="0" err="1"/>
            <a:t>Zozs</a:t>
          </a:r>
          <a:endParaRPr lang="cs-CZ" sz="3300" kern="1200" dirty="0"/>
        </a:p>
      </dsp:txBody>
      <dsp:txXfrm>
        <a:off x="61256" y="89333"/>
        <a:ext cx="10630687" cy="1132313"/>
      </dsp:txXfrm>
    </dsp:sp>
    <dsp:sp modelId="{98B34BC2-A2A3-48E8-B13A-F79E480C5107}">
      <dsp:nvSpPr>
        <dsp:cNvPr id="0" name=""/>
        <dsp:cNvSpPr/>
      </dsp:nvSpPr>
      <dsp:spPr>
        <a:xfrm>
          <a:off x="0" y="1282902"/>
          <a:ext cx="10753199" cy="5464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41414" tIns="41910" rIns="234696" bIns="41910" numCol="1" spcCol="1270" anchor="t" anchorCtr="0">
          <a:noAutofit/>
        </a:bodyPr>
        <a:lstStyle/>
        <a:p>
          <a:pPr marL="228600" lvl="1" indent="-228600" algn="l" defTabSz="1155700" rtl="0">
            <a:lnSpc>
              <a:spcPct val="90000"/>
            </a:lnSpc>
            <a:spcBef>
              <a:spcPct val="0"/>
            </a:spcBef>
            <a:spcAft>
              <a:spcPct val="20000"/>
            </a:spcAft>
            <a:buChar char="•"/>
          </a:pPr>
          <a:r>
            <a:rPr lang="cs-CZ" sz="2600" kern="1200"/>
            <a:t>Pokuta až 1.000.000,- Kč</a:t>
          </a:r>
        </a:p>
      </dsp:txBody>
      <dsp:txXfrm>
        <a:off x="0" y="1282902"/>
        <a:ext cx="10753199" cy="546480"/>
      </dsp:txXfrm>
    </dsp:sp>
    <dsp:sp modelId="{C6167A1F-4343-413F-84CF-B0AC72F3645E}">
      <dsp:nvSpPr>
        <dsp:cNvPr id="0" name=""/>
        <dsp:cNvSpPr/>
      </dsp:nvSpPr>
      <dsp:spPr>
        <a:xfrm>
          <a:off x="0" y="1829382"/>
          <a:ext cx="10753199" cy="1254825"/>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5730" tIns="125730" rIns="125730" bIns="125730" numCol="1" spcCol="1270" anchor="ctr" anchorCtr="0">
          <a:noAutofit/>
        </a:bodyPr>
        <a:lstStyle/>
        <a:p>
          <a:pPr marL="0" lvl="0" indent="0" algn="l" defTabSz="1466850" rtl="0">
            <a:lnSpc>
              <a:spcPct val="90000"/>
            </a:lnSpc>
            <a:spcBef>
              <a:spcPct val="0"/>
            </a:spcBef>
            <a:spcAft>
              <a:spcPct val="35000"/>
            </a:spcAft>
            <a:buNone/>
          </a:pPr>
          <a:r>
            <a:rPr lang="cs-CZ" sz="3300" kern="1200" dirty="0"/>
            <a:t>Porušení povinností poskytovatele plynoucí ze zákona na ochranu osobních údajů</a:t>
          </a:r>
        </a:p>
      </dsp:txBody>
      <dsp:txXfrm>
        <a:off x="61256" y="1890638"/>
        <a:ext cx="10630687" cy="1132313"/>
      </dsp:txXfrm>
    </dsp:sp>
    <dsp:sp modelId="{3A85BED8-7CBB-4BBE-9C31-CAAB11A74624}">
      <dsp:nvSpPr>
        <dsp:cNvPr id="0" name=""/>
        <dsp:cNvSpPr/>
      </dsp:nvSpPr>
      <dsp:spPr>
        <a:xfrm>
          <a:off x="0" y="3084207"/>
          <a:ext cx="10753199" cy="76848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41414" tIns="41910" rIns="234696" bIns="41910" numCol="1" spcCol="1270" anchor="t" anchorCtr="0">
          <a:noAutofit/>
        </a:bodyPr>
        <a:lstStyle/>
        <a:p>
          <a:pPr marL="228600" lvl="1" indent="-228600" algn="l" defTabSz="1155700" rtl="0">
            <a:lnSpc>
              <a:spcPct val="90000"/>
            </a:lnSpc>
            <a:spcBef>
              <a:spcPct val="0"/>
            </a:spcBef>
            <a:spcAft>
              <a:spcPct val="20000"/>
            </a:spcAft>
            <a:buChar char="•"/>
          </a:pPr>
          <a:r>
            <a:rPr lang="cs-CZ" sz="2600" kern="1200" dirty="0"/>
            <a:t>Pokuta až 5.000.000,- Kč (po připravované novele bude i několikanásobně vyšší)</a:t>
          </a:r>
        </a:p>
      </dsp:txBody>
      <dsp:txXfrm>
        <a:off x="0" y="3084207"/>
        <a:ext cx="10753199" cy="768487"/>
      </dsp:txXfrm>
    </dsp:sp>
  </dsp:spTree>
</dsp:drawing>
</file>

<file path=ppt/diagrams/drawing1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FF923D9-5B54-4218-A4D2-EF4E90F3D674}">
      <dsp:nvSpPr>
        <dsp:cNvPr id="0" name=""/>
        <dsp:cNvSpPr/>
      </dsp:nvSpPr>
      <dsp:spPr>
        <a:xfrm>
          <a:off x="0" y="52044"/>
          <a:ext cx="10753200" cy="11466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6690" tIns="186690" rIns="186690" bIns="186690" numCol="1" spcCol="1270" anchor="ctr" anchorCtr="0">
          <a:noAutofit/>
        </a:bodyPr>
        <a:lstStyle/>
        <a:p>
          <a:pPr marL="0" lvl="0" indent="0" algn="l" defTabSz="2178050" rtl="0">
            <a:lnSpc>
              <a:spcPct val="90000"/>
            </a:lnSpc>
            <a:spcBef>
              <a:spcPct val="0"/>
            </a:spcBef>
            <a:spcAft>
              <a:spcPct val="35000"/>
            </a:spcAft>
            <a:buNone/>
          </a:pPr>
          <a:r>
            <a:rPr lang="cs-CZ" sz="4900" kern="1200" dirty="0"/>
            <a:t>Pracovněprávní postihy</a:t>
          </a:r>
        </a:p>
      </dsp:txBody>
      <dsp:txXfrm>
        <a:off x="55972" y="108016"/>
        <a:ext cx="10641256" cy="1034656"/>
      </dsp:txXfrm>
    </dsp:sp>
    <dsp:sp modelId="{60917FCD-AD7A-4FA1-BEB0-2E5B62C43D54}">
      <dsp:nvSpPr>
        <dsp:cNvPr id="0" name=""/>
        <dsp:cNvSpPr/>
      </dsp:nvSpPr>
      <dsp:spPr>
        <a:xfrm>
          <a:off x="0" y="1162080"/>
          <a:ext cx="10753200" cy="8114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41414" tIns="62230" rIns="348488" bIns="62230" numCol="1" spcCol="1270" anchor="t" anchorCtr="0">
          <a:noAutofit/>
        </a:bodyPr>
        <a:lstStyle/>
        <a:p>
          <a:pPr marL="285750" lvl="1" indent="-285750" algn="l" defTabSz="1689100" rtl="0">
            <a:lnSpc>
              <a:spcPct val="90000"/>
            </a:lnSpc>
            <a:spcBef>
              <a:spcPct val="0"/>
            </a:spcBef>
            <a:spcAft>
              <a:spcPct val="20000"/>
            </a:spcAft>
            <a:buChar char="•"/>
          </a:pPr>
          <a:r>
            <a:rPr lang="cs-CZ" sz="3800" kern="1200" dirty="0"/>
            <a:t>I okamžité zrušení pracovního poměru</a:t>
          </a:r>
        </a:p>
      </dsp:txBody>
      <dsp:txXfrm>
        <a:off x="0" y="1162080"/>
        <a:ext cx="10753200" cy="811440"/>
      </dsp:txXfrm>
    </dsp:sp>
    <dsp:sp modelId="{6C11EE1B-D5E9-4ED9-9665-B3219DD0938A}">
      <dsp:nvSpPr>
        <dsp:cNvPr id="0" name=""/>
        <dsp:cNvSpPr/>
      </dsp:nvSpPr>
      <dsp:spPr>
        <a:xfrm>
          <a:off x="0" y="1973521"/>
          <a:ext cx="10753200" cy="11466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6690" tIns="186690" rIns="186690" bIns="186690" numCol="1" spcCol="1270" anchor="ctr" anchorCtr="0">
          <a:noAutofit/>
        </a:bodyPr>
        <a:lstStyle/>
        <a:p>
          <a:pPr marL="0" lvl="0" indent="0" algn="l" defTabSz="2178050" rtl="0">
            <a:lnSpc>
              <a:spcPct val="90000"/>
            </a:lnSpc>
            <a:spcBef>
              <a:spcPct val="0"/>
            </a:spcBef>
            <a:spcAft>
              <a:spcPct val="35000"/>
            </a:spcAft>
            <a:buNone/>
          </a:pPr>
          <a:r>
            <a:rPr lang="cs-CZ" sz="4900" kern="1200" dirty="0"/>
            <a:t>Vystavení se riziku podání žaloby</a:t>
          </a:r>
        </a:p>
      </dsp:txBody>
      <dsp:txXfrm>
        <a:off x="55972" y="2029493"/>
        <a:ext cx="10641256" cy="1034656"/>
      </dsp:txXfrm>
    </dsp:sp>
    <dsp:sp modelId="{88929937-DA56-407B-BB7D-3EE3560D46FF}">
      <dsp:nvSpPr>
        <dsp:cNvPr id="0" name=""/>
        <dsp:cNvSpPr/>
      </dsp:nvSpPr>
      <dsp:spPr>
        <a:xfrm>
          <a:off x="0" y="3120120"/>
          <a:ext cx="10753200" cy="8114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41414" tIns="62230" rIns="348488" bIns="62230" numCol="1" spcCol="1270" anchor="t" anchorCtr="0">
          <a:noAutofit/>
        </a:bodyPr>
        <a:lstStyle/>
        <a:p>
          <a:pPr marL="285750" lvl="1" indent="-285750" algn="l" defTabSz="1689100" rtl="0">
            <a:lnSpc>
              <a:spcPct val="90000"/>
            </a:lnSpc>
            <a:spcBef>
              <a:spcPct val="0"/>
            </a:spcBef>
            <a:spcAft>
              <a:spcPct val="20000"/>
            </a:spcAft>
            <a:buChar char="•"/>
          </a:pPr>
          <a:r>
            <a:rPr lang="cs-CZ" sz="3800" kern="1200" dirty="0"/>
            <a:t>Náhrada nemajetkové újmy</a:t>
          </a:r>
        </a:p>
      </dsp:txBody>
      <dsp:txXfrm>
        <a:off x="0" y="3120120"/>
        <a:ext cx="10753200" cy="81144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5B3D416-B6D1-44FA-9AC6-7FBD7A5B88A2}">
      <dsp:nvSpPr>
        <dsp:cNvPr id="0" name=""/>
        <dsp:cNvSpPr/>
      </dsp:nvSpPr>
      <dsp:spPr>
        <a:xfrm>
          <a:off x="0" y="25252"/>
          <a:ext cx="10795866" cy="12168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marL="0" lvl="0" indent="0" algn="l" defTabSz="1422400" rtl="0">
            <a:lnSpc>
              <a:spcPct val="90000"/>
            </a:lnSpc>
            <a:spcBef>
              <a:spcPct val="0"/>
            </a:spcBef>
            <a:spcAft>
              <a:spcPct val="35000"/>
            </a:spcAft>
            <a:buNone/>
          </a:pPr>
          <a:r>
            <a:rPr lang="cs-CZ" sz="3200" kern="1200" dirty="0"/>
            <a:t>Právo nebýt součástí veřejnosti</a:t>
          </a:r>
        </a:p>
      </dsp:txBody>
      <dsp:txXfrm>
        <a:off x="59399" y="84651"/>
        <a:ext cx="10677068" cy="1098002"/>
      </dsp:txXfrm>
    </dsp:sp>
    <dsp:sp modelId="{720FE3E8-4FCC-4C00-897C-FAFAF4CF443C}">
      <dsp:nvSpPr>
        <dsp:cNvPr id="0" name=""/>
        <dsp:cNvSpPr/>
      </dsp:nvSpPr>
      <dsp:spPr>
        <a:xfrm>
          <a:off x="0" y="1242052"/>
          <a:ext cx="10795866" cy="19540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42769" tIns="40640" rIns="227584" bIns="40640" numCol="1" spcCol="1270" anchor="t" anchorCtr="0">
          <a:noAutofit/>
        </a:bodyPr>
        <a:lstStyle/>
        <a:p>
          <a:pPr marL="228600" lvl="1" indent="-228600" algn="l" defTabSz="1111250" rtl="0">
            <a:lnSpc>
              <a:spcPct val="90000"/>
            </a:lnSpc>
            <a:spcBef>
              <a:spcPct val="0"/>
            </a:spcBef>
            <a:spcAft>
              <a:spcPct val="20000"/>
            </a:spcAft>
            <a:buChar char="•"/>
          </a:pPr>
          <a:r>
            <a:rPr lang="cs-CZ" sz="2500" kern="1200"/>
            <a:t>Právo na „osobní oblast“</a:t>
          </a:r>
        </a:p>
        <a:p>
          <a:pPr marL="228600" lvl="1" indent="-228600" algn="l" defTabSz="1111250" rtl="0">
            <a:lnSpc>
              <a:spcPct val="90000"/>
            </a:lnSpc>
            <a:spcBef>
              <a:spcPct val="0"/>
            </a:spcBef>
            <a:spcAft>
              <a:spcPct val="20000"/>
            </a:spcAft>
            <a:buChar char="•"/>
          </a:pPr>
          <a:r>
            <a:rPr lang="cs-CZ" sz="2500" kern="1200" dirty="0"/>
            <a:t>Právo zadržovat informace o sobě </a:t>
          </a:r>
        </a:p>
        <a:p>
          <a:pPr marL="228600" lvl="1" indent="-228600" algn="l" defTabSz="1111250" rtl="0">
            <a:lnSpc>
              <a:spcPct val="90000"/>
            </a:lnSpc>
            <a:spcBef>
              <a:spcPct val="0"/>
            </a:spcBef>
            <a:spcAft>
              <a:spcPct val="20000"/>
            </a:spcAft>
            <a:buChar char="•"/>
          </a:pPr>
          <a:r>
            <a:rPr lang="cs-CZ" sz="2500" kern="1200"/>
            <a:t>Právo rozhodnout zda a jakým způsobem mají být skutečnosti jeho osobního soukromí zpřístupněny jiným (Pavlík), </a:t>
          </a:r>
        </a:p>
        <a:p>
          <a:pPr marL="228600" lvl="1" indent="-228600" algn="l" defTabSz="1111250" rtl="0">
            <a:lnSpc>
              <a:spcPct val="90000"/>
            </a:lnSpc>
            <a:spcBef>
              <a:spcPct val="0"/>
            </a:spcBef>
            <a:spcAft>
              <a:spcPct val="20000"/>
            </a:spcAft>
            <a:buChar char="•"/>
          </a:pPr>
          <a:r>
            <a:rPr lang="cs-CZ" sz="2500" kern="1200" dirty="0"/>
            <a:t>Spojené státy: </a:t>
          </a:r>
          <a:r>
            <a:rPr lang="cs-CZ" sz="2500" kern="1200" dirty="0" err="1"/>
            <a:t>Right</a:t>
          </a:r>
          <a:r>
            <a:rPr lang="cs-CZ" sz="2500" kern="1200" dirty="0"/>
            <a:t> to </a:t>
          </a:r>
          <a:r>
            <a:rPr lang="cs-CZ" sz="2500" kern="1200" dirty="0" err="1"/>
            <a:t>be</a:t>
          </a:r>
          <a:r>
            <a:rPr lang="cs-CZ" sz="2500" kern="1200" dirty="0"/>
            <a:t> let </a:t>
          </a:r>
          <a:r>
            <a:rPr lang="cs-CZ" sz="2500" kern="1200" dirty="0" err="1"/>
            <a:t>alone</a:t>
          </a:r>
          <a:endParaRPr lang="cs-CZ" sz="2500" kern="1200" dirty="0"/>
        </a:p>
      </dsp:txBody>
      <dsp:txXfrm>
        <a:off x="0" y="1242052"/>
        <a:ext cx="10795866" cy="1954080"/>
      </dsp:txXfrm>
    </dsp:sp>
    <dsp:sp modelId="{CC969A04-FDAD-4EF4-903E-E067DDCCB84B}">
      <dsp:nvSpPr>
        <dsp:cNvPr id="0" name=""/>
        <dsp:cNvSpPr/>
      </dsp:nvSpPr>
      <dsp:spPr>
        <a:xfrm>
          <a:off x="0" y="3196132"/>
          <a:ext cx="10795866" cy="12168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marL="0" lvl="0" indent="0" algn="l" defTabSz="1422400" rtl="0">
            <a:lnSpc>
              <a:spcPct val="90000"/>
            </a:lnSpc>
            <a:spcBef>
              <a:spcPct val="0"/>
            </a:spcBef>
            <a:spcAft>
              <a:spcPct val="35000"/>
            </a:spcAft>
            <a:buNone/>
          </a:pPr>
          <a:r>
            <a:rPr lang="cs-CZ" sz="3200" kern="1200"/>
            <a:t>Právo na soukromí se vztahuje na každou fyzickou osobu, bez ohledu na věk či svéprávnost </a:t>
          </a:r>
        </a:p>
      </dsp:txBody>
      <dsp:txXfrm>
        <a:off x="59399" y="3255531"/>
        <a:ext cx="10677068" cy="1098002"/>
      </dsp:txXfrm>
    </dsp:sp>
  </dsp:spTree>
</dsp:drawing>
</file>

<file path=ppt/diagrams/drawing2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A33B55D-DD8B-4A9C-9445-57F24FC62C70}">
      <dsp:nvSpPr>
        <dsp:cNvPr id="0" name=""/>
        <dsp:cNvSpPr/>
      </dsp:nvSpPr>
      <dsp:spPr>
        <a:xfrm>
          <a:off x="0" y="729652"/>
          <a:ext cx="10753200" cy="4446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cs-CZ" sz="1900" b="0" kern="1200"/>
            <a:t>Respektujte právo pacienta na soukromí a jeho osobní zónu​</a:t>
          </a:r>
          <a:endParaRPr lang="cs-CZ" sz="1900" kern="1200"/>
        </a:p>
      </dsp:txBody>
      <dsp:txXfrm>
        <a:off x="21704" y="751356"/>
        <a:ext cx="10709792" cy="401192"/>
      </dsp:txXfrm>
    </dsp:sp>
    <dsp:sp modelId="{780AA84E-D4B7-4BDE-BB4F-FE58EB2CB5D9}">
      <dsp:nvSpPr>
        <dsp:cNvPr id="0" name=""/>
        <dsp:cNvSpPr/>
      </dsp:nvSpPr>
      <dsp:spPr>
        <a:xfrm>
          <a:off x="0" y="1228971"/>
          <a:ext cx="10753200" cy="4446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cs-CZ" sz="1900" b="0" kern="1200"/>
            <a:t>Včetně prostor k odkládání osobních věcí​</a:t>
          </a:r>
          <a:endParaRPr lang="cs-CZ" sz="1900" kern="1200"/>
        </a:p>
      </dsp:txBody>
      <dsp:txXfrm>
        <a:off x="21704" y="1250675"/>
        <a:ext cx="10709792" cy="401192"/>
      </dsp:txXfrm>
    </dsp:sp>
    <dsp:sp modelId="{AE496F15-C173-4B9A-936D-9ACC8B96AB96}">
      <dsp:nvSpPr>
        <dsp:cNvPr id="0" name=""/>
        <dsp:cNvSpPr/>
      </dsp:nvSpPr>
      <dsp:spPr>
        <a:xfrm>
          <a:off x="0" y="1728291"/>
          <a:ext cx="10753200" cy="4446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cs-CZ" sz="1900" b="0" kern="1200"/>
            <a:t>Pokud si pacient nepřeje Vaši přítomnost, odejděte​</a:t>
          </a:r>
          <a:endParaRPr lang="cs-CZ" sz="1900" kern="1200"/>
        </a:p>
      </dsp:txBody>
      <dsp:txXfrm>
        <a:off x="21704" y="1749995"/>
        <a:ext cx="10709792" cy="401192"/>
      </dsp:txXfrm>
    </dsp:sp>
    <dsp:sp modelId="{0C556913-EC88-4ED4-9947-A55120F0306B}">
      <dsp:nvSpPr>
        <dsp:cNvPr id="0" name=""/>
        <dsp:cNvSpPr/>
      </dsp:nvSpPr>
      <dsp:spPr>
        <a:xfrm>
          <a:off x="0" y="2227612"/>
          <a:ext cx="10753200" cy="4446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cs-CZ" sz="1900" b="0" kern="1200"/>
            <a:t>V žádném případě nepořizujte skryté nahrávky ani fotografie pacienta </a:t>
          </a:r>
          <a:endParaRPr lang="cs-CZ" sz="1900" kern="1200"/>
        </a:p>
      </dsp:txBody>
      <dsp:txXfrm>
        <a:off x="21704" y="2249316"/>
        <a:ext cx="10709792" cy="401192"/>
      </dsp:txXfrm>
    </dsp:sp>
    <dsp:sp modelId="{66F8CE0F-4CA2-4162-BD92-5F2D5463A161}">
      <dsp:nvSpPr>
        <dsp:cNvPr id="0" name=""/>
        <dsp:cNvSpPr/>
      </dsp:nvSpPr>
      <dsp:spPr>
        <a:xfrm>
          <a:off x="0" y="2672211"/>
          <a:ext cx="10753200" cy="3146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41414" tIns="24130" rIns="135128" bIns="24130" numCol="1" spcCol="1270" anchor="t" anchorCtr="0">
          <a:noAutofit/>
        </a:bodyPr>
        <a:lstStyle/>
        <a:p>
          <a:pPr marL="114300" lvl="1" indent="-114300" algn="l" defTabSz="666750">
            <a:lnSpc>
              <a:spcPct val="90000"/>
            </a:lnSpc>
            <a:spcBef>
              <a:spcPct val="0"/>
            </a:spcBef>
            <a:spcAft>
              <a:spcPct val="20000"/>
            </a:spcAft>
            <a:buChar char="•"/>
          </a:pPr>
          <a:r>
            <a:rPr lang="cs-CZ" sz="1500" b="0" kern="1200"/>
            <a:t>Ani pro osobní potřebu, ani pokud pacient nebude přímo poznatelný​</a:t>
          </a:r>
          <a:endParaRPr lang="cs-CZ" sz="1500" kern="1200"/>
        </a:p>
      </dsp:txBody>
      <dsp:txXfrm>
        <a:off x="0" y="2672211"/>
        <a:ext cx="10753200" cy="314640"/>
      </dsp:txXfrm>
    </dsp:sp>
    <dsp:sp modelId="{FEA034BE-F5E1-469A-B2E9-2EFE3CD1146C}">
      <dsp:nvSpPr>
        <dsp:cNvPr id="0" name=""/>
        <dsp:cNvSpPr/>
      </dsp:nvSpPr>
      <dsp:spPr>
        <a:xfrm>
          <a:off x="0" y="2986852"/>
          <a:ext cx="10753200" cy="4446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cs-CZ" sz="1900" b="0" kern="1200"/>
            <a:t>Nedělejte kopie jeho zdravotnické dokumentace (bez výslovného souhlasu)​</a:t>
          </a:r>
          <a:endParaRPr lang="cs-CZ" sz="1900" kern="1200"/>
        </a:p>
      </dsp:txBody>
      <dsp:txXfrm>
        <a:off x="21704" y="3008556"/>
        <a:ext cx="10709792" cy="401192"/>
      </dsp:txXfrm>
    </dsp:sp>
    <dsp:sp modelId="{10488458-680F-4ECB-BCFF-9D2A6721A84A}">
      <dsp:nvSpPr>
        <dsp:cNvPr id="0" name=""/>
        <dsp:cNvSpPr/>
      </dsp:nvSpPr>
      <dsp:spPr>
        <a:xfrm>
          <a:off x="0" y="3486172"/>
          <a:ext cx="10753200" cy="4446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cs-CZ" sz="1900" b="0" kern="1200"/>
            <a:t>Při neformálních rozhovorech se spolužáky nesmí být ani z kontextu dovoditelná osoba pacienta</a:t>
          </a:r>
          <a:endParaRPr lang="cs-CZ" sz="1900" kern="1200"/>
        </a:p>
      </dsp:txBody>
      <dsp:txXfrm>
        <a:off x="21704" y="3507876"/>
        <a:ext cx="10709792" cy="401192"/>
      </dsp:txXfrm>
    </dsp:sp>
  </dsp:spTree>
</dsp:drawing>
</file>

<file path=ppt/diagrams/drawing2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CD0C59D-EA2D-465F-BB06-BAE38122FD5C}">
      <dsp:nvSpPr>
        <dsp:cNvPr id="0" name=""/>
        <dsp:cNvSpPr/>
      </dsp:nvSpPr>
      <dsp:spPr>
        <a:xfrm>
          <a:off x="0" y="40286"/>
          <a:ext cx="10753200" cy="646425"/>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l" defTabSz="755650">
            <a:lnSpc>
              <a:spcPct val="90000"/>
            </a:lnSpc>
            <a:spcBef>
              <a:spcPct val="0"/>
            </a:spcBef>
            <a:spcAft>
              <a:spcPct val="35000"/>
            </a:spcAft>
            <a:buNone/>
          </a:pPr>
          <a:r>
            <a:rPr lang="cs-CZ" sz="1700" b="0" kern="1200" dirty="0"/>
            <a:t>Jakékoliv výpisky a shromažďování informací / Fotografie pacienta nebo částí těla</a:t>
          </a:r>
          <a:r>
            <a:rPr lang="en-US" sz="1700" b="0" kern="1200" dirty="0"/>
            <a:t>​</a:t>
          </a:r>
          <a:endParaRPr lang="cs-CZ" sz="1700" kern="1200" dirty="0"/>
        </a:p>
      </dsp:txBody>
      <dsp:txXfrm>
        <a:off x="31556" y="71842"/>
        <a:ext cx="10690088" cy="583313"/>
      </dsp:txXfrm>
    </dsp:sp>
    <dsp:sp modelId="{A7367D00-2A43-4E4A-95FC-044637349A76}">
      <dsp:nvSpPr>
        <dsp:cNvPr id="0" name=""/>
        <dsp:cNvSpPr/>
      </dsp:nvSpPr>
      <dsp:spPr>
        <a:xfrm>
          <a:off x="0" y="735671"/>
          <a:ext cx="10753200" cy="646425"/>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l" defTabSz="755650">
            <a:lnSpc>
              <a:spcPct val="90000"/>
            </a:lnSpc>
            <a:spcBef>
              <a:spcPct val="0"/>
            </a:spcBef>
            <a:spcAft>
              <a:spcPct val="35000"/>
            </a:spcAft>
            <a:buNone/>
          </a:pPr>
          <a:r>
            <a:rPr lang="cs-CZ" sz="1700" b="0" kern="1200"/>
            <a:t>Vždy s vědomím a souhlasem pacienta</a:t>
          </a:r>
          <a:r>
            <a:rPr lang="en-US" sz="1700" b="0" kern="1200"/>
            <a:t>​</a:t>
          </a:r>
          <a:endParaRPr lang="cs-CZ" sz="1700" kern="1200"/>
        </a:p>
      </dsp:txBody>
      <dsp:txXfrm>
        <a:off x="31556" y="767227"/>
        <a:ext cx="10690088" cy="583313"/>
      </dsp:txXfrm>
    </dsp:sp>
    <dsp:sp modelId="{E7E20B5A-493B-4CF4-BDD5-5AF6ED71B5C7}">
      <dsp:nvSpPr>
        <dsp:cNvPr id="0" name=""/>
        <dsp:cNvSpPr/>
      </dsp:nvSpPr>
      <dsp:spPr>
        <a:xfrm>
          <a:off x="0" y="1431056"/>
          <a:ext cx="10753200" cy="646425"/>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l" defTabSz="755650">
            <a:lnSpc>
              <a:spcPct val="90000"/>
            </a:lnSpc>
            <a:spcBef>
              <a:spcPct val="0"/>
            </a:spcBef>
            <a:spcAft>
              <a:spcPct val="35000"/>
            </a:spcAft>
            <a:buNone/>
          </a:pPr>
          <a:r>
            <a:rPr lang="cs-CZ" sz="1700" b="0" kern="1200"/>
            <a:t>Nikdy ne pacienty v bezvědomí </a:t>
          </a:r>
          <a:r>
            <a:rPr lang="en-US" sz="1700" b="0" kern="1200"/>
            <a:t>​</a:t>
          </a:r>
          <a:endParaRPr lang="cs-CZ" sz="1700" kern="1200"/>
        </a:p>
      </dsp:txBody>
      <dsp:txXfrm>
        <a:off x="31556" y="1462612"/>
        <a:ext cx="10690088" cy="583313"/>
      </dsp:txXfrm>
    </dsp:sp>
    <dsp:sp modelId="{A9D4014F-8049-4965-A4FC-10D1F43AE151}">
      <dsp:nvSpPr>
        <dsp:cNvPr id="0" name=""/>
        <dsp:cNvSpPr/>
      </dsp:nvSpPr>
      <dsp:spPr>
        <a:xfrm>
          <a:off x="0" y="2126441"/>
          <a:ext cx="10753200" cy="646425"/>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l" defTabSz="755650">
            <a:lnSpc>
              <a:spcPct val="90000"/>
            </a:lnSpc>
            <a:spcBef>
              <a:spcPct val="0"/>
            </a:spcBef>
            <a:spcAft>
              <a:spcPct val="35000"/>
            </a:spcAft>
            <a:buNone/>
          </a:pPr>
          <a:r>
            <a:rPr lang="cs-CZ" sz="1700" b="0" kern="1200"/>
            <a:t>Minimalizovat zásahy do soukromí (pozor, skutečná anonymizace je skoro nemožná)</a:t>
          </a:r>
          <a:r>
            <a:rPr lang="en-US" sz="1700" b="0" kern="1200"/>
            <a:t>​</a:t>
          </a:r>
          <a:endParaRPr lang="cs-CZ" sz="1700" kern="1200"/>
        </a:p>
      </dsp:txBody>
      <dsp:txXfrm>
        <a:off x="31556" y="2157997"/>
        <a:ext cx="10690088" cy="583313"/>
      </dsp:txXfrm>
    </dsp:sp>
    <dsp:sp modelId="{79D5478F-7326-4F25-992F-C9A282F5246C}">
      <dsp:nvSpPr>
        <dsp:cNvPr id="0" name=""/>
        <dsp:cNvSpPr/>
      </dsp:nvSpPr>
      <dsp:spPr>
        <a:xfrm>
          <a:off x="0" y="2821826"/>
          <a:ext cx="10753200" cy="646425"/>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l" defTabSz="755650">
            <a:lnSpc>
              <a:spcPct val="90000"/>
            </a:lnSpc>
            <a:spcBef>
              <a:spcPct val="0"/>
            </a:spcBef>
            <a:spcAft>
              <a:spcPct val="35000"/>
            </a:spcAft>
            <a:buNone/>
          </a:pPr>
          <a:r>
            <a:rPr lang="cs-CZ" sz="1700" b="0" kern="1200" dirty="0"/>
            <a:t>Pozor souhlas s pořízením záznamu a jeho dalším šíření jsou dva samostatné souhlasy, souhlas s jedním neznamená souhlas s druhým</a:t>
          </a:r>
          <a:r>
            <a:rPr lang="en-US" sz="1700" b="0" kern="1200" dirty="0"/>
            <a:t>​</a:t>
          </a:r>
          <a:endParaRPr lang="cs-CZ" sz="1700" kern="1200" dirty="0"/>
        </a:p>
      </dsp:txBody>
      <dsp:txXfrm>
        <a:off x="31556" y="2853382"/>
        <a:ext cx="10690088" cy="583313"/>
      </dsp:txXfrm>
    </dsp:sp>
    <dsp:sp modelId="{F4623D6F-348F-4A55-804E-C1C21014F4FB}">
      <dsp:nvSpPr>
        <dsp:cNvPr id="0" name=""/>
        <dsp:cNvSpPr/>
      </dsp:nvSpPr>
      <dsp:spPr>
        <a:xfrm>
          <a:off x="0" y="3517211"/>
          <a:ext cx="10753200" cy="646425"/>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l" defTabSz="755650">
            <a:lnSpc>
              <a:spcPct val="90000"/>
            </a:lnSpc>
            <a:spcBef>
              <a:spcPct val="0"/>
            </a:spcBef>
            <a:spcAft>
              <a:spcPct val="35000"/>
            </a:spcAft>
            <a:buNone/>
          </a:pPr>
          <a:r>
            <a:rPr lang="cs-CZ" sz="1700" b="0" kern="1200"/>
            <a:t>Každá sesbíraná informace musí mít svůj účel!</a:t>
          </a:r>
          <a:r>
            <a:rPr lang="en-US" sz="1700" b="0" kern="1200"/>
            <a:t>​</a:t>
          </a:r>
          <a:endParaRPr lang="cs-CZ" sz="1700" kern="1200"/>
        </a:p>
      </dsp:txBody>
      <dsp:txXfrm>
        <a:off x="31556" y="3548767"/>
        <a:ext cx="10690088" cy="583313"/>
      </dsp:txXfrm>
    </dsp:sp>
  </dsp:spTree>
</dsp:drawing>
</file>

<file path=ppt/diagrams/drawing2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F537311-2AEF-4DFD-9D08-08BCB3A861CC}">
      <dsp:nvSpPr>
        <dsp:cNvPr id="0" name=""/>
        <dsp:cNvSpPr/>
      </dsp:nvSpPr>
      <dsp:spPr>
        <a:xfrm>
          <a:off x="0" y="6750"/>
          <a:ext cx="10753200" cy="190125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0500" tIns="190500" rIns="190500" bIns="190500" numCol="1" spcCol="1270" anchor="ctr" anchorCtr="0">
          <a:noAutofit/>
        </a:bodyPr>
        <a:lstStyle/>
        <a:p>
          <a:pPr marL="0" lvl="0" indent="0" algn="l" defTabSz="2222500">
            <a:lnSpc>
              <a:spcPct val="90000"/>
            </a:lnSpc>
            <a:spcBef>
              <a:spcPct val="0"/>
            </a:spcBef>
            <a:spcAft>
              <a:spcPct val="35000"/>
            </a:spcAft>
            <a:buNone/>
          </a:pPr>
          <a:r>
            <a:rPr lang="cs-CZ" sz="5000" b="0" kern="1200"/>
            <a:t>Vždy s vědomím poskytovatele </a:t>
          </a:r>
          <a:r>
            <a:rPr lang="en-US" sz="5000" b="0" kern="1200"/>
            <a:t>​</a:t>
          </a:r>
          <a:endParaRPr lang="cs-CZ" sz="5000" kern="1200"/>
        </a:p>
      </dsp:txBody>
      <dsp:txXfrm>
        <a:off x="92811" y="99561"/>
        <a:ext cx="10567578" cy="1715628"/>
      </dsp:txXfrm>
    </dsp:sp>
    <dsp:sp modelId="{960B9593-65A2-4CF2-84EB-77CE7B69AC0F}">
      <dsp:nvSpPr>
        <dsp:cNvPr id="0" name=""/>
        <dsp:cNvSpPr/>
      </dsp:nvSpPr>
      <dsp:spPr>
        <a:xfrm>
          <a:off x="0" y="2052000"/>
          <a:ext cx="10753200" cy="190125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0500" tIns="190500" rIns="190500" bIns="190500" numCol="1" spcCol="1270" anchor="ctr" anchorCtr="0">
          <a:noAutofit/>
        </a:bodyPr>
        <a:lstStyle/>
        <a:p>
          <a:pPr marL="0" lvl="0" indent="0" algn="l" defTabSz="2222500">
            <a:lnSpc>
              <a:spcPct val="90000"/>
            </a:lnSpc>
            <a:spcBef>
              <a:spcPct val="0"/>
            </a:spcBef>
            <a:spcAft>
              <a:spcPct val="35000"/>
            </a:spcAft>
            <a:buNone/>
          </a:pPr>
          <a:r>
            <a:rPr lang="cs-CZ" sz="5000" b="0" kern="1200" dirty="0"/>
            <a:t>Poskytovatel může pomoci s obstaráním souhlasu od pacienta </a:t>
          </a:r>
          <a:r>
            <a:rPr lang="en-US" sz="5000" b="0" kern="1200" dirty="0"/>
            <a:t>​</a:t>
          </a:r>
          <a:endParaRPr lang="cs-CZ" sz="5000" kern="1200" dirty="0"/>
        </a:p>
      </dsp:txBody>
      <dsp:txXfrm>
        <a:off x="92811" y="2144811"/>
        <a:ext cx="10567578" cy="1715628"/>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5411C21-097D-4B3F-AAA1-B972DD10345E}">
      <dsp:nvSpPr>
        <dsp:cNvPr id="0" name=""/>
        <dsp:cNvSpPr/>
      </dsp:nvSpPr>
      <dsp:spPr>
        <a:xfrm>
          <a:off x="0" y="0"/>
          <a:ext cx="3880772" cy="3880772"/>
        </a:xfrm>
        <a:prstGeom prst="pie">
          <a:avLst>
            <a:gd name="adj1" fmla="val 5400000"/>
            <a:gd name="adj2" fmla="val 1620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8F3D5B2-E8B6-4409-AED2-EFE6D5DF1AD8}">
      <dsp:nvSpPr>
        <dsp:cNvPr id="0" name=""/>
        <dsp:cNvSpPr/>
      </dsp:nvSpPr>
      <dsp:spPr>
        <a:xfrm>
          <a:off x="1940386" y="0"/>
          <a:ext cx="6656281" cy="3880772"/>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9540" tIns="129540" rIns="129540" bIns="129540" numCol="1" spcCol="1270" anchor="ctr" anchorCtr="0">
          <a:noAutofit/>
        </a:bodyPr>
        <a:lstStyle/>
        <a:p>
          <a:pPr marL="0" lvl="0" indent="0" algn="ctr" defTabSz="1511300" rtl="0">
            <a:lnSpc>
              <a:spcPct val="90000"/>
            </a:lnSpc>
            <a:spcBef>
              <a:spcPct val="0"/>
            </a:spcBef>
            <a:spcAft>
              <a:spcPct val="35000"/>
            </a:spcAft>
            <a:buNone/>
          </a:pPr>
          <a:r>
            <a:rPr lang="cs-CZ" sz="3400" kern="1200"/>
            <a:t>Zákon o zdravotních službách</a:t>
          </a:r>
        </a:p>
      </dsp:txBody>
      <dsp:txXfrm>
        <a:off x="1940386" y="0"/>
        <a:ext cx="6656281" cy="1164234"/>
      </dsp:txXfrm>
    </dsp:sp>
    <dsp:sp modelId="{6ED64111-C695-4C67-B474-C993CB8D9277}">
      <dsp:nvSpPr>
        <dsp:cNvPr id="0" name=""/>
        <dsp:cNvSpPr/>
      </dsp:nvSpPr>
      <dsp:spPr>
        <a:xfrm>
          <a:off x="679136" y="1164234"/>
          <a:ext cx="2522499" cy="2522499"/>
        </a:xfrm>
        <a:prstGeom prst="pie">
          <a:avLst>
            <a:gd name="adj1" fmla="val 5400000"/>
            <a:gd name="adj2" fmla="val 1620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57546BB-0302-43E6-8F0A-FA6E2B6013CA}">
      <dsp:nvSpPr>
        <dsp:cNvPr id="0" name=""/>
        <dsp:cNvSpPr/>
      </dsp:nvSpPr>
      <dsp:spPr>
        <a:xfrm>
          <a:off x="1940386" y="1164234"/>
          <a:ext cx="6656281" cy="2522499"/>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9540" tIns="129540" rIns="129540" bIns="129540" numCol="1" spcCol="1270" anchor="ctr" anchorCtr="0">
          <a:noAutofit/>
        </a:bodyPr>
        <a:lstStyle/>
        <a:p>
          <a:pPr marL="0" lvl="0" indent="0" algn="ctr" defTabSz="1511300" rtl="0">
            <a:lnSpc>
              <a:spcPct val="90000"/>
            </a:lnSpc>
            <a:spcBef>
              <a:spcPct val="0"/>
            </a:spcBef>
            <a:spcAft>
              <a:spcPct val="35000"/>
            </a:spcAft>
            <a:buNone/>
          </a:pPr>
          <a:r>
            <a:rPr lang="cs-CZ" sz="3400" kern="1200"/>
            <a:t>Občanský zákoník</a:t>
          </a:r>
        </a:p>
      </dsp:txBody>
      <dsp:txXfrm>
        <a:off x="1940386" y="1164234"/>
        <a:ext cx="6656281" cy="1164230"/>
      </dsp:txXfrm>
    </dsp:sp>
    <dsp:sp modelId="{38C8EDD2-41DA-4956-8AEC-B4D1DF0DB205}">
      <dsp:nvSpPr>
        <dsp:cNvPr id="0" name=""/>
        <dsp:cNvSpPr/>
      </dsp:nvSpPr>
      <dsp:spPr>
        <a:xfrm>
          <a:off x="1358271" y="2328464"/>
          <a:ext cx="1164230" cy="1164230"/>
        </a:xfrm>
        <a:prstGeom prst="pie">
          <a:avLst>
            <a:gd name="adj1" fmla="val 5400000"/>
            <a:gd name="adj2" fmla="val 1620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78AA164-F1BF-4FFD-BEDA-ABF3AF64B8DA}">
      <dsp:nvSpPr>
        <dsp:cNvPr id="0" name=""/>
        <dsp:cNvSpPr/>
      </dsp:nvSpPr>
      <dsp:spPr>
        <a:xfrm>
          <a:off x="1940386" y="2328464"/>
          <a:ext cx="6656281" cy="1164230"/>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9540" tIns="129540" rIns="129540" bIns="129540" numCol="1" spcCol="1270" anchor="ctr" anchorCtr="0">
          <a:noAutofit/>
        </a:bodyPr>
        <a:lstStyle/>
        <a:p>
          <a:pPr marL="0" lvl="0" indent="0" algn="ctr" defTabSz="1511300" rtl="0">
            <a:lnSpc>
              <a:spcPct val="90000"/>
            </a:lnSpc>
            <a:spcBef>
              <a:spcPct val="0"/>
            </a:spcBef>
            <a:spcAft>
              <a:spcPct val="35000"/>
            </a:spcAft>
            <a:buNone/>
          </a:pPr>
          <a:r>
            <a:rPr lang="cs-CZ" sz="3400" kern="1200" dirty="0"/>
            <a:t>Zákon o zpracování osobních údajů/GDPR</a:t>
          </a:r>
        </a:p>
      </dsp:txBody>
      <dsp:txXfrm>
        <a:off x="1940386" y="2328464"/>
        <a:ext cx="6656281" cy="1164230"/>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5F1CFA7-B1C8-4450-AADF-E70EA846D058}">
      <dsp:nvSpPr>
        <dsp:cNvPr id="0" name=""/>
        <dsp:cNvSpPr/>
      </dsp:nvSpPr>
      <dsp:spPr>
        <a:xfrm>
          <a:off x="0" y="51528"/>
          <a:ext cx="10795866" cy="725399"/>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8110" tIns="118110" rIns="118110" bIns="118110" numCol="1" spcCol="1270" anchor="ctr" anchorCtr="0">
          <a:noAutofit/>
        </a:bodyPr>
        <a:lstStyle/>
        <a:p>
          <a:pPr marL="0" lvl="0" indent="0" algn="l" defTabSz="1377950" rtl="0">
            <a:lnSpc>
              <a:spcPct val="90000"/>
            </a:lnSpc>
            <a:spcBef>
              <a:spcPct val="0"/>
            </a:spcBef>
            <a:spcAft>
              <a:spcPct val="35000"/>
            </a:spcAft>
            <a:buNone/>
          </a:pPr>
          <a:r>
            <a:rPr lang="cs-CZ" sz="3100" kern="1200" dirty="0"/>
            <a:t>Nikdo nesmí zasáhnout do soukromí jiného, nemá-li k tomu</a:t>
          </a:r>
        </a:p>
      </dsp:txBody>
      <dsp:txXfrm>
        <a:off x="35411" y="86939"/>
        <a:ext cx="10725044" cy="654577"/>
      </dsp:txXfrm>
    </dsp:sp>
    <dsp:sp modelId="{44E1C1BA-2D3F-4775-BA1E-C1D55BA492B1}">
      <dsp:nvSpPr>
        <dsp:cNvPr id="0" name=""/>
        <dsp:cNvSpPr/>
      </dsp:nvSpPr>
      <dsp:spPr>
        <a:xfrm>
          <a:off x="0" y="776928"/>
          <a:ext cx="10795866" cy="78608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42769" tIns="39370" rIns="220472" bIns="39370" numCol="1" spcCol="1270" anchor="t" anchorCtr="0">
          <a:noAutofit/>
        </a:bodyPr>
        <a:lstStyle/>
        <a:p>
          <a:pPr marL="228600" lvl="1" indent="-228600" algn="l" defTabSz="1066800">
            <a:lnSpc>
              <a:spcPct val="90000"/>
            </a:lnSpc>
            <a:spcBef>
              <a:spcPct val="0"/>
            </a:spcBef>
            <a:spcAft>
              <a:spcPct val="20000"/>
            </a:spcAft>
            <a:buChar char="•"/>
          </a:pPr>
          <a:r>
            <a:rPr lang="cs-CZ" sz="2400" kern="1200" dirty="0"/>
            <a:t>zákonný důvod </a:t>
          </a:r>
        </a:p>
        <a:p>
          <a:pPr marL="228600" lvl="1" indent="-228600" algn="l" defTabSz="1066800" rtl="0">
            <a:lnSpc>
              <a:spcPct val="90000"/>
            </a:lnSpc>
            <a:spcBef>
              <a:spcPct val="0"/>
            </a:spcBef>
            <a:spcAft>
              <a:spcPct val="20000"/>
            </a:spcAft>
            <a:buChar char="•"/>
          </a:pPr>
          <a:r>
            <a:rPr lang="cs-CZ" sz="2400" kern="1200" dirty="0"/>
            <a:t>svolení	</a:t>
          </a:r>
        </a:p>
      </dsp:txBody>
      <dsp:txXfrm>
        <a:off x="0" y="776928"/>
        <a:ext cx="10795866" cy="786082"/>
      </dsp:txXfrm>
    </dsp:sp>
    <dsp:sp modelId="{D3D9D8F1-9375-4886-94AF-CC0602A5C6CB}">
      <dsp:nvSpPr>
        <dsp:cNvPr id="0" name=""/>
        <dsp:cNvSpPr/>
      </dsp:nvSpPr>
      <dsp:spPr>
        <a:xfrm>
          <a:off x="0" y="1563010"/>
          <a:ext cx="10795866" cy="725399"/>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8110" tIns="118110" rIns="118110" bIns="118110" numCol="1" spcCol="1270" anchor="ctr" anchorCtr="0">
          <a:noAutofit/>
        </a:bodyPr>
        <a:lstStyle/>
        <a:p>
          <a:pPr marL="0" lvl="0" indent="0" algn="l" defTabSz="1377950" rtl="0">
            <a:lnSpc>
              <a:spcPct val="90000"/>
            </a:lnSpc>
            <a:spcBef>
              <a:spcPct val="0"/>
            </a:spcBef>
            <a:spcAft>
              <a:spcPct val="35000"/>
            </a:spcAft>
            <a:buNone/>
          </a:pPr>
          <a:r>
            <a:rPr lang="cs-CZ" sz="3100" kern="1200"/>
            <a:t>Bez svolení nelze:</a:t>
          </a:r>
        </a:p>
      </dsp:txBody>
      <dsp:txXfrm>
        <a:off x="35411" y="1598421"/>
        <a:ext cx="10725044" cy="654577"/>
      </dsp:txXfrm>
    </dsp:sp>
    <dsp:sp modelId="{DF610F8B-657A-433D-8C18-7FE0A82CE3EE}">
      <dsp:nvSpPr>
        <dsp:cNvPr id="0" name=""/>
        <dsp:cNvSpPr/>
      </dsp:nvSpPr>
      <dsp:spPr>
        <a:xfrm>
          <a:off x="0" y="2288410"/>
          <a:ext cx="10795866" cy="231012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42769" tIns="39370" rIns="220472" bIns="39370" numCol="1" spcCol="1270" anchor="t" anchorCtr="0">
          <a:noAutofit/>
        </a:bodyPr>
        <a:lstStyle/>
        <a:p>
          <a:pPr marL="228600" lvl="1" indent="-228600" algn="l" defTabSz="1066800" rtl="0">
            <a:lnSpc>
              <a:spcPct val="90000"/>
            </a:lnSpc>
            <a:spcBef>
              <a:spcPct val="0"/>
            </a:spcBef>
            <a:spcAft>
              <a:spcPct val="20000"/>
            </a:spcAft>
            <a:buChar char="•"/>
          </a:pPr>
          <a:r>
            <a:rPr lang="cs-CZ" sz="2400" kern="1200" dirty="0"/>
            <a:t>narušit soukromé prostory člověka</a:t>
          </a:r>
        </a:p>
        <a:p>
          <a:pPr marL="228600" lvl="1" indent="-228600" algn="l" defTabSz="1066800" rtl="0">
            <a:lnSpc>
              <a:spcPct val="90000"/>
            </a:lnSpc>
            <a:spcBef>
              <a:spcPct val="0"/>
            </a:spcBef>
            <a:spcAft>
              <a:spcPct val="20000"/>
            </a:spcAft>
            <a:buChar char="•"/>
          </a:pPr>
          <a:r>
            <a:rPr lang="cs-CZ" sz="2400" kern="1200" dirty="0"/>
            <a:t>sledovat jeho soukromý život</a:t>
          </a:r>
        </a:p>
        <a:p>
          <a:pPr marL="228600" lvl="1" indent="-228600" algn="l" defTabSz="1066800" rtl="0">
            <a:lnSpc>
              <a:spcPct val="90000"/>
            </a:lnSpc>
            <a:spcBef>
              <a:spcPct val="0"/>
            </a:spcBef>
            <a:spcAft>
              <a:spcPct val="20000"/>
            </a:spcAft>
            <a:buChar char="•"/>
          </a:pPr>
          <a:r>
            <a:rPr lang="cs-CZ" sz="2400" kern="1200" dirty="0"/>
            <a:t>pořizovat zvukový nebo obrazový záznam</a:t>
          </a:r>
        </a:p>
        <a:p>
          <a:pPr marL="228600" lvl="1" indent="-228600" algn="l" defTabSz="1066800" rtl="0">
            <a:lnSpc>
              <a:spcPct val="90000"/>
            </a:lnSpc>
            <a:spcBef>
              <a:spcPct val="0"/>
            </a:spcBef>
            <a:spcAft>
              <a:spcPct val="20000"/>
            </a:spcAft>
            <a:buChar char="•"/>
          </a:pPr>
          <a:r>
            <a:rPr lang="cs-CZ" sz="2400" kern="1200" dirty="0"/>
            <a:t>využívat takové či jiné záznamy pořízené o soukromém životě člověka třetí osobou</a:t>
          </a:r>
        </a:p>
        <a:p>
          <a:pPr marL="228600" lvl="1" indent="-228600" algn="l" defTabSz="1066800" rtl="0">
            <a:lnSpc>
              <a:spcPct val="90000"/>
            </a:lnSpc>
            <a:spcBef>
              <a:spcPct val="0"/>
            </a:spcBef>
            <a:spcAft>
              <a:spcPct val="20000"/>
            </a:spcAft>
            <a:buChar char="•"/>
          </a:pPr>
          <a:r>
            <a:rPr lang="cs-CZ" sz="2400" kern="1200" dirty="0"/>
            <a:t>takové záznamy o jeho soukromém životě šířit</a:t>
          </a:r>
        </a:p>
      </dsp:txBody>
      <dsp:txXfrm>
        <a:off x="0" y="2288410"/>
        <a:ext cx="10795866" cy="2310120"/>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A0BA390-5215-4D79-9E03-969EA52FA4C1}">
      <dsp:nvSpPr>
        <dsp:cNvPr id="0" name=""/>
        <dsp:cNvSpPr/>
      </dsp:nvSpPr>
      <dsp:spPr>
        <a:xfrm>
          <a:off x="-4613224" y="-712485"/>
          <a:ext cx="5535932" cy="5535932"/>
        </a:xfrm>
        <a:prstGeom prst="blockArc">
          <a:avLst>
            <a:gd name="adj1" fmla="val 18900000"/>
            <a:gd name="adj2" fmla="val 2700000"/>
            <a:gd name="adj3" fmla="val 390"/>
          </a:avLst>
        </a:pr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4EDFBD8-E06F-4B1D-A400-4EC757ABFA38}">
      <dsp:nvSpPr>
        <dsp:cNvPr id="0" name=""/>
        <dsp:cNvSpPr/>
      </dsp:nvSpPr>
      <dsp:spPr>
        <a:xfrm>
          <a:off x="755697" y="587292"/>
          <a:ext cx="9975817" cy="1174419"/>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32196" tIns="66040" rIns="66040" bIns="66040" numCol="1" spcCol="1270" anchor="ctr" anchorCtr="0">
          <a:noAutofit/>
        </a:bodyPr>
        <a:lstStyle/>
        <a:p>
          <a:pPr marL="0" lvl="0" indent="0" algn="l" defTabSz="1155700" rtl="0">
            <a:lnSpc>
              <a:spcPct val="90000"/>
            </a:lnSpc>
            <a:spcBef>
              <a:spcPct val="0"/>
            </a:spcBef>
            <a:spcAft>
              <a:spcPct val="35000"/>
            </a:spcAft>
            <a:buNone/>
          </a:pPr>
          <a:r>
            <a:rPr lang="cs-CZ" sz="2600" kern="1200" dirty="0"/>
            <a:t>Zachytit jakýmkoli způsobem podobu člověka tak, aby podle zobrazení bylo možné určit jeho totožnost, je možné jen s jeho svolením</a:t>
          </a:r>
        </a:p>
      </dsp:txBody>
      <dsp:txXfrm>
        <a:off x="755697" y="587292"/>
        <a:ext cx="9975817" cy="1174419"/>
      </dsp:txXfrm>
    </dsp:sp>
    <dsp:sp modelId="{D11270BD-CF35-463F-BBFD-71E0D051E805}">
      <dsp:nvSpPr>
        <dsp:cNvPr id="0" name=""/>
        <dsp:cNvSpPr/>
      </dsp:nvSpPr>
      <dsp:spPr>
        <a:xfrm>
          <a:off x="21685" y="440489"/>
          <a:ext cx="1468024" cy="1468024"/>
        </a:xfrm>
        <a:prstGeom prst="ellipse">
          <a:avLst/>
        </a:prstGeom>
        <a:solidFill>
          <a:schemeClr val="l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A3ED5407-A97E-450D-86E2-F5694531E053}">
      <dsp:nvSpPr>
        <dsp:cNvPr id="0" name=""/>
        <dsp:cNvSpPr/>
      </dsp:nvSpPr>
      <dsp:spPr>
        <a:xfrm>
          <a:off x="755697" y="2349250"/>
          <a:ext cx="9975817" cy="1174419"/>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32196" tIns="66040" rIns="66040" bIns="66040" numCol="1" spcCol="1270" anchor="ctr" anchorCtr="0">
          <a:noAutofit/>
        </a:bodyPr>
        <a:lstStyle/>
        <a:p>
          <a:pPr marL="0" lvl="0" indent="0" algn="l" defTabSz="1155700" rtl="0">
            <a:lnSpc>
              <a:spcPct val="90000"/>
            </a:lnSpc>
            <a:spcBef>
              <a:spcPct val="0"/>
            </a:spcBef>
            <a:spcAft>
              <a:spcPct val="35000"/>
            </a:spcAft>
            <a:buNone/>
          </a:pPr>
          <a:r>
            <a:rPr lang="cs-CZ" sz="2600" kern="1200" dirty="0"/>
            <a:t>Rozšiřovat podobu člověka je možné jen s jeho svolením.</a:t>
          </a:r>
        </a:p>
      </dsp:txBody>
      <dsp:txXfrm>
        <a:off x="755697" y="2349250"/>
        <a:ext cx="9975817" cy="1174419"/>
      </dsp:txXfrm>
    </dsp:sp>
    <dsp:sp modelId="{F3741B4A-85A1-4648-903E-E24100D4C259}">
      <dsp:nvSpPr>
        <dsp:cNvPr id="0" name=""/>
        <dsp:cNvSpPr/>
      </dsp:nvSpPr>
      <dsp:spPr>
        <a:xfrm>
          <a:off x="21685" y="2202447"/>
          <a:ext cx="1468024" cy="1468024"/>
        </a:xfrm>
        <a:prstGeom prst="ellipse">
          <a:avLst/>
        </a:prstGeom>
        <a:solidFill>
          <a:schemeClr val="l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544506B-47BB-4C5F-849D-2EC4D8C9AD03}">
      <dsp:nvSpPr>
        <dsp:cNvPr id="0" name=""/>
        <dsp:cNvSpPr/>
      </dsp:nvSpPr>
      <dsp:spPr>
        <a:xfrm>
          <a:off x="643704" y="75"/>
          <a:ext cx="2985605" cy="1791363"/>
        </a:xfrm>
        <a:prstGeom prst="rect">
          <a:avLst/>
        </a:prstGeom>
        <a:solidFill>
          <a:schemeClr val="accent2"/>
        </a:solidFill>
        <a:ln w="38100" cap="flat" cmpd="sng" algn="ctr">
          <a:solidFill>
            <a:schemeClr val="lt1"/>
          </a:solidFill>
          <a:prstDash val="solid"/>
        </a:ln>
        <a:effectLst>
          <a:outerShdw blurRad="40000" dist="20000" dir="5400000" rotWithShape="0">
            <a:srgbClr val="000000">
              <a:alpha val="38000"/>
            </a:srgbClr>
          </a:outerShdw>
        </a:effectLst>
      </dsp:spPr>
      <dsp:style>
        <a:lnRef idx="3">
          <a:schemeClr val="lt1"/>
        </a:lnRef>
        <a:fillRef idx="1">
          <a:schemeClr val="accent2"/>
        </a:fillRef>
        <a:effectRef idx="1">
          <a:schemeClr val="accent2"/>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rtl="0">
            <a:lnSpc>
              <a:spcPct val="90000"/>
            </a:lnSpc>
            <a:spcBef>
              <a:spcPct val="0"/>
            </a:spcBef>
            <a:spcAft>
              <a:spcPct val="35000"/>
            </a:spcAft>
            <a:buNone/>
          </a:pPr>
          <a:r>
            <a:rPr lang="cs-CZ" sz="2400" kern="1200" dirty="0"/>
            <a:t>Se souhlasem pacienta</a:t>
          </a:r>
        </a:p>
      </dsp:txBody>
      <dsp:txXfrm>
        <a:off x="643704" y="75"/>
        <a:ext cx="2985605" cy="1791363"/>
      </dsp:txXfrm>
    </dsp:sp>
    <dsp:sp modelId="{6068449D-5269-491E-BD59-46BEAD1A1AE1}">
      <dsp:nvSpPr>
        <dsp:cNvPr id="0" name=""/>
        <dsp:cNvSpPr/>
      </dsp:nvSpPr>
      <dsp:spPr>
        <a:xfrm>
          <a:off x="3927870" y="75"/>
          <a:ext cx="2985605" cy="1791363"/>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rtl="0">
            <a:lnSpc>
              <a:spcPct val="90000"/>
            </a:lnSpc>
            <a:spcBef>
              <a:spcPct val="0"/>
            </a:spcBef>
            <a:spcAft>
              <a:spcPct val="35000"/>
            </a:spcAft>
            <a:buNone/>
          </a:pPr>
          <a:r>
            <a:rPr lang="cs-CZ" sz="2400" kern="1200" dirty="0"/>
            <a:t>Poskytování návazných služeb</a:t>
          </a:r>
        </a:p>
      </dsp:txBody>
      <dsp:txXfrm>
        <a:off x="3927870" y="75"/>
        <a:ext cx="2985605" cy="1791363"/>
      </dsp:txXfrm>
    </dsp:sp>
    <dsp:sp modelId="{A05A63BC-C3BB-4FF3-9611-06EE189DA896}">
      <dsp:nvSpPr>
        <dsp:cNvPr id="0" name=""/>
        <dsp:cNvSpPr/>
      </dsp:nvSpPr>
      <dsp:spPr>
        <a:xfrm>
          <a:off x="7212036" y="75"/>
          <a:ext cx="2985605" cy="1791363"/>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rtl="0">
            <a:lnSpc>
              <a:spcPct val="90000"/>
            </a:lnSpc>
            <a:spcBef>
              <a:spcPct val="0"/>
            </a:spcBef>
            <a:spcAft>
              <a:spcPct val="35000"/>
            </a:spcAft>
            <a:buNone/>
          </a:pPr>
          <a:r>
            <a:rPr lang="cs-CZ" sz="2400" kern="1200" dirty="0"/>
            <a:t>Ochrana vlastních práv</a:t>
          </a:r>
        </a:p>
      </dsp:txBody>
      <dsp:txXfrm>
        <a:off x="7212036" y="75"/>
        <a:ext cx="2985605" cy="1791363"/>
      </dsp:txXfrm>
    </dsp:sp>
    <dsp:sp modelId="{453F4112-FF5F-4039-9202-BE1010EED650}">
      <dsp:nvSpPr>
        <dsp:cNvPr id="0" name=""/>
        <dsp:cNvSpPr/>
      </dsp:nvSpPr>
      <dsp:spPr>
        <a:xfrm>
          <a:off x="643704" y="2089998"/>
          <a:ext cx="2985605" cy="1791363"/>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rtl="0">
            <a:lnSpc>
              <a:spcPct val="90000"/>
            </a:lnSpc>
            <a:spcBef>
              <a:spcPct val="0"/>
            </a:spcBef>
            <a:spcAft>
              <a:spcPct val="35000"/>
            </a:spcAft>
            <a:buNone/>
          </a:pPr>
          <a:r>
            <a:rPr lang="cs-CZ" sz="2400" kern="1200"/>
            <a:t>S</a:t>
          </a:r>
          <a:r>
            <a:rPr lang="en-GB" sz="2400" kern="1200"/>
            <a:t>dělování údajů pro potřeby trestního řízení </a:t>
          </a:r>
          <a:endParaRPr lang="cs-CZ" sz="2400" kern="1200"/>
        </a:p>
      </dsp:txBody>
      <dsp:txXfrm>
        <a:off x="643704" y="2089998"/>
        <a:ext cx="2985605" cy="1791363"/>
      </dsp:txXfrm>
    </dsp:sp>
    <dsp:sp modelId="{CC80C1DD-4E84-4E32-B269-19F2B3E1E0B6}">
      <dsp:nvSpPr>
        <dsp:cNvPr id="0" name=""/>
        <dsp:cNvSpPr/>
      </dsp:nvSpPr>
      <dsp:spPr>
        <a:xfrm>
          <a:off x="3927870" y="2089998"/>
          <a:ext cx="2985605" cy="1791363"/>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rtl="0">
            <a:lnSpc>
              <a:spcPct val="90000"/>
            </a:lnSpc>
            <a:spcBef>
              <a:spcPct val="0"/>
            </a:spcBef>
            <a:spcAft>
              <a:spcPct val="35000"/>
            </a:spcAft>
            <a:buNone/>
          </a:pPr>
          <a:r>
            <a:rPr lang="cs-CZ" sz="2400" kern="1200" dirty="0"/>
            <a:t>P</a:t>
          </a:r>
          <a:r>
            <a:rPr lang="en-GB" sz="2400" kern="1200" dirty="0" err="1"/>
            <a:t>lnění</a:t>
          </a:r>
          <a:r>
            <a:rPr lang="en-GB" sz="2400" kern="1200" dirty="0"/>
            <a:t> </a:t>
          </a:r>
          <a:r>
            <a:rPr lang="en-GB" sz="2400" kern="1200" dirty="0" err="1"/>
            <a:t>povinnosti</a:t>
          </a:r>
          <a:r>
            <a:rPr lang="en-GB" sz="2400" kern="1200" dirty="0"/>
            <a:t> </a:t>
          </a:r>
          <a:r>
            <a:rPr lang="en-GB" sz="2400" kern="1200" dirty="0" err="1"/>
            <a:t>překazit</a:t>
          </a:r>
          <a:r>
            <a:rPr lang="en-GB" sz="2400" kern="1200" dirty="0"/>
            <a:t> </a:t>
          </a:r>
          <a:r>
            <a:rPr lang="en-GB" sz="2400" kern="1200" dirty="0" err="1"/>
            <a:t>nebo</a:t>
          </a:r>
          <a:r>
            <a:rPr lang="en-GB" sz="2400" kern="1200" dirty="0"/>
            <a:t> </a:t>
          </a:r>
          <a:r>
            <a:rPr lang="en-GB" sz="2400" kern="1200" dirty="0" err="1"/>
            <a:t>oznámit</a:t>
          </a:r>
          <a:r>
            <a:rPr lang="en-GB" sz="2400" kern="1200" dirty="0"/>
            <a:t> </a:t>
          </a:r>
          <a:r>
            <a:rPr lang="en-GB" sz="2400" kern="1200" dirty="0" err="1"/>
            <a:t>spáchání</a:t>
          </a:r>
          <a:r>
            <a:rPr lang="en-GB" sz="2400" kern="1200" dirty="0"/>
            <a:t> </a:t>
          </a:r>
          <a:r>
            <a:rPr lang="en-GB" sz="2400" kern="1200" dirty="0" err="1"/>
            <a:t>trestného</a:t>
          </a:r>
          <a:r>
            <a:rPr lang="en-GB" sz="2400" kern="1200" dirty="0"/>
            <a:t> </a:t>
          </a:r>
          <a:r>
            <a:rPr lang="en-GB" sz="2400" kern="1200" dirty="0" err="1"/>
            <a:t>činu</a:t>
          </a:r>
          <a:endParaRPr lang="cs-CZ" sz="2400" kern="1200" dirty="0"/>
        </a:p>
      </dsp:txBody>
      <dsp:txXfrm>
        <a:off x="3927870" y="2089998"/>
        <a:ext cx="2985605" cy="1791363"/>
      </dsp:txXfrm>
    </dsp:sp>
    <dsp:sp modelId="{07210A24-D3B7-4BA6-B5AD-C039ED73653A}">
      <dsp:nvSpPr>
        <dsp:cNvPr id="0" name=""/>
        <dsp:cNvSpPr/>
      </dsp:nvSpPr>
      <dsp:spPr>
        <a:xfrm>
          <a:off x="7212036" y="2089998"/>
          <a:ext cx="2985605" cy="1791363"/>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rtl="0">
            <a:lnSpc>
              <a:spcPct val="90000"/>
            </a:lnSpc>
            <a:spcBef>
              <a:spcPct val="0"/>
            </a:spcBef>
            <a:spcAft>
              <a:spcPct val="35000"/>
            </a:spcAft>
            <a:buNone/>
          </a:pPr>
          <a:r>
            <a:rPr lang="cs-CZ" sz="2400" kern="1200" dirty="0"/>
            <a:t>Další zákonné důvody např. Ochrana veřejného zdraví, Revizní lékař</a:t>
          </a:r>
        </a:p>
      </dsp:txBody>
      <dsp:txXfrm>
        <a:off x="7212036" y="2089998"/>
        <a:ext cx="2985605" cy="1791363"/>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07CE34A-27BC-4D08-B452-8E3718431893}">
      <dsp:nvSpPr>
        <dsp:cNvPr id="0" name=""/>
        <dsp:cNvSpPr/>
      </dsp:nvSpPr>
      <dsp:spPr>
        <a:xfrm>
          <a:off x="0" y="38665"/>
          <a:ext cx="10753200" cy="1263599"/>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rtl="0">
            <a:lnSpc>
              <a:spcPct val="90000"/>
            </a:lnSpc>
            <a:spcBef>
              <a:spcPct val="0"/>
            </a:spcBef>
            <a:spcAft>
              <a:spcPct val="35000"/>
            </a:spcAft>
            <a:buNone/>
          </a:pPr>
          <a:r>
            <a:rPr lang="cs-CZ" sz="2400" kern="1200" dirty="0"/>
            <a:t>Plně svéprávný pacient zásadně rozhoduje o sdělování informací o svém zdravotním stavu sám! To platí i vůči rodinným příslušníkům pacienta (osobám blízkým).</a:t>
          </a:r>
        </a:p>
      </dsp:txBody>
      <dsp:txXfrm>
        <a:off x="61684" y="100349"/>
        <a:ext cx="10629832" cy="1140231"/>
      </dsp:txXfrm>
    </dsp:sp>
    <dsp:sp modelId="{589E5E0B-0EC1-4A29-993E-7A647AB67F8A}">
      <dsp:nvSpPr>
        <dsp:cNvPr id="0" name=""/>
        <dsp:cNvSpPr/>
      </dsp:nvSpPr>
      <dsp:spPr>
        <a:xfrm>
          <a:off x="0" y="1371385"/>
          <a:ext cx="10753200" cy="1263599"/>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rtl="0">
            <a:lnSpc>
              <a:spcPct val="90000"/>
            </a:lnSpc>
            <a:spcBef>
              <a:spcPct val="0"/>
            </a:spcBef>
            <a:spcAft>
              <a:spcPct val="35000"/>
            </a:spcAft>
            <a:buNone/>
          </a:pPr>
          <a:r>
            <a:rPr lang="cs-CZ" sz="2400" u="sng" kern="1200"/>
            <a:t>Výslovný</a:t>
          </a:r>
          <a:endParaRPr lang="cs-CZ" sz="2400" kern="1200"/>
        </a:p>
      </dsp:txBody>
      <dsp:txXfrm>
        <a:off x="61684" y="1433069"/>
        <a:ext cx="10629832" cy="1140231"/>
      </dsp:txXfrm>
    </dsp:sp>
    <dsp:sp modelId="{F65CF058-C5E2-445A-8CB6-9F38C8EE71F1}">
      <dsp:nvSpPr>
        <dsp:cNvPr id="0" name=""/>
        <dsp:cNvSpPr/>
      </dsp:nvSpPr>
      <dsp:spPr>
        <a:xfrm>
          <a:off x="0" y="2634985"/>
          <a:ext cx="10753200" cy="621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41414" tIns="30480" rIns="170688" bIns="30480" numCol="1" spcCol="1270" anchor="t" anchorCtr="0">
          <a:noAutofit/>
        </a:bodyPr>
        <a:lstStyle/>
        <a:p>
          <a:pPr marL="171450" lvl="1" indent="-171450" algn="l" defTabSz="844550" rtl="0">
            <a:lnSpc>
              <a:spcPct val="90000"/>
            </a:lnSpc>
            <a:spcBef>
              <a:spcPct val="0"/>
            </a:spcBef>
            <a:spcAft>
              <a:spcPct val="20000"/>
            </a:spcAft>
            <a:buChar char="•"/>
          </a:pPr>
          <a:r>
            <a:rPr lang="cs-CZ" sz="1900" kern="1200"/>
            <a:t>Ústní</a:t>
          </a:r>
        </a:p>
        <a:p>
          <a:pPr marL="171450" lvl="1" indent="-171450" algn="l" defTabSz="844550" rtl="0">
            <a:lnSpc>
              <a:spcPct val="90000"/>
            </a:lnSpc>
            <a:spcBef>
              <a:spcPct val="0"/>
            </a:spcBef>
            <a:spcAft>
              <a:spcPct val="20000"/>
            </a:spcAft>
            <a:buChar char="•"/>
          </a:pPr>
          <a:r>
            <a:rPr lang="cs-CZ" sz="1900" kern="1200"/>
            <a:t>Písemný</a:t>
          </a:r>
        </a:p>
      </dsp:txBody>
      <dsp:txXfrm>
        <a:off x="0" y="2634985"/>
        <a:ext cx="10753200" cy="621000"/>
      </dsp:txXfrm>
    </dsp:sp>
    <dsp:sp modelId="{519FFDDC-7BA5-4E47-BA13-A614187E8915}">
      <dsp:nvSpPr>
        <dsp:cNvPr id="0" name=""/>
        <dsp:cNvSpPr/>
      </dsp:nvSpPr>
      <dsp:spPr>
        <a:xfrm>
          <a:off x="0" y="3255985"/>
          <a:ext cx="10753200" cy="1263599"/>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rtl="0">
            <a:lnSpc>
              <a:spcPct val="90000"/>
            </a:lnSpc>
            <a:spcBef>
              <a:spcPct val="0"/>
            </a:spcBef>
            <a:spcAft>
              <a:spcPct val="35000"/>
            </a:spcAft>
            <a:buNone/>
          </a:pPr>
          <a:r>
            <a:rPr lang="cs-CZ" sz="2400" kern="1200"/>
            <a:t>Konkludentní</a:t>
          </a:r>
        </a:p>
      </dsp:txBody>
      <dsp:txXfrm>
        <a:off x="61684" y="3317669"/>
        <a:ext cx="10629832" cy="1140231"/>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3B53219-53F7-4360-9681-AB5CC1BB9BC0}">
      <dsp:nvSpPr>
        <dsp:cNvPr id="0" name=""/>
        <dsp:cNvSpPr/>
      </dsp:nvSpPr>
      <dsp:spPr>
        <a:xfrm>
          <a:off x="-5152812" y="-795286"/>
          <a:ext cx="6182939" cy="6182939"/>
        </a:xfrm>
        <a:prstGeom prst="blockArc">
          <a:avLst>
            <a:gd name="adj1" fmla="val 18900000"/>
            <a:gd name="adj2" fmla="val 2700000"/>
            <a:gd name="adj3" fmla="val 349"/>
          </a:avLst>
        </a:pr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0580B5D-4CEB-4EFF-A191-6A09200A8D88}">
      <dsp:nvSpPr>
        <dsp:cNvPr id="0" name=""/>
        <dsp:cNvSpPr/>
      </dsp:nvSpPr>
      <dsp:spPr>
        <a:xfrm>
          <a:off x="844191" y="656065"/>
          <a:ext cx="9884783" cy="1311947"/>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41358" tIns="86360" rIns="86360" bIns="86360" numCol="1" spcCol="1270" anchor="ctr" anchorCtr="0">
          <a:noAutofit/>
        </a:bodyPr>
        <a:lstStyle/>
        <a:p>
          <a:pPr marL="0" lvl="0" indent="0" algn="l" defTabSz="1511300" rtl="0">
            <a:lnSpc>
              <a:spcPct val="90000"/>
            </a:lnSpc>
            <a:spcBef>
              <a:spcPct val="0"/>
            </a:spcBef>
            <a:spcAft>
              <a:spcPct val="35000"/>
            </a:spcAft>
            <a:buNone/>
          </a:pPr>
          <a:r>
            <a:rPr lang="cs-CZ" sz="3400" kern="1200"/>
            <a:t>Zdaleka ne každý, kdo se zajímá o zdravotní stav pacienta, má na tyto informace nárok!</a:t>
          </a:r>
        </a:p>
      </dsp:txBody>
      <dsp:txXfrm>
        <a:off x="844191" y="656065"/>
        <a:ext cx="9884783" cy="1311947"/>
      </dsp:txXfrm>
    </dsp:sp>
    <dsp:sp modelId="{21EE8A20-24D7-4535-8D96-91D44174E6DB}">
      <dsp:nvSpPr>
        <dsp:cNvPr id="0" name=""/>
        <dsp:cNvSpPr/>
      </dsp:nvSpPr>
      <dsp:spPr>
        <a:xfrm>
          <a:off x="24224" y="492072"/>
          <a:ext cx="1639933" cy="1639933"/>
        </a:xfrm>
        <a:prstGeom prst="ellipse">
          <a:avLst/>
        </a:prstGeom>
        <a:solidFill>
          <a:schemeClr val="l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B804B244-4B7A-42D6-B009-C42C39C58B6C}">
      <dsp:nvSpPr>
        <dsp:cNvPr id="0" name=""/>
        <dsp:cNvSpPr/>
      </dsp:nvSpPr>
      <dsp:spPr>
        <a:xfrm>
          <a:off x="844191" y="2624353"/>
          <a:ext cx="9884783" cy="1311947"/>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41358" tIns="86360" rIns="86360" bIns="86360" numCol="1" spcCol="1270" anchor="ctr" anchorCtr="0">
          <a:noAutofit/>
        </a:bodyPr>
        <a:lstStyle/>
        <a:p>
          <a:pPr marL="0" lvl="0" indent="0" algn="l" defTabSz="1511300" rtl="0">
            <a:lnSpc>
              <a:spcPct val="90000"/>
            </a:lnSpc>
            <a:spcBef>
              <a:spcPct val="0"/>
            </a:spcBef>
            <a:spcAft>
              <a:spcPct val="35000"/>
            </a:spcAft>
            <a:buNone/>
          </a:pPr>
          <a:r>
            <a:rPr lang="cs-CZ" sz="3400" kern="1200"/>
            <a:t>To platí jak pro rodinné příslušníky pacienta, tak i orgány veřejné moci. </a:t>
          </a:r>
        </a:p>
      </dsp:txBody>
      <dsp:txXfrm>
        <a:off x="844191" y="2624353"/>
        <a:ext cx="9884783" cy="1311947"/>
      </dsp:txXfrm>
    </dsp:sp>
    <dsp:sp modelId="{CDC202DB-00B0-499D-B7AD-DF2F9997F9CC}">
      <dsp:nvSpPr>
        <dsp:cNvPr id="0" name=""/>
        <dsp:cNvSpPr/>
      </dsp:nvSpPr>
      <dsp:spPr>
        <a:xfrm>
          <a:off x="24224" y="2460360"/>
          <a:ext cx="1639933" cy="1639933"/>
        </a:xfrm>
        <a:prstGeom prst="ellipse">
          <a:avLst/>
        </a:prstGeom>
        <a:solidFill>
          <a:schemeClr val="l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8C5CE31-767A-4B14-BC60-E92226CDB1E1}">
      <dsp:nvSpPr>
        <dsp:cNvPr id="0" name=""/>
        <dsp:cNvSpPr/>
      </dsp:nvSpPr>
      <dsp:spPr>
        <a:xfrm>
          <a:off x="0" y="407609"/>
          <a:ext cx="10753200" cy="6552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l" defTabSz="1244600" rtl="0">
            <a:lnSpc>
              <a:spcPct val="90000"/>
            </a:lnSpc>
            <a:spcBef>
              <a:spcPct val="0"/>
            </a:spcBef>
            <a:spcAft>
              <a:spcPct val="35000"/>
            </a:spcAft>
            <a:buNone/>
          </a:pPr>
          <a:r>
            <a:rPr lang="cs-CZ" sz="2800" b="0" kern="1200"/>
            <a:t>Soubor informací vztahujících se k pacientovi, o němž je vedena</a:t>
          </a:r>
          <a:endParaRPr lang="cs-CZ" sz="2800" kern="1200"/>
        </a:p>
      </dsp:txBody>
      <dsp:txXfrm>
        <a:off x="31984" y="439593"/>
        <a:ext cx="10689232" cy="591232"/>
      </dsp:txXfrm>
    </dsp:sp>
    <dsp:sp modelId="{555CFDB4-82AE-44B8-86D1-B9D50BC8AEA7}">
      <dsp:nvSpPr>
        <dsp:cNvPr id="0" name=""/>
        <dsp:cNvSpPr/>
      </dsp:nvSpPr>
      <dsp:spPr>
        <a:xfrm>
          <a:off x="0" y="1143449"/>
          <a:ext cx="10753200" cy="6552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l" defTabSz="1244600" rtl="0">
            <a:lnSpc>
              <a:spcPct val="90000"/>
            </a:lnSpc>
            <a:spcBef>
              <a:spcPct val="0"/>
            </a:spcBef>
            <a:spcAft>
              <a:spcPct val="35000"/>
            </a:spcAft>
            <a:buNone/>
          </a:pPr>
          <a:r>
            <a:rPr lang="cs-CZ" sz="2800" b="0" kern="1200"/>
            <a:t>Povinnost vedení zdravotnické dokumentace</a:t>
          </a:r>
          <a:endParaRPr lang="cs-CZ" sz="2800" kern="1200"/>
        </a:p>
      </dsp:txBody>
      <dsp:txXfrm>
        <a:off x="31984" y="1175433"/>
        <a:ext cx="10689232" cy="591232"/>
      </dsp:txXfrm>
    </dsp:sp>
    <dsp:sp modelId="{955F4E12-BD86-438D-A2FC-F94F6C60B5A6}">
      <dsp:nvSpPr>
        <dsp:cNvPr id="0" name=""/>
        <dsp:cNvSpPr/>
      </dsp:nvSpPr>
      <dsp:spPr>
        <a:xfrm>
          <a:off x="0" y="1879289"/>
          <a:ext cx="10753200" cy="6552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l" defTabSz="1244600" rtl="0">
            <a:lnSpc>
              <a:spcPct val="90000"/>
            </a:lnSpc>
            <a:spcBef>
              <a:spcPct val="0"/>
            </a:spcBef>
            <a:spcAft>
              <a:spcPct val="35000"/>
            </a:spcAft>
            <a:buNone/>
          </a:pPr>
          <a:r>
            <a:rPr lang="cs-CZ" sz="2800" b="0" kern="1200"/>
            <a:t>Výjimky z vedení ZD</a:t>
          </a:r>
          <a:endParaRPr lang="cs-CZ" sz="2800" kern="1200"/>
        </a:p>
      </dsp:txBody>
      <dsp:txXfrm>
        <a:off x="31984" y="1911273"/>
        <a:ext cx="10689232" cy="591232"/>
      </dsp:txXfrm>
    </dsp:sp>
    <dsp:sp modelId="{ADDCB1C4-32E8-4791-83BC-C28E336591AD}">
      <dsp:nvSpPr>
        <dsp:cNvPr id="0" name=""/>
        <dsp:cNvSpPr/>
      </dsp:nvSpPr>
      <dsp:spPr>
        <a:xfrm>
          <a:off x="0" y="2534489"/>
          <a:ext cx="10753200" cy="15939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41414" tIns="35560" rIns="199136" bIns="35560" numCol="1" spcCol="1270" anchor="t" anchorCtr="0">
          <a:noAutofit/>
        </a:bodyPr>
        <a:lstStyle/>
        <a:p>
          <a:pPr marL="228600" lvl="1" indent="-228600" algn="l" defTabSz="977900" rtl="0">
            <a:lnSpc>
              <a:spcPct val="90000"/>
            </a:lnSpc>
            <a:spcBef>
              <a:spcPct val="0"/>
            </a:spcBef>
            <a:spcAft>
              <a:spcPct val="20000"/>
            </a:spcAft>
            <a:buChar char="•"/>
          </a:pPr>
          <a:r>
            <a:rPr lang="cs-CZ" sz="2200" b="0" i="1" kern="1200"/>
            <a:t>Při poskytování zdravotních výkonů v rámci preventivní péče mimo zdravotnické zařízení není poskytovatel povinen vést zdravotnickou dokumentaci.</a:t>
          </a:r>
          <a:endParaRPr lang="cs-CZ" sz="2200" kern="1200"/>
        </a:p>
        <a:p>
          <a:pPr marL="228600" lvl="1" indent="-228600" algn="l" defTabSz="977900" rtl="0">
            <a:lnSpc>
              <a:spcPct val="90000"/>
            </a:lnSpc>
            <a:spcBef>
              <a:spcPct val="0"/>
            </a:spcBef>
            <a:spcAft>
              <a:spcPct val="20000"/>
            </a:spcAft>
            <a:buChar char="•"/>
          </a:pPr>
          <a:r>
            <a:rPr lang="cs-CZ" sz="2200" b="0" i="1" kern="1200" dirty="0"/>
            <a:t>Mimo zdravotnické zařízení mohou být poskytovány zdravotní výkony v rámci preventivní péče zaměřené na předcházení onemocnění a jeho včasné rozpoznání, a to na základě povolení uděleného krajským úřadem.</a:t>
          </a:r>
          <a:endParaRPr lang="cs-CZ" sz="2200" kern="1200" dirty="0"/>
        </a:p>
      </dsp:txBody>
      <dsp:txXfrm>
        <a:off x="0" y="2534489"/>
        <a:ext cx="10753200" cy="1593900"/>
      </dsp:txXfrm>
    </dsp:sp>
  </dsp:spTree>
</dsp:drawing>
</file>

<file path=ppt/diagrams/layout1.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10.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6.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7.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8.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9.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0.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target3">
  <dgm:title val=""/>
  <dgm:desc val=""/>
  <dgm:catLst>
    <dgm:cat type="relationship" pri="11000"/>
    <dgm:cat type="list" pri="22000"/>
    <dgm:cat type="convert"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tyleData>
  <dgm:clr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clrData>
  <dgm:layoutNode name="Name0">
    <dgm:varLst>
      <dgm:chMax val="7"/>
      <dgm:dir/>
      <dgm:animLvl val="lvl"/>
      <dgm:resizeHandles val="exact"/>
    </dgm:varLst>
    <dgm:alg type="composite"/>
    <dgm:shape xmlns:r="http://schemas.openxmlformats.org/officeDocument/2006/relationships" r:blip="">
      <dgm:adjLst/>
    </dgm:shape>
    <dgm:presOf/>
    <dgm:choose name="Name1">
      <dgm:if name="Name2" func="var" arg="dir" op="equ" val="norm">
        <dgm:choose name="Name3">
          <dgm:if name="Name4" axis="ch" ptType="node" func="cnt" op="equ" val="1">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rect1ParTx" refType="r" refFor="ch" refForName="space"/>
              <dgm:constr type="w" for="ch" forName="rect1ParTx" refType="w" refFor="ch" refForName="rect1" fact="0.5"/>
              <dgm:constr type="t" for="ch" forName="rect1ParTx" refType="t" refFor="ch" refForName="rect1"/>
              <dgm:constr type="b" for="ch" forName="rect1ParTx" refType="b" refFor="ch" refForName="rect1"/>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5" axis="ch" ptType="node" func="cnt" op="equ" val="2">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rect2ParTx" refType="r" refFor="ch" refForName="space"/>
              <dgm:constr type="w" for="ch" forName="rect2ParTx" refType="w" refFor="ch" refForName="rect2" fact="0.5"/>
              <dgm:constr type="t" for="ch" forName="rect2ParTx" refType="t" refFor="ch" refForName="rect2"/>
              <dgm:constr type="b" for="ch" forName="rect2ParTx" refType="b" refFor="ch" refForName="rect2"/>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b" refFor="ch" refForName="rect2"/>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6" axis="ch" ptType="node" func="cnt" op="equ" val="3">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rect3ParTx" refType="r" refFor="ch" refForName="space"/>
              <dgm:constr type="w" for="ch" forName="rect3ParTx" refType="w" refFor="ch" refForName="rect3" fact="0.5"/>
              <dgm:constr type="t" for="ch" forName="rect3ParTx" refType="t" refFor="ch" refForName="rect3"/>
              <dgm:constr type="b" for="ch" forName="rect3ParTx" refType="b" refFor="ch" refForName="rect3"/>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b" refFor="ch" refForName="rect3"/>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7" axis="ch" ptType="node" func="cnt" op="equ" val="4">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rect4ParTx" refType="r" refFor="ch" refForName="space"/>
              <dgm:constr type="w" for="ch" forName="rect4ParTx" refType="w" refFor="ch" refForName="rect4" fact="0.5"/>
              <dgm:constr type="t" for="ch" forName="rect4ParTx" refType="t" refFor="ch" refForName="rect4"/>
              <dgm:constr type="b" for="ch" forName="rect4ParTx" refType="b" refFor="ch" refForName="rect4"/>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b" refFor="ch" refForName="rect4"/>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8" axis="ch" ptType="node" func="cnt" op="equ" val="5">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rect5ParTx" refType="r" refFor="ch" refForName="space"/>
              <dgm:constr type="w" for="ch" forName="rect5ParTx" refType="w" refFor="ch" refForName="rect5" fact="0.5"/>
              <dgm:constr type="t" for="ch" forName="rect5ParTx" refType="t" refFor="ch" refForName="rect5"/>
              <dgm:constr type="b" for="ch" forName="rect5ParTx" refType="b" refFor="ch" refForName="rect5"/>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b" refFor="ch" refForName="rect5"/>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9" axis="ch" ptType="node" func="cnt" op="equ" val="6">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rect6ParTx" refType="r" refFor="ch" refForName="space"/>
              <dgm:constr type="w" for="ch" forName="rect6ParTx" refType="w" refFor="ch" refForName="rect6" fact="0.5"/>
              <dgm:constr type="t" for="ch" forName="rect6ParTx" refType="t" refFor="ch" refForName="rect6"/>
              <dgm:constr type="b" for="ch" forName="rect6ParTx" refType="b" refFor="ch" refForName="rect6"/>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b" refFor="ch" refForName="rect6"/>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10" axis="ch" ptType="node" func="cnt" op="gte" val="7">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l"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l" for="ch" forName="rect7" refType="r" refFor="ch" refForName="space"/>
              <dgm:constr type="r" for="ch" forName="rect7" refType="w"/>
              <dgm:constr type="h" for="ch" forName="rect7" refType="h" refFor="ch" refForName="circle7"/>
              <dgm:constr type="hOff" for="ch" forName="rect7" refType="hOff" refFor="ch" refForName="circle7"/>
              <dgm:constr type="b" for="ch" forName="rect7" refType="b" refFor="ch" refForName="circle7"/>
              <dgm:constr type="l" for="ch" forName="rect7ParTx" refType="r" refFor="ch" refForName="space"/>
              <dgm:constr type="w" for="ch" forName="rect7ParTx" refType="w" refFor="ch" refForName="rect7" fact="0.5"/>
              <dgm:constr type="t" for="ch" forName="rect7ParTx" refType="t" refFor="ch" refForName="rect7"/>
              <dgm:constr type="b" for="ch" forName="rect7ParTx" refType="b" refFor="ch" refForName="rect7"/>
              <dgm:constr type="l" for="ch" forName="rect7ChTx" refType="r" refFor="ch" refForName="rect7ParTx"/>
              <dgm:constr type="w" for="ch" forName="rect7ChTx" refType="w" refFor="ch" refForName="rect7ParTx"/>
              <dgm:constr type="t" for="ch" forName="rect7ChTx" refType="t" refFor="ch" refForName="rect7ParTx"/>
              <dgm:constr type="b" for="ch" forName="rect7ChTx" refType="b" refFor="ch" refForName="rect7ParTx"/>
              <dgm:constr type="l" for="ch" forName="rect7ParTxNoCh" refType="r" refFor="ch" refForName="space"/>
              <dgm:constr type="w" for="ch" forName="rect7ParTxNoCh" refType="w" refFor="ch" refForName="rect7"/>
              <dgm:constr type="t" for="ch" forName="rect7ParTxNoCh" refType="t" refFor="ch" refForName="rect7"/>
              <dgm:constr type="b" for="ch" forName="rect7ParTxNoCh" refType="b" refFor="ch" refForName="rect7"/>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l" for="ch" forName="rect6ParTx" refType="r" refFor="ch" refForName="space"/>
              <dgm:constr type="w" for="ch" forName="rect6ParTx" refType="w" refFor="ch" refForName="rect6" fact="0.5"/>
              <dgm:constr type="t" for="ch" forName="rect6ParTx" refType="t" refFor="ch" refForName="rect6"/>
              <dgm:constr type="b" for="ch" forName="rect6ParTx" refType="t" refFor="ch" refForName="rect7"/>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11">
            <dgm:constrLst/>
          </dgm:else>
        </dgm:choose>
      </dgm:if>
      <dgm:else name="Name12">
        <dgm:choose name="Name13">
          <dgm:if name="Name14" axis="ch" ptType="node" func="cnt" op="equ" val="1">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r" for="ch" forName="rect1ParTx" refType="l" refFor="ch" refForName="space"/>
              <dgm:constr type="w" for="ch" forName="rect1ParTx" refType="w" refFor="ch" refForName="rect1" fact="0.5"/>
              <dgm:constr type="t" for="ch" forName="rect1ParTx" refType="t" refFor="ch" refForName="rect1"/>
              <dgm:constr type="b" for="ch" forName="rect1ParTx" refType="b" refFor="ch" refForName="rect1"/>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15" axis="ch" ptType="node" func="cnt" op="equ" val="2">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r" for="ch" forName="rect2ParTx" refType="l" refFor="ch" refForName="space"/>
              <dgm:constr type="w" for="ch" forName="rect2ParTx" refType="w" refFor="ch" refForName="rect2" fact="0.5"/>
              <dgm:constr type="t" for="ch" forName="rect2ParTx" refType="t" refFor="ch" refForName="rect2"/>
              <dgm:constr type="b" for="ch" forName="rect2ParTx" refType="b" refFor="ch" refForName="rect2"/>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b" refFor="ch" refForName="rect2"/>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16" axis="ch" ptType="node" func="cnt" op="equ" val="3">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r" for="ch" forName="rect3ParTx" refType="l" refFor="ch" refForName="space"/>
              <dgm:constr type="w" for="ch" forName="rect3ParTx" refType="w" refFor="ch" refForName="rect3" fact="0.5"/>
              <dgm:constr type="t" for="ch" forName="rect3ParTx" refType="t" refFor="ch" refForName="rect3"/>
              <dgm:constr type="b" for="ch" forName="rect3ParTx" refType="b" refFor="ch" refForName="rect3"/>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b" refFor="ch" refForName="rect3"/>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17" axis="ch" ptType="node" func="cnt" op="equ" val="4">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r" for="ch" forName="rect4ParTx" refType="l" refFor="ch" refForName="space"/>
              <dgm:constr type="w" for="ch" forName="rect4ParTx" refType="w" refFor="ch" refForName="rect4" fact="0.5"/>
              <dgm:constr type="t" for="ch" forName="rect4ParTx" refType="t" refFor="ch" refForName="rect4"/>
              <dgm:constr type="b" for="ch" forName="rect4ParTx" refType="b" refFor="ch" refForName="rect4"/>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b" refFor="ch" refForName="rect4"/>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18" axis="ch" ptType="node" func="cnt" op="equ" val="5">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r" for="ch" forName="rect5ParTx" refType="l" refFor="ch" refForName="space"/>
              <dgm:constr type="w" for="ch" forName="rect5ParTx" refType="w" refFor="ch" refForName="rect5" fact="0.5"/>
              <dgm:constr type="t" for="ch" forName="rect5ParTx" refType="t" refFor="ch" refForName="rect5"/>
              <dgm:constr type="b" for="ch" forName="rect5ParTx" refType="b" refFor="ch" refForName="rect5"/>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b" refFor="ch" refForName="rect5"/>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19" axis="ch" ptType="node" func="cnt" op="equ" val="6">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r" for="ch" forName="rect6ParTx" refType="l" refFor="ch" refForName="space"/>
              <dgm:constr type="w" for="ch" forName="rect6ParTx" refType="w" refFor="ch" refForName="rect6" fact="0.5"/>
              <dgm:constr type="t" for="ch" forName="rect6ParTx" refType="t" refFor="ch" refForName="rect6"/>
              <dgm:constr type="b" for="ch" forName="rect6ParTx" refType="b" refFor="ch" refForName="rect6"/>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b" refFor="ch" refForName="rect6"/>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20" axis="ch" ptType="node" func="cnt" op="gte" val="7">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r"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r" for="ch" forName="rect7" refType="l" refFor="ch" refForName="space"/>
              <dgm:constr type="l" for="ch" forName="rect7"/>
              <dgm:constr type="h" for="ch" forName="rect7" refType="h" refFor="ch" refForName="circle7"/>
              <dgm:constr type="hOff" for="ch" forName="rect7" refType="hOff" refFor="ch" refForName="circle7"/>
              <dgm:constr type="b" for="ch" forName="rect7" refType="b" refFor="ch" refForName="circle7"/>
              <dgm:constr type="r" for="ch" forName="rect7ParTx" refType="l" refFor="ch" refForName="space"/>
              <dgm:constr type="w" for="ch" forName="rect7ParTx" refType="w" refFor="ch" refForName="rect7" fact="0.5"/>
              <dgm:constr type="t" for="ch" forName="rect7ParTx" refType="t" refFor="ch" refForName="rect7"/>
              <dgm:constr type="b" for="ch" forName="rect7ParTx" refType="b" refFor="ch" refForName="rect7"/>
              <dgm:constr type="r" for="ch" forName="rect7ChTx" refType="l" refFor="ch" refForName="rect7ParTx"/>
              <dgm:constr type="w" for="ch" forName="rect7ChTx" refType="w" refFor="ch" refForName="rect7ParTx"/>
              <dgm:constr type="t" for="ch" forName="rect7ChTx" refType="t" refFor="ch" refForName="rect7ParTx"/>
              <dgm:constr type="b" for="ch" forName="rect7ChTx" refType="b" refFor="ch" refForName="rect7ParTx"/>
              <dgm:constr type="r" for="ch" forName="rect7ParTxNoCh" refType="l" refFor="ch" refForName="space"/>
              <dgm:constr type="w" for="ch" forName="rect7ParTxNoCh" refType="w" refFor="ch" refForName="rect7"/>
              <dgm:constr type="t" for="ch" forName="rect7ParTxNoCh" refType="t" refFor="ch" refForName="rect7"/>
              <dgm:constr type="b" for="ch" forName="rect7ParTxNoCh" refType="b" refFor="ch" refForName="rect7"/>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r" for="ch" forName="rect6ParTx" refType="l" refFor="ch" refForName="space"/>
              <dgm:constr type="w" for="ch" forName="rect6ParTx" refType="w" refFor="ch" refForName="rect6" fact="0.5"/>
              <dgm:constr type="t" for="ch" forName="rect6ParTx" refType="t" refFor="ch" refForName="rect6"/>
              <dgm:constr type="b" for="ch" forName="rect6ParTx" refType="t" refFor="ch" refForName="rect7"/>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21">
            <dgm:constrLst/>
          </dgm:else>
        </dgm:choose>
      </dgm:else>
    </dgm:choose>
    <dgm:ruleLst/>
    <dgm:forEach name="Name22" axis="ch" ptType="node" cnt="1">
      <dgm:layoutNode name="circle1" styleLbl="node1">
        <dgm:alg type="sp"/>
        <dgm:choose name="Name23">
          <dgm:if name="Name24" func="var" arg="dir" op="equ" val="norm">
            <dgm:shape xmlns:r="http://schemas.openxmlformats.org/officeDocument/2006/relationships" type="pie" r:blip="">
              <dgm:adjLst>
                <dgm:adj idx="1" val="90"/>
                <dgm:adj idx="2" val="270"/>
              </dgm:adjLst>
            </dgm:shape>
          </dgm:if>
          <dgm:else name="Name25">
            <dgm:shape xmlns:r="http://schemas.openxmlformats.org/officeDocument/2006/relationships" type="pie" r:blip="">
              <dgm:adjLst>
                <dgm:adj idx="1" val="270"/>
                <dgm:adj idx="2" val="90"/>
              </dgm:adjLst>
            </dgm:shape>
          </dgm:else>
        </dgm:choose>
        <dgm:presOf/>
        <dgm:constrLst/>
        <dgm:ruleLst/>
      </dgm:layoutNode>
      <dgm:layoutNode name="space">
        <dgm:alg type="sp"/>
        <dgm:shape xmlns:r="http://schemas.openxmlformats.org/officeDocument/2006/relationships" r:blip="">
          <dgm:adjLst/>
        </dgm:shape>
        <dgm:presOf/>
        <dgm:constrLst/>
        <dgm:ruleLst/>
      </dgm:layoutNode>
      <dgm:layoutNode name="rect1" styleLbl="alignAcc1">
        <dgm:alg type="sp"/>
        <dgm:shape xmlns:r="http://schemas.openxmlformats.org/officeDocument/2006/relationships" type="rect" r:blip="">
          <dgm:adjLst/>
        </dgm:shape>
        <dgm:presOf axis="self"/>
        <dgm:constrLst/>
        <dgm:ruleLst/>
      </dgm:layoutNode>
    </dgm:forEach>
    <dgm:forEach name="Name26" axis="ch" ptType="node" st="2" cnt="1">
      <dgm:layoutNode name="vertSpace2">
        <dgm:alg type="sp"/>
        <dgm:shape xmlns:r="http://schemas.openxmlformats.org/officeDocument/2006/relationships" type="rect" r:blip="" hideGeom="1">
          <dgm:adjLst/>
        </dgm:shape>
        <dgm:presOf/>
        <dgm:constrLst/>
        <dgm:ruleLst/>
      </dgm:layoutNode>
      <dgm:layoutNode name="circle2" styleLbl="node1">
        <dgm:alg type="sp"/>
        <dgm:choose name="Name27">
          <dgm:if name="Name28" func="var" arg="dir" op="equ" val="norm">
            <dgm:shape xmlns:r="http://schemas.openxmlformats.org/officeDocument/2006/relationships" type="pie" r:blip="">
              <dgm:adjLst>
                <dgm:adj idx="1" val="90"/>
                <dgm:adj idx="2" val="270"/>
              </dgm:adjLst>
            </dgm:shape>
          </dgm:if>
          <dgm:else name="Name29">
            <dgm:shape xmlns:r="http://schemas.openxmlformats.org/officeDocument/2006/relationships" type="pie" r:blip="">
              <dgm:adjLst>
                <dgm:adj idx="1" val="270"/>
                <dgm:adj idx="2" val="90"/>
              </dgm:adjLst>
            </dgm:shape>
          </dgm:else>
        </dgm:choose>
        <dgm:presOf/>
        <dgm:constrLst/>
        <dgm:ruleLst/>
      </dgm:layoutNode>
      <dgm:layoutNode name="rect2" styleLbl="alignAcc1">
        <dgm:alg type="sp"/>
        <dgm:shape xmlns:r="http://schemas.openxmlformats.org/officeDocument/2006/relationships" type="rect" r:blip="">
          <dgm:adjLst/>
        </dgm:shape>
        <dgm:presOf axis="self"/>
        <dgm:constrLst/>
        <dgm:ruleLst/>
      </dgm:layoutNode>
    </dgm:forEach>
    <dgm:forEach name="Name30" axis="ch" ptType="node" st="3" cnt="1">
      <dgm:layoutNode name="vertSpace3">
        <dgm:alg type="sp"/>
        <dgm:shape xmlns:r="http://schemas.openxmlformats.org/officeDocument/2006/relationships" type="rect" r:blip="" hideGeom="1">
          <dgm:adjLst/>
        </dgm:shape>
        <dgm:presOf/>
        <dgm:constrLst/>
        <dgm:ruleLst/>
      </dgm:layoutNode>
      <dgm:layoutNode name="circle3" styleLbl="node1">
        <dgm:alg type="sp"/>
        <dgm:choose name="Name31">
          <dgm:if name="Name32" func="var" arg="dir" op="equ" val="norm">
            <dgm:shape xmlns:r="http://schemas.openxmlformats.org/officeDocument/2006/relationships" type="pie" r:blip="">
              <dgm:adjLst>
                <dgm:adj idx="1" val="90"/>
                <dgm:adj idx="2" val="270"/>
              </dgm:adjLst>
            </dgm:shape>
          </dgm:if>
          <dgm:else name="Name33">
            <dgm:shape xmlns:r="http://schemas.openxmlformats.org/officeDocument/2006/relationships" type="pie" r:blip="">
              <dgm:adjLst>
                <dgm:adj idx="1" val="270"/>
                <dgm:adj idx="2" val="90"/>
              </dgm:adjLst>
            </dgm:shape>
          </dgm:else>
        </dgm:choose>
        <dgm:presOf/>
        <dgm:constrLst/>
        <dgm:ruleLst/>
      </dgm:layoutNode>
      <dgm:layoutNode name="rect3" styleLbl="alignAcc1">
        <dgm:alg type="sp"/>
        <dgm:shape xmlns:r="http://schemas.openxmlformats.org/officeDocument/2006/relationships" type="rect" r:blip="">
          <dgm:adjLst/>
        </dgm:shape>
        <dgm:presOf axis="self"/>
        <dgm:constrLst/>
        <dgm:ruleLst/>
      </dgm:layoutNode>
    </dgm:forEach>
    <dgm:forEach name="Name34" axis="ch" ptType="node" st="4" cnt="1">
      <dgm:layoutNode name="vertSpace4">
        <dgm:alg type="sp"/>
        <dgm:shape xmlns:r="http://schemas.openxmlformats.org/officeDocument/2006/relationships" type="rect" r:blip="" hideGeom="1">
          <dgm:adjLst/>
        </dgm:shape>
        <dgm:presOf/>
        <dgm:constrLst/>
        <dgm:ruleLst/>
      </dgm:layoutNode>
      <dgm:layoutNode name="circle4" styleLbl="node1">
        <dgm:alg type="sp"/>
        <dgm:choose name="Name35">
          <dgm:if name="Name36" func="var" arg="dir" op="equ" val="norm">
            <dgm:shape xmlns:r="http://schemas.openxmlformats.org/officeDocument/2006/relationships" type="pie" r:blip="">
              <dgm:adjLst>
                <dgm:adj idx="1" val="90"/>
                <dgm:adj idx="2" val="270"/>
              </dgm:adjLst>
            </dgm:shape>
          </dgm:if>
          <dgm:else name="Name37">
            <dgm:shape xmlns:r="http://schemas.openxmlformats.org/officeDocument/2006/relationships" type="pie" r:blip="">
              <dgm:adjLst>
                <dgm:adj idx="1" val="270"/>
                <dgm:adj idx="2" val="90"/>
              </dgm:adjLst>
            </dgm:shape>
          </dgm:else>
        </dgm:choose>
        <dgm:presOf/>
        <dgm:constrLst/>
        <dgm:ruleLst/>
      </dgm:layoutNode>
      <dgm:layoutNode name="rect4" styleLbl="alignAcc1">
        <dgm:alg type="sp"/>
        <dgm:shape xmlns:r="http://schemas.openxmlformats.org/officeDocument/2006/relationships" type="rect" r:blip="">
          <dgm:adjLst/>
        </dgm:shape>
        <dgm:presOf axis="self"/>
        <dgm:constrLst/>
        <dgm:ruleLst/>
      </dgm:layoutNode>
    </dgm:forEach>
    <dgm:forEach name="Name38" axis="ch" ptType="node" st="5" cnt="1">
      <dgm:layoutNode name="vertSpace5">
        <dgm:alg type="sp"/>
        <dgm:shape xmlns:r="http://schemas.openxmlformats.org/officeDocument/2006/relationships" type="rect" r:blip="" hideGeom="1">
          <dgm:adjLst/>
        </dgm:shape>
        <dgm:presOf/>
        <dgm:constrLst/>
        <dgm:ruleLst/>
      </dgm:layoutNode>
      <dgm:layoutNode name="circle5" styleLbl="node1">
        <dgm:alg type="sp"/>
        <dgm:choose name="Name39">
          <dgm:if name="Name40" func="var" arg="dir" op="equ" val="norm">
            <dgm:shape xmlns:r="http://schemas.openxmlformats.org/officeDocument/2006/relationships" type="pie" r:blip="">
              <dgm:adjLst>
                <dgm:adj idx="1" val="90"/>
                <dgm:adj idx="2" val="270"/>
              </dgm:adjLst>
            </dgm:shape>
          </dgm:if>
          <dgm:else name="Name41">
            <dgm:shape xmlns:r="http://schemas.openxmlformats.org/officeDocument/2006/relationships" type="pie" r:blip="">
              <dgm:adjLst>
                <dgm:adj idx="1" val="270"/>
                <dgm:adj idx="2" val="90"/>
              </dgm:adjLst>
            </dgm:shape>
          </dgm:else>
        </dgm:choose>
        <dgm:presOf/>
        <dgm:constrLst/>
        <dgm:ruleLst/>
      </dgm:layoutNode>
      <dgm:layoutNode name="rect5" styleLbl="alignAcc1">
        <dgm:alg type="sp"/>
        <dgm:shape xmlns:r="http://schemas.openxmlformats.org/officeDocument/2006/relationships" type="rect" r:blip="">
          <dgm:adjLst/>
        </dgm:shape>
        <dgm:presOf axis="self"/>
        <dgm:constrLst/>
        <dgm:ruleLst/>
      </dgm:layoutNode>
    </dgm:forEach>
    <dgm:forEach name="Name42" axis="ch" ptType="node" st="6" cnt="1">
      <dgm:layoutNode name="vertSpace6">
        <dgm:alg type="sp"/>
        <dgm:shape xmlns:r="http://schemas.openxmlformats.org/officeDocument/2006/relationships" type="rect" r:blip="" hideGeom="1">
          <dgm:adjLst/>
        </dgm:shape>
        <dgm:presOf/>
        <dgm:constrLst/>
        <dgm:ruleLst/>
      </dgm:layoutNode>
      <dgm:layoutNode name="circle6" styleLbl="node1">
        <dgm:alg type="sp"/>
        <dgm:choose name="Name43">
          <dgm:if name="Name44" func="var" arg="dir" op="equ" val="norm">
            <dgm:shape xmlns:r="http://schemas.openxmlformats.org/officeDocument/2006/relationships" type="pie" r:blip="">
              <dgm:adjLst>
                <dgm:adj idx="1" val="90"/>
                <dgm:adj idx="2" val="270"/>
              </dgm:adjLst>
            </dgm:shape>
          </dgm:if>
          <dgm:else name="Name45">
            <dgm:shape xmlns:r="http://schemas.openxmlformats.org/officeDocument/2006/relationships" type="pie" r:blip="">
              <dgm:adjLst>
                <dgm:adj idx="1" val="270"/>
                <dgm:adj idx="2" val="90"/>
              </dgm:adjLst>
            </dgm:shape>
          </dgm:else>
        </dgm:choose>
        <dgm:presOf/>
        <dgm:constrLst/>
        <dgm:ruleLst/>
      </dgm:layoutNode>
      <dgm:layoutNode name="rect6" styleLbl="alignAcc1">
        <dgm:alg type="sp"/>
        <dgm:shape xmlns:r="http://schemas.openxmlformats.org/officeDocument/2006/relationships" type="rect" r:blip="">
          <dgm:adjLst/>
        </dgm:shape>
        <dgm:presOf axis="self"/>
        <dgm:constrLst/>
        <dgm:ruleLst/>
      </dgm:layoutNode>
    </dgm:forEach>
    <dgm:forEach name="Name46" axis="ch" ptType="node" st="7" cnt="1">
      <dgm:layoutNode name="vertSpace7">
        <dgm:alg type="sp"/>
        <dgm:shape xmlns:r="http://schemas.openxmlformats.org/officeDocument/2006/relationships" type="rect" r:blip="" hideGeom="1">
          <dgm:adjLst/>
        </dgm:shape>
        <dgm:presOf/>
        <dgm:constrLst/>
        <dgm:ruleLst/>
      </dgm:layoutNode>
      <dgm:layoutNode name="circle7" styleLbl="node1">
        <dgm:alg type="sp"/>
        <dgm:choose name="Name47">
          <dgm:if name="Name48" func="var" arg="dir" op="equ" val="norm">
            <dgm:shape xmlns:r="http://schemas.openxmlformats.org/officeDocument/2006/relationships" type="pie" r:blip="">
              <dgm:adjLst>
                <dgm:adj idx="1" val="90"/>
                <dgm:adj idx="2" val="270"/>
              </dgm:adjLst>
            </dgm:shape>
          </dgm:if>
          <dgm:else name="Name49">
            <dgm:shape xmlns:r="http://schemas.openxmlformats.org/officeDocument/2006/relationships" type="pie" r:blip="">
              <dgm:adjLst>
                <dgm:adj idx="1" val="270"/>
                <dgm:adj idx="2" val="90"/>
              </dgm:adjLst>
            </dgm:shape>
          </dgm:else>
        </dgm:choose>
        <dgm:presOf/>
        <dgm:constrLst/>
        <dgm:ruleLst/>
      </dgm:layoutNode>
      <dgm:layoutNode name="rect7" styleLbl="alignAcc1">
        <dgm:alg type="sp"/>
        <dgm:shape xmlns:r="http://schemas.openxmlformats.org/officeDocument/2006/relationships" type="rect" r:blip="">
          <dgm:adjLst/>
        </dgm:shape>
        <dgm:presOf axis="self"/>
        <dgm:constrLst/>
        <dgm:ruleLst/>
      </dgm:layoutNode>
    </dgm:forEach>
    <dgm:forEach name="Name50" axis="ch" ptType="node" cnt="1">
      <dgm:choose name="Name51">
        <dgm:if name="Name52" axis="root des" ptType="all node" func="maxDepth" op="gte" val="2">
          <dgm:layoutNode name="rect1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1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3">
          <dgm:layoutNode name="rect1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4" axis="ch" ptType="node" st="2" cnt="1">
      <dgm:choose name="Name55">
        <dgm:if name="Name56" axis="root des" ptType="all node" func="maxDepth" op="gte" val="2">
          <dgm:layoutNode name="rect2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2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7">
          <dgm:layoutNode name="rect2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8" axis="ch" ptType="node" st="3" cnt="1">
      <dgm:choose name="Name59">
        <dgm:if name="Name60" axis="root des" ptType="all node" func="maxDepth" op="gte" val="2">
          <dgm:layoutNode name="rect3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3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1">
          <dgm:layoutNode name="rect3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2" axis="ch" ptType="node" st="4" cnt="1">
      <dgm:choose name="Name63">
        <dgm:if name="Name64" axis="root des" ptType="all node" func="maxDepth" op="gte" val="2">
          <dgm:layoutNode name="rect4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4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5">
          <dgm:layoutNode name="rect4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6" axis="ch" ptType="node" st="5" cnt="1">
      <dgm:choose name="Name67">
        <dgm:if name="Name68" axis="root des" ptType="all node" func="maxDepth" op="gte" val="2">
          <dgm:layoutNode name="rect5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5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9">
          <dgm:layoutNode name="rect5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0" axis="ch" ptType="node" st="6" cnt="1">
      <dgm:choose name="Name71">
        <dgm:if name="Name72" axis="root des" ptType="all node" func="maxDepth" op="gte" val="2">
          <dgm:layoutNode name="rect6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6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3">
          <dgm:layoutNode name="rect6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4" axis="ch" ptType="node" st="7" cnt="1">
      <dgm:choose name="Name75">
        <dgm:if name="Name76" axis="root des" ptType="all node" func="maxDepth" op="gte" val="2">
          <dgm:layoutNode name="rect7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7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7">
          <dgm:layoutNode name="rect7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5.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6.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8.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9.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035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cs-CZ" altLang="cs-CZ"/>
          </a:p>
        </p:txBody>
      </p:sp>
      <p:sp>
        <p:nvSpPr>
          <p:cNvPr id="100355" name="Rectangle 3"/>
          <p:cNvSpPr>
            <a:spLocks noGrp="1" noChangeArrowheads="1"/>
          </p:cNvSpPr>
          <p:nvPr>
            <p:ph type="dt" sz="quarter"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cs-CZ" altLang="cs-CZ"/>
          </a:p>
        </p:txBody>
      </p:sp>
      <p:sp>
        <p:nvSpPr>
          <p:cNvPr id="100356" name="Rectangle 4"/>
          <p:cNvSpPr>
            <a:spLocks noGrp="1" noChangeArrowheads="1"/>
          </p:cNvSpPr>
          <p:nvPr>
            <p:ph type="ftr" sz="quarter" idx="2"/>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cs-CZ" altLang="cs-CZ"/>
          </a:p>
        </p:txBody>
      </p:sp>
      <p:sp>
        <p:nvSpPr>
          <p:cNvPr id="100357" name="Rectangle 5"/>
          <p:cNvSpPr>
            <a:spLocks noGrp="1" noChangeArrowheads="1"/>
          </p:cNvSpPr>
          <p:nvPr>
            <p:ph type="sldNum" sz="quarter" idx="3"/>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C634D9CB-1186-4E97-85EF-EEFDD3E78B1E}" type="slidenum">
              <a:rPr lang="cs-CZ" altLang="cs-CZ"/>
              <a:pPr/>
              <a:t>‹#›</a:t>
            </a:fld>
            <a:endParaRPr lang="cs-CZ" altLang="cs-CZ"/>
          </a:p>
        </p:txBody>
      </p:sp>
    </p:spTree>
    <p:extLst>
      <p:ext uri="{BB962C8B-B14F-4D97-AF65-F5344CB8AC3E}">
        <p14:creationId xmlns:p14="http://schemas.microsoft.com/office/powerpoint/2010/main" val="184514496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0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atin typeface="Arial" charset="0"/>
              </a:defRPr>
            </a:lvl1pPr>
          </a:lstStyle>
          <a:p>
            <a:endParaRPr lang="cs-CZ" altLang="cs-CZ"/>
          </a:p>
        </p:txBody>
      </p:sp>
      <p:sp>
        <p:nvSpPr>
          <p:cNvPr id="102403"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endParaRPr lang="cs-CZ" altLang="cs-CZ"/>
          </a:p>
        </p:txBody>
      </p:sp>
      <p:sp>
        <p:nvSpPr>
          <p:cNvPr id="102404" name="Rectangle 4"/>
          <p:cNvSpPr>
            <a:spLocks noGrp="1" noRot="1" noChangeAspect="1" noChangeArrowheads="1" noTextEdit="1"/>
          </p:cNvSpPr>
          <p:nvPr>
            <p:ph type="sldImg" idx="2"/>
          </p:nvPr>
        </p:nvSpPr>
        <p:spPr bwMode="auto">
          <a:xfrm>
            <a:off x="381000" y="685800"/>
            <a:ext cx="6096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02405"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cs-CZ" altLang="cs-CZ"/>
              <a:t>Klepnutím lze upravit styly předlohy textu.</a:t>
            </a:r>
          </a:p>
          <a:p>
            <a:pPr lvl="1"/>
            <a:r>
              <a:rPr lang="cs-CZ" altLang="cs-CZ"/>
              <a:t>Druhá úroveň</a:t>
            </a:r>
          </a:p>
          <a:p>
            <a:pPr lvl="2"/>
            <a:r>
              <a:rPr lang="cs-CZ" altLang="cs-CZ"/>
              <a:t>Třetí úroveň</a:t>
            </a:r>
          </a:p>
          <a:p>
            <a:pPr lvl="3"/>
            <a:r>
              <a:rPr lang="cs-CZ" altLang="cs-CZ"/>
              <a:t>Čtvrtá úroveň</a:t>
            </a:r>
          </a:p>
          <a:p>
            <a:pPr lvl="4"/>
            <a:r>
              <a:rPr lang="cs-CZ" altLang="cs-CZ"/>
              <a:t>Pátá úroveň</a:t>
            </a:r>
          </a:p>
        </p:txBody>
      </p:sp>
      <p:sp>
        <p:nvSpPr>
          <p:cNvPr id="102406"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atin typeface="Arial" charset="0"/>
              </a:defRPr>
            </a:lvl1pPr>
          </a:lstStyle>
          <a:p>
            <a:endParaRPr lang="cs-CZ" altLang="cs-CZ"/>
          </a:p>
        </p:txBody>
      </p:sp>
      <p:sp>
        <p:nvSpPr>
          <p:cNvPr id="102407"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fld id="{061A6D36-8CFB-40FE-8D60-D2050488125D}" type="slidenum">
              <a:rPr lang="cs-CZ" altLang="cs-CZ"/>
              <a:pPr/>
              <a:t>‹#›</a:t>
            </a:fld>
            <a:endParaRPr lang="cs-CZ" altLang="cs-CZ"/>
          </a:p>
        </p:txBody>
      </p:sp>
    </p:spTree>
    <p:extLst>
      <p:ext uri="{BB962C8B-B14F-4D97-AF65-F5344CB8AC3E}">
        <p14:creationId xmlns:p14="http://schemas.microsoft.com/office/powerpoint/2010/main" val="138811148"/>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Arial" charset="0"/>
        <a:ea typeface="+mn-ea"/>
        <a:cs typeface="+mn-cs"/>
      </a:defRPr>
    </a:lvl1pPr>
    <a:lvl2pPr marL="457200" algn="l" rtl="0" fontAlgn="base">
      <a:spcBef>
        <a:spcPct val="30000"/>
      </a:spcBef>
      <a:spcAft>
        <a:spcPct val="0"/>
      </a:spcAft>
      <a:defRPr kumimoji="1" sz="1200" kern="1200">
        <a:solidFill>
          <a:schemeClr val="tx1"/>
        </a:solidFill>
        <a:latin typeface="Arial" charset="0"/>
        <a:ea typeface="+mn-ea"/>
        <a:cs typeface="+mn-cs"/>
      </a:defRPr>
    </a:lvl2pPr>
    <a:lvl3pPr marL="914400" algn="l" rtl="0" fontAlgn="base">
      <a:spcBef>
        <a:spcPct val="30000"/>
      </a:spcBef>
      <a:spcAft>
        <a:spcPct val="0"/>
      </a:spcAft>
      <a:defRPr kumimoji="1" sz="1200" kern="1200">
        <a:solidFill>
          <a:schemeClr val="tx1"/>
        </a:solidFill>
        <a:latin typeface="Arial" charset="0"/>
        <a:ea typeface="+mn-ea"/>
        <a:cs typeface="+mn-cs"/>
      </a:defRPr>
    </a:lvl3pPr>
    <a:lvl4pPr marL="1371600" algn="l" rtl="0" fontAlgn="base">
      <a:spcBef>
        <a:spcPct val="30000"/>
      </a:spcBef>
      <a:spcAft>
        <a:spcPct val="0"/>
      </a:spcAft>
      <a:defRPr kumimoji="1" sz="1200" kern="1200">
        <a:solidFill>
          <a:schemeClr val="tx1"/>
        </a:solidFill>
        <a:latin typeface="Arial" charset="0"/>
        <a:ea typeface="+mn-ea"/>
        <a:cs typeface="+mn-cs"/>
      </a:defRPr>
    </a:lvl4pPr>
    <a:lvl5pPr marL="1828800" algn="l" rtl="0" fontAlgn="base">
      <a:spcBef>
        <a:spcPct val="30000"/>
      </a:spcBef>
      <a:spcAft>
        <a:spcPct val="0"/>
      </a:spcAft>
      <a:defRPr kumimoji="1"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Úvodní snímek">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id="{D8587455-5AC3-4F6B-BE52-826326AFD383}"/>
              </a:ext>
            </a:extLst>
          </p:cNvPr>
          <p:cNvSpPr>
            <a:spLocks noGrp="1"/>
          </p:cNvSpPr>
          <p:nvPr>
            <p:ph type="ftr" sz="quarter" idx="10"/>
          </p:nvPr>
        </p:nvSpPr>
        <p:spPr/>
        <p:txBody>
          <a:bodyPr/>
          <a:lstStyle>
            <a:lvl1pPr>
              <a:defRPr/>
            </a:lvl1pPr>
          </a:lstStyle>
          <a:p>
            <a:r>
              <a:rPr lang="cs-CZ"/>
              <a:t>Zápatí prezentace</a:t>
            </a:r>
            <a:endParaRPr lang="cs-CZ" dirty="0"/>
          </a:p>
        </p:txBody>
      </p:sp>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p>
            <a:fld id="{0DE708CC-0C3F-4567-9698-B54C0F35BD31}" type="slidenum">
              <a:rPr lang="cs-CZ" altLang="cs-CZ" noProof="0" smtClean="0"/>
              <a:pPr/>
              <a:t>‹#›</a:t>
            </a:fld>
            <a:endParaRPr lang="cs-CZ" altLang="cs-CZ" noProof="0"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p:nvPr>
        </p:nvSpPr>
        <p:spPr>
          <a:xfrm>
            <a:off x="398502" y="2900365"/>
            <a:ext cx="11361600" cy="1171580"/>
          </a:xfrm>
        </p:spPr>
        <p:txBody>
          <a:bodyPr anchor="t"/>
          <a:lstStyle>
            <a:lvl1pPr algn="l">
              <a:lnSpc>
                <a:spcPts val="4400"/>
              </a:lnSpc>
              <a:defRPr sz="4400"/>
            </a:lvl1pPr>
          </a:lstStyle>
          <a:p>
            <a:r>
              <a:rPr lang="cs-CZ" noProof="0"/>
              <a:t>Kliknutím lze upravit styl.</a:t>
            </a:r>
            <a:endParaRPr lang="cs-CZ" noProof="0" dirty="0"/>
          </a:p>
        </p:txBody>
      </p:sp>
      <p:pic>
        <p:nvPicPr>
          <p:cNvPr id="6" name="Obrázek 5">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14000" y="414000"/>
            <a:ext cx="1546943" cy="1067390"/>
          </a:xfrm>
          <a:prstGeom prst="rect">
            <a:avLst/>
          </a:prstGeom>
        </p:spPr>
      </p:pic>
      <p:sp>
        <p:nvSpPr>
          <p:cNvPr id="8" name="Podnadpis 2"/>
          <p:cNvSpPr>
            <a:spLocks noGrp="1"/>
          </p:cNvSpPr>
          <p:nvPr>
            <p:ph type="subTitle" idx="1"/>
          </p:nvPr>
        </p:nvSpPr>
        <p:spPr>
          <a:xfrm>
            <a:off x="398502" y="4116402"/>
            <a:ext cx="11361600" cy="698497"/>
          </a:xfrm>
        </p:spPr>
        <p:txBody>
          <a:bodyPr anchor="t"/>
          <a:lstStyle>
            <a:lvl1pPr marL="0" indent="0" algn="l">
              <a:buNone/>
              <a:defRPr lang="cs-CZ" sz="2400" b="0" dirty="0">
                <a:solidFill>
                  <a:schemeClr val="tx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noProof="0"/>
              <a:t>Kliknutím můžete upravit styl předlohy.</a:t>
            </a:r>
            <a:endParaRPr lang="cs-CZ" noProof="0" dirty="0"/>
          </a:p>
        </p:txBody>
      </p:sp>
    </p:spTree>
    <p:extLst>
      <p:ext uri="{BB962C8B-B14F-4D97-AF65-F5344CB8AC3E}">
        <p14:creationId xmlns:p14="http://schemas.microsoft.com/office/powerpoint/2010/main" val="935384140"/>
      </p:ext>
    </p:extLst>
  </p:cSld>
  <p:clrMapOvr>
    <a:masterClrMapping/>
  </p:clrMapOvr>
  <p:extLst>
    <p:ext uri="{DCECCB84-F9BA-43D5-87BE-67443E8EF086}">
      <p15:sldGuideLst xmlns:p15="http://schemas.microsoft.com/office/powerpoint/2012/main">
        <p15:guide id="1" orient="horz" pos="2432" userDrawn="1">
          <p15:clr>
            <a:srgbClr val="FBAE40"/>
          </p15:clr>
        </p15:guide>
        <p15:guide id="2" pos="234"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Obrázky, text – dva sloupce">
    <p:spTree>
      <p:nvGrpSpPr>
        <p:cNvPr id="1" name=""/>
        <p:cNvGrpSpPr/>
        <p:nvPr/>
      </p:nvGrpSpPr>
      <p:grpSpPr>
        <a:xfrm>
          <a:off x="0" y="0"/>
          <a:ext cx="0" cy="0"/>
          <a:chOff x="0" y="0"/>
          <a:chExt cx="0" cy="0"/>
        </a:xfrm>
      </p:grpSpPr>
      <p:sp>
        <p:nvSpPr>
          <p:cNvPr id="12" name="Zástupný symbol pro obsah 12">
            <a:extLst>
              <a:ext uri="{FF2B5EF4-FFF2-40B4-BE49-F238E27FC236}">
                <a16:creationId xmlns:a16="http://schemas.microsoft.com/office/drawing/2014/main" id="{9622FDD6-5C71-4DE9-BFBE-6443A2855E5C}"/>
              </a:ext>
            </a:extLst>
          </p:cNvPr>
          <p:cNvSpPr>
            <a:spLocks noGrp="1"/>
          </p:cNvSpPr>
          <p:nvPr>
            <p:ph sz="quarter" idx="24" hasCustomPrompt="1"/>
          </p:nvPr>
        </p:nvSpPr>
        <p:spPr>
          <a:xfrm>
            <a:off x="719997" y="718712"/>
            <a:ext cx="5220001" cy="3204001"/>
          </a:xfrm>
        </p:spPr>
        <p:txBody>
          <a:bodyPr/>
          <a:lstStyle>
            <a:lvl1pPr algn="l">
              <a:defRPr/>
            </a:lvl1pPr>
          </a:lstStyle>
          <a:p>
            <a:pPr lvl="0"/>
            <a:r>
              <a:rPr lang="cs-CZ" noProof="0" dirty="0"/>
              <a:t>Kliknutím vložíte text.</a:t>
            </a:r>
          </a:p>
        </p:txBody>
      </p:sp>
      <p:sp>
        <p:nvSpPr>
          <p:cNvPr id="2" name="Zástupný symbol pro zápatí 1"/>
          <p:cNvSpPr>
            <a:spLocks noGrp="1"/>
          </p:cNvSpPr>
          <p:nvPr>
            <p:ph type="ftr" sz="quarter" idx="10"/>
          </p:nvPr>
        </p:nvSpPr>
        <p:spPr/>
        <p:txBody>
          <a:bodyPr/>
          <a:lstStyle>
            <a:lvl1pPr>
              <a:defRPr/>
            </a:lvl1pPr>
          </a:lstStyle>
          <a:p>
            <a:r>
              <a:rPr lang="cs-CZ"/>
              <a:t>Zápatí prezentace</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9" name="Zástupný symbol pro text 5">
            <a:extLst>
              <a:ext uri="{FF2B5EF4-FFF2-40B4-BE49-F238E27FC236}">
                <a16:creationId xmlns:a16="http://schemas.microsoft.com/office/drawing/2014/main" id="{8D903DEB-B441-46DB-8462-2640DC8DB3E8}"/>
              </a:ext>
            </a:extLst>
          </p:cNvPr>
          <p:cNvSpPr>
            <a:spLocks noGrp="1"/>
          </p:cNvSpPr>
          <p:nvPr>
            <p:ph type="body" sz="quarter" idx="13"/>
          </p:nvPr>
        </p:nvSpPr>
        <p:spPr>
          <a:xfrm>
            <a:off x="719999" y="4500000"/>
            <a:ext cx="5220000" cy="1331998"/>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noProof="0"/>
              <a:t>Po kliknutí můžete upravovat styly textu v předloze.</a:t>
            </a:r>
          </a:p>
        </p:txBody>
      </p:sp>
      <p:sp>
        <p:nvSpPr>
          <p:cNvPr id="11" name="Zástupný symbol pro text 13">
            <a:extLst>
              <a:ext uri="{FF2B5EF4-FFF2-40B4-BE49-F238E27FC236}">
                <a16:creationId xmlns:a16="http://schemas.microsoft.com/office/drawing/2014/main" id="{66F1D7B9-D1BE-446E-87CA-6AD81AFA8389}"/>
              </a:ext>
            </a:extLst>
          </p:cNvPr>
          <p:cNvSpPr>
            <a:spLocks noGrp="1"/>
          </p:cNvSpPr>
          <p:nvPr>
            <p:ph type="body" sz="quarter" idx="19"/>
          </p:nvPr>
        </p:nvSpPr>
        <p:spPr>
          <a:xfrm>
            <a:off x="720724" y="4068000"/>
            <a:ext cx="5220000" cy="360000"/>
          </a:xfrm>
        </p:spPr>
        <p:txBody>
          <a:bodyPr/>
          <a:lstStyle>
            <a:lvl1pPr algn="l">
              <a:lnSpc>
                <a:spcPts val="1100"/>
              </a:lnSpc>
              <a:defRPr sz="1100" b="1"/>
            </a:lvl1pPr>
          </a:lstStyle>
          <a:p>
            <a:pPr lvl="0"/>
            <a:r>
              <a:rPr lang="cs-CZ" noProof="0"/>
              <a:t>Po kliknutí můžete upravovat styly textu v předloze.</a:t>
            </a:r>
          </a:p>
        </p:txBody>
      </p:sp>
      <p:sp>
        <p:nvSpPr>
          <p:cNvPr id="13" name="Zástupný symbol pro text 5">
            <a:extLst>
              <a:ext uri="{FF2B5EF4-FFF2-40B4-BE49-F238E27FC236}">
                <a16:creationId xmlns:a16="http://schemas.microsoft.com/office/drawing/2014/main" id="{3947EF07-8AF7-4904-8565-F5D81E4282DE}"/>
              </a:ext>
            </a:extLst>
          </p:cNvPr>
          <p:cNvSpPr>
            <a:spLocks noGrp="1"/>
          </p:cNvSpPr>
          <p:nvPr>
            <p:ph type="body" sz="quarter" idx="20"/>
          </p:nvPr>
        </p:nvSpPr>
        <p:spPr>
          <a:xfrm>
            <a:off x="6251278" y="4500000"/>
            <a:ext cx="5220000" cy="1331998"/>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noProof="0"/>
              <a:t>Po kliknutí můžete upravovat styly textu v předloze.</a:t>
            </a:r>
          </a:p>
        </p:txBody>
      </p:sp>
      <p:sp>
        <p:nvSpPr>
          <p:cNvPr id="15" name="Zástupný symbol pro text 13">
            <a:extLst>
              <a:ext uri="{FF2B5EF4-FFF2-40B4-BE49-F238E27FC236}">
                <a16:creationId xmlns:a16="http://schemas.microsoft.com/office/drawing/2014/main" id="{334B9440-7A06-4BF8-9532-C11248171B0C}"/>
              </a:ext>
            </a:extLst>
          </p:cNvPr>
          <p:cNvSpPr>
            <a:spLocks noGrp="1"/>
          </p:cNvSpPr>
          <p:nvPr>
            <p:ph type="body" sz="quarter" idx="22"/>
          </p:nvPr>
        </p:nvSpPr>
        <p:spPr>
          <a:xfrm>
            <a:off x="6252003" y="4068000"/>
            <a:ext cx="5220000" cy="360000"/>
          </a:xfrm>
        </p:spPr>
        <p:txBody>
          <a:bodyPr/>
          <a:lstStyle>
            <a:lvl1pPr algn="l">
              <a:lnSpc>
                <a:spcPts val="1100"/>
              </a:lnSpc>
              <a:defRPr sz="1100" b="1"/>
            </a:lvl1pPr>
          </a:lstStyle>
          <a:p>
            <a:pPr lvl="0"/>
            <a:r>
              <a:rPr lang="cs-CZ" noProof="0"/>
              <a:t>Po kliknutí můžete upravovat styly textu v předloze.</a:t>
            </a:r>
          </a:p>
        </p:txBody>
      </p:sp>
      <p:sp>
        <p:nvSpPr>
          <p:cNvPr id="17" name="Zástupný symbol pro obsah 12">
            <a:extLst>
              <a:ext uri="{FF2B5EF4-FFF2-40B4-BE49-F238E27FC236}">
                <a16:creationId xmlns:a16="http://schemas.microsoft.com/office/drawing/2014/main" id="{263AA377-982D-4CA3-B9BD-C61AF6524812}"/>
              </a:ext>
            </a:extLst>
          </p:cNvPr>
          <p:cNvSpPr>
            <a:spLocks noGrp="1"/>
          </p:cNvSpPr>
          <p:nvPr>
            <p:ph sz="quarter" idx="25" hasCustomPrompt="1"/>
          </p:nvPr>
        </p:nvSpPr>
        <p:spPr>
          <a:xfrm>
            <a:off x="6251278" y="718712"/>
            <a:ext cx="5220001" cy="3204001"/>
          </a:xfrm>
        </p:spPr>
        <p:txBody>
          <a:bodyPr/>
          <a:lstStyle>
            <a:lvl1pPr algn="l">
              <a:defRPr/>
            </a:lvl1pPr>
          </a:lstStyle>
          <a:p>
            <a:pPr lvl="0"/>
            <a:r>
              <a:rPr lang="cs-CZ" noProof="0" dirty="0"/>
              <a:t>Kliknutím vložíte text.</a:t>
            </a:r>
          </a:p>
        </p:txBody>
      </p:sp>
      <p:pic>
        <p:nvPicPr>
          <p:cNvPr id="16" name="Obrázek 15">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7342" cy="598465"/>
          </a:xfrm>
          <a:prstGeom prst="rect">
            <a:avLst/>
          </a:prstGeom>
        </p:spPr>
      </p:pic>
    </p:spTree>
    <p:extLst>
      <p:ext uri="{BB962C8B-B14F-4D97-AF65-F5344CB8AC3E}">
        <p14:creationId xmlns:p14="http://schemas.microsoft.com/office/powerpoint/2010/main" val="17229866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Prázdný">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t>Zápatí prezentace</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pic>
        <p:nvPicPr>
          <p:cNvPr id="5" name="Obrázek 4">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7342" cy="598465"/>
          </a:xfrm>
          <a:prstGeom prst="rect">
            <a:avLst/>
          </a:prstGeom>
        </p:spPr>
      </p:pic>
    </p:spTree>
    <p:extLst>
      <p:ext uri="{BB962C8B-B14F-4D97-AF65-F5344CB8AC3E}">
        <p14:creationId xmlns:p14="http://schemas.microsoft.com/office/powerpoint/2010/main" val="72389077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Rozdělovník (alternativní) 1">
    <p:spTree>
      <p:nvGrpSpPr>
        <p:cNvPr id="1" name=""/>
        <p:cNvGrpSpPr/>
        <p:nvPr/>
      </p:nvGrpSpPr>
      <p:grpSpPr>
        <a:xfrm>
          <a:off x="0" y="0"/>
          <a:ext cx="0" cy="0"/>
          <a:chOff x="0" y="0"/>
          <a:chExt cx="0" cy="0"/>
        </a:xfrm>
      </p:grpSpPr>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p>
            <a:fld id="{0DE708CC-0C3F-4567-9698-B54C0F35BD31}" type="slidenum">
              <a:rPr lang="cs-CZ" altLang="cs-CZ" noProof="0" smtClean="0"/>
              <a:pPr/>
              <a:t>‹#›</a:t>
            </a:fld>
            <a:endParaRPr lang="cs-CZ" altLang="cs-CZ" noProof="0" dirty="0"/>
          </a:p>
        </p:txBody>
      </p:sp>
      <p:pic>
        <p:nvPicPr>
          <p:cNvPr id="6" name="Obrázek 5">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14000" y="414000"/>
            <a:ext cx="1546943" cy="1067390"/>
          </a:xfrm>
          <a:prstGeom prst="rect">
            <a:avLst/>
          </a:prstGeom>
        </p:spPr>
      </p:pic>
      <p:sp>
        <p:nvSpPr>
          <p:cNvPr id="11" name="Nadpis 6">
            <a:extLst>
              <a:ext uri="{FF2B5EF4-FFF2-40B4-BE49-F238E27FC236}">
                <a16:creationId xmlns:a16="http://schemas.microsoft.com/office/drawing/2014/main" id="{210CF170-3CE8-4094-B136-F821606CD84B}"/>
              </a:ext>
            </a:extLst>
          </p:cNvPr>
          <p:cNvSpPr>
            <a:spLocks noGrp="1"/>
          </p:cNvSpPr>
          <p:nvPr>
            <p:ph type="title"/>
          </p:nvPr>
        </p:nvSpPr>
        <p:spPr>
          <a:xfrm>
            <a:off x="398502" y="2900365"/>
            <a:ext cx="5246518" cy="1171580"/>
          </a:xfrm>
        </p:spPr>
        <p:txBody>
          <a:bodyPr anchor="t"/>
          <a:lstStyle>
            <a:lvl1pPr algn="l">
              <a:lnSpc>
                <a:spcPts val="4400"/>
              </a:lnSpc>
              <a:defRPr sz="4400">
                <a:solidFill>
                  <a:srgbClr val="0000DC"/>
                </a:solidFill>
              </a:defRPr>
            </a:lvl1pPr>
          </a:lstStyle>
          <a:p>
            <a:r>
              <a:rPr lang="cs-CZ"/>
              <a:t>Kliknutím lze upravit styl.</a:t>
            </a:r>
            <a:endParaRPr lang="cs-CZ" dirty="0"/>
          </a:p>
        </p:txBody>
      </p:sp>
      <p:sp>
        <p:nvSpPr>
          <p:cNvPr id="12" name="Podnadpis 2">
            <a:extLst>
              <a:ext uri="{FF2B5EF4-FFF2-40B4-BE49-F238E27FC236}">
                <a16:creationId xmlns:a16="http://schemas.microsoft.com/office/drawing/2014/main" id="{F805DFF4-9876-466D-A663-D549EEF8195A}"/>
              </a:ext>
            </a:extLst>
          </p:cNvPr>
          <p:cNvSpPr>
            <a:spLocks noGrp="1"/>
          </p:cNvSpPr>
          <p:nvPr>
            <p:ph type="subTitle" idx="1"/>
          </p:nvPr>
        </p:nvSpPr>
        <p:spPr>
          <a:xfrm>
            <a:off x="398502" y="4116402"/>
            <a:ext cx="5246518" cy="698497"/>
          </a:xfrm>
        </p:spPr>
        <p:txBody>
          <a:bodyPr anchor="t"/>
          <a:lstStyle>
            <a:lvl1pPr marL="0" indent="0" algn="l">
              <a:buNone/>
              <a:defRPr lang="cs-CZ" sz="2400" b="0" dirty="0">
                <a:solidFill>
                  <a:srgbClr val="0000DC"/>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noProof="0"/>
              <a:t>Kliknutím můžete upravit styl předlohy.</a:t>
            </a:r>
            <a:endParaRPr lang="cs-CZ" noProof="0" dirty="0"/>
          </a:p>
        </p:txBody>
      </p:sp>
      <p:sp>
        <p:nvSpPr>
          <p:cNvPr id="9" name="Zástupný symbol pro obrázek 7">
            <a:extLst>
              <a:ext uri="{FF2B5EF4-FFF2-40B4-BE49-F238E27FC236}">
                <a16:creationId xmlns:a16="http://schemas.microsoft.com/office/drawing/2014/main" id="{80C21443-92BF-4BF1-9C61-FDB664DC7964}"/>
              </a:ext>
            </a:extLst>
          </p:cNvPr>
          <p:cNvSpPr>
            <a:spLocks noGrp="1"/>
          </p:cNvSpPr>
          <p:nvPr>
            <p:ph type="pic" sz="quarter" idx="12" hasCustomPrompt="1"/>
          </p:nvPr>
        </p:nvSpPr>
        <p:spPr>
          <a:xfrm>
            <a:off x="6096000" y="0"/>
            <a:ext cx="6096000" cy="6857999"/>
          </a:xfrm>
        </p:spPr>
        <p:txBody>
          <a:bodyPr anchor="ctr"/>
          <a:lstStyle>
            <a:lvl1pPr algn="ctr">
              <a:defRPr>
                <a:solidFill>
                  <a:srgbClr val="0000DC"/>
                </a:solidFill>
              </a:defRPr>
            </a:lvl1pPr>
          </a:lstStyle>
          <a:p>
            <a:r>
              <a:rPr lang="cs-CZ" dirty="0"/>
              <a:t>Kliknutím na ikonu vložíte obrázek.</a:t>
            </a:r>
          </a:p>
        </p:txBody>
      </p:sp>
      <p:sp>
        <p:nvSpPr>
          <p:cNvPr id="7" name="Zástupný symbol pro zápatí 1">
            <a:extLst>
              <a:ext uri="{FF2B5EF4-FFF2-40B4-BE49-F238E27FC236}">
                <a16:creationId xmlns:a16="http://schemas.microsoft.com/office/drawing/2014/main" id="{24438A88-1921-4DF2-9F65-459AAE83D167}"/>
              </a:ext>
            </a:extLst>
          </p:cNvPr>
          <p:cNvSpPr>
            <a:spLocks noGrp="1"/>
          </p:cNvSpPr>
          <p:nvPr>
            <p:ph type="ftr" sz="quarter" idx="10"/>
          </p:nvPr>
        </p:nvSpPr>
        <p:spPr>
          <a:xfrm>
            <a:off x="720000" y="6228000"/>
            <a:ext cx="4925020" cy="252000"/>
          </a:xfrm>
        </p:spPr>
        <p:txBody>
          <a:bodyPr/>
          <a:lstStyle>
            <a:lvl1pPr>
              <a:defRPr/>
            </a:lvl1pPr>
          </a:lstStyle>
          <a:p>
            <a:r>
              <a:rPr lang="cs-CZ"/>
              <a:t>Zápatí prezentace</a:t>
            </a:r>
            <a:endParaRPr lang="cs-CZ" dirty="0"/>
          </a:p>
        </p:txBody>
      </p:sp>
    </p:spTree>
    <p:extLst>
      <p:ext uri="{BB962C8B-B14F-4D97-AF65-F5344CB8AC3E}">
        <p14:creationId xmlns:p14="http://schemas.microsoft.com/office/powerpoint/2010/main" val="2158127259"/>
      </p:ext>
    </p:extLst>
  </p:cSld>
  <p:clrMapOvr>
    <a:masterClrMapping/>
  </p:clrMapOvr>
  <p:extLst>
    <p:ext uri="{DCECCB84-F9BA-43D5-87BE-67443E8EF086}">
      <p15:sldGuideLst xmlns:p15="http://schemas.microsoft.com/office/powerpoint/2012/main">
        <p15:guide id="1" orient="horz" pos="2432">
          <p15:clr>
            <a:srgbClr val="FBAE40"/>
          </p15:clr>
        </p15:guide>
        <p15:guide id="2" pos="234">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userDrawn="1">
  <p:cSld name="Úvodní snímek – inverzní">
    <p:bg>
      <p:bgPr>
        <a:solidFill>
          <a:srgbClr val="F01928"/>
        </a:solidFill>
        <a:effectLst/>
      </p:bgPr>
    </p:bg>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id="{D8587455-5AC3-4F6B-BE52-826326AFD383}"/>
              </a:ext>
            </a:extLst>
          </p:cNvPr>
          <p:cNvSpPr>
            <a:spLocks noGrp="1"/>
          </p:cNvSpPr>
          <p:nvPr>
            <p:ph type="ftr" sz="quarter" idx="10"/>
          </p:nvPr>
        </p:nvSpPr>
        <p:spPr/>
        <p:txBody>
          <a:bodyPr/>
          <a:lstStyle>
            <a:lvl1pPr>
              <a:defRPr>
                <a:solidFill>
                  <a:schemeClr val="bg1"/>
                </a:solidFill>
              </a:defRPr>
            </a:lvl1pPr>
          </a:lstStyle>
          <a:p>
            <a:r>
              <a:rPr lang="cs-CZ"/>
              <a:t>Zápatí prezentace</a:t>
            </a:r>
            <a:endParaRPr lang="cs-CZ" dirty="0"/>
          </a:p>
        </p:txBody>
      </p:sp>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lvl1pPr>
              <a:defRPr>
                <a:solidFill>
                  <a:schemeClr val="bg1"/>
                </a:solidFill>
              </a:defRPr>
            </a:lvl1pPr>
          </a:lstStyle>
          <a:p>
            <a:fld id="{0DE708CC-0C3F-4567-9698-B54C0F35BD31}" type="slidenum">
              <a:rPr lang="cs-CZ" altLang="cs-CZ" smtClean="0"/>
              <a:pPr/>
              <a:t>‹#›</a:t>
            </a:fld>
            <a:endParaRPr lang="cs-CZ" altLang="cs-CZ"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p:nvPr>
        </p:nvSpPr>
        <p:spPr>
          <a:xfrm>
            <a:off x="398502" y="2900365"/>
            <a:ext cx="11361600" cy="1171580"/>
          </a:xfrm>
        </p:spPr>
        <p:txBody>
          <a:bodyPr anchor="t"/>
          <a:lstStyle>
            <a:lvl1pPr algn="l">
              <a:lnSpc>
                <a:spcPts val="4400"/>
              </a:lnSpc>
              <a:defRPr sz="4400">
                <a:solidFill>
                  <a:schemeClr val="bg1"/>
                </a:solidFill>
              </a:defRPr>
            </a:lvl1pPr>
          </a:lstStyle>
          <a:p>
            <a:r>
              <a:rPr lang="cs-CZ"/>
              <a:t>Kliknutím lze upravit styl.</a:t>
            </a:r>
            <a:endParaRPr lang="cs-CZ" dirty="0"/>
          </a:p>
        </p:txBody>
      </p:sp>
      <p:sp>
        <p:nvSpPr>
          <p:cNvPr id="8" name="Podnadpis 2"/>
          <p:cNvSpPr>
            <a:spLocks noGrp="1"/>
          </p:cNvSpPr>
          <p:nvPr>
            <p:ph type="subTitle" idx="1"/>
          </p:nvPr>
        </p:nvSpPr>
        <p:spPr>
          <a:xfrm>
            <a:off x="398502" y="4116402"/>
            <a:ext cx="11361600" cy="698497"/>
          </a:xfrm>
        </p:spPr>
        <p:txBody>
          <a:bodyPr anchor="t"/>
          <a:lstStyle>
            <a:lvl1pPr marL="0" indent="0" algn="l">
              <a:buNone/>
              <a:defRPr lang="cs-CZ" sz="2400" b="0" dirty="0">
                <a:solidFill>
                  <a:schemeClr val="bg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noProof="0"/>
              <a:t>Kliknutím můžete upravit styl předlohy.</a:t>
            </a:r>
          </a:p>
        </p:txBody>
      </p:sp>
      <p:pic>
        <p:nvPicPr>
          <p:cNvPr id="9" name="Obrázek 8">
            <a:extLst>
              <a:ext uri="{FF2B5EF4-FFF2-40B4-BE49-F238E27FC236}">
                <a16:creationId xmlns:a16="http://schemas.microsoft.com/office/drawing/2014/main" id="{FF585A7D-D2A5-48D6-9877-7D43E33E52ED}"/>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14000" y="414868"/>
            <a:ext cx="1546943" cy="1065653"/>
          </a:xfrm>
          <a:prstGeom prst="rect">
            <a:avLst/>
          </a:prstGeom>
        </p:spPr>
      </p:pic>
    </p:spTree>
    <p:extLst>
      <p:ext uri="{BB962C8B-B14F-4D97-AF65-F5344CB8AC3E}">
        <p14:creationId xmlns:p14="http://schemas.microsoft.com/office/powerpoint/2010/main" val="39481167"/>
      </p:ext>
    </p:extLst>
  </p:cSld>
  <p:clrMapOvr>
    <a:masterClrMapping/>
  </p:clrMapOvr>
  <p:extLst>
    <p:ext uri="{DCECCB84-F9BA-43D5-87BE-67443E8EF086}">
      <p15:sldGuideLst xmlns:p15="http://schemas.microsoft.com/office/powerpoint/2012/main">
        <p15:guide id="1" orient="horz" pos="2432">
          <p15:clr>
            <a:srgbClr val="FBAE40"/>
          </p15:clr>
        </p15:guide>
        <p15:guide id="2" pos="234">
          <p15:clr>
            <a:srgbClr val="FBAE40"/>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userDrawn="1">
  <p:cSld name="Rozdělovník (alternativní) 2">
    <p:bg>
      <p:bgPr>
        <a:solidFill>
          <a:srgbClr val="F01928"/>
        </a:solidFill>
        <a:effectLst/>
      </p:bgPr>
    </p:bg>
    <p:spTree>
      <p:nvGrpSpPr>
        <p:cNvPr id="1" name=""/>
        <p:cNvGrpSpPr/>
        <p:nvPr/>
      </p:nvGrpSpPr>
      <p:grpSpPr>
        <a:xfrm>
          <a:off x="0" y="0"/>
          <a:ext cx="0" cy="0"/>
          <a:chOff x="0" y="0"/>
          <a:chExt cx="0" cy="0"/>
        </a:xfrm>
      </p:grpSpPr>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lvl1pPr>
              <a:defRPr>
                <a:solidFill>
                  <a:schemeClr val="bg1"/>
                </a:solidFill>
              </a:defRPr>
            </a:lvl1pPr>
          </a:lstStyle>
          <a:p>
            <a:fld id="{0DE708CC-0C3F-4567-9698-B54C0F35BD31}" type="slidenum">
              <a:rPr lang="cs-CZ" altLang="cs-CZ" smtClean="0"/>
              <a:pPr/>
              <a:t>‹#›</a:t>
            </a:fld>
            <a:endParaRPr lang="cs-CZ" altLang="cs-CZ"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p:nvPr>
        </p:nvSpPr>
        <p:spPr>
          <a:xfrm>
            <a:off x="398502" y="2900365"/>
            <a:ext cx="5246518" cy="1171580"/>
          </a:xfrm>
        </p:spPr>
        <p:txBody>
          <a:bodyPr anchor="t"/>
          <a:lstStyle>
            <a:lvl1pPr algn="l">
              <a:lnSpc>
                <a:spcPts val="4400"/>
              </a:lnSpc>
              <a:defRPr sz="4400">
                <a:solidFill>
                  <a:schemeClr val="bg1"/>
                </a:solidFill>
              </a:defRPr>
            </a:lvl1pPr>
          </a:lstStyle>
          <a:p>
            <a:r>
              <a:rPr lang="cs-CZ"/>
              <a:t>Kliknutím lze upravit styl.</a:t>
            </a:r>
            <a:endParaRPr lang="cs-CZ" dirty="0"/>
          </a:p>
        </p:txBody>
      </p:sp>
      <p:sp>
        <p:nvSpPr>
          <p:cNvPr id="8" name="Podnadpis 2"/>
          <p:cNvSpPr>
            <a:spLocks noGrp="1"/>
          </p:cNvSpPr>
          <p:nvPr>
            <p:ph type="subTitle" idx="1"/>
          </p:nvPr>
        </p:nvSpPr>
        <p:spPr>
          <a:xfrm>
            <a:off x="398502" y="4116402"/>
            <a:ext cx="5246518" cy="698497"/>
          </a:xfrm>
        </p:spPr>
        <p:txBody>
          <a:bodyPr anchor="t"/>
          <a:lstStyle>
            <a:lvl1pPr marL="0" indent="0" algn="l">
              <a:buNone/>
              <a:defRPr lang="cs-CZ" sz="2400" b="0" dirty="0">
                <a:solidFill>
                  <a:schemeClr val="bg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noProof="0"/>
              <a:t>Kliknutím můžete upravit styl předlohy.</a:t>
            </a:r>
            <a:endParaRPr lang="cs-CZ" noProof="0" dirty="0"/>
          </a:p>
        </p:txBody>
      </p:sp>
      <p:pic>
        <p:nvPicPr>
          <p:cNvPr id="9" name="Obrázek 8">
            <a:extLst>
              <a:ext uri="{FF2B5EF4-FFF2-40B4-BE49-F238E27FC236}">
                <a16:creationId xmlns:a16="http://schemas.microsoft.com/office/drawing/2014/main" id="{FF585A7D-D2A5-48D6-9877-7D43E33E52ED}"/>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14000" y="414868"/>
            <a:ext cx="1546943" cy="1065653"/>
          </a:xfrm>
          <a:prstGeom prst="rect">
            <a:avLst/>
          </a:prstGeom>
        </p:spPr>
      </p:pic>
      <p:sp>
        <p:nvSpPr>
          <p:cNvPr id="10" name="Zástupný symbol pro obrázek 7">
            <a:extLst>
              <a:ext uri="{FF2B5EF4-FFF2-40B4-BE49-F238E27FC236}">
                <a16:creationId xmlns:a16="http://schemas.microsoft.com/office/drawing/2014/main" id="{05C2E24A-1A94-4B14-B9BB-CA01DE5DD20D}"/>
              </a:ext>
            </a:extLst>
          </p:cNvPr>
          <p:cNvSpPr>
            <a:spLocks noGrp="1"/>
          </p:cNvSpPr>
          <p:nvPr>
            <p:ph type="pic" sz="quarter" idx="12" hasCustomPrompt="1"/>
          </p:nvPr>
        </p:nvSpPr>
        <p:spPr>
          <a:xfrm>
            <a:off x="6096000" y="0"/>
            <a:ext cx="6096000" cy="6857999"/>
          </a:xfrm>
        </p:spPr>
        <p:txBody>
          <a:bodyPr anchor="ctr"/>
          <a:lstStyle>
            <a:lvl1pPr algn="ctr">
              <a:defRPr>
                <a:solidFill>
                  <a:schemeClr val="bg1"/>
                </a:solidFill>
              </a:defRPr>
            </a:lvl1pPr>
          </a:lstStyle>
          <a:p>
            <a:r>
              <a:rPr lang="cs-CZ" dirty="0"/>
              <a:t>Kliknutím na ikonu vložíte obrázek.</a:t>
            </a:r>
          </a:p>
        </p:txBody>
      </p:sp>
      <p:sp>
        <p:nvSpPr>
          <p:cNvPr id="12" name="Zástupný symbol pro zápatí 2">
            <a:extLst>
              <a:ext uri="{FF2B5EF4-FFF2-40B4-BE49-F238E27FC236}">
                <a16:creationId xmlns:a16="http://schemas.microsoft.com/office/drawing/2014/main" id="{CC921DFF-8B97-473C-919A-06F55168BDFE}"/>
              </a:ext>
            </a:extLst>
          </p:cNvPr>
          <p:cNvSpPr>
            <a:spLocks noGrp="1"/>
          </p:cNvSpPr>
          <p:nvPr>
            <p:ph type="ftr" sz="quarter" idx="10"/>
          </p:nvPr>
        </p:nvSpPr>
        <p:spPr>
          <a:xfrm>
            <a:off x="720000" y="6228000"/>
            <a:ext cx="4925020" cy="252000"/>
          </a:xfrm>
        </p:spPr>
        <p:txBody>
          <a:bodyPr/>
          <a:lstStyle>
            <a:lvl1pPr>
              <a:defRPr>
                <a:solidFill>
                  <a:schemeClr val="bg1"/>
                </a:solidFill>
              </a:defRPr>
            </a:lvl1pPr>
          </a:lstStyle>
          <a:p>
            <a:r>
              <a:rPr lang="cs-CZ"/>
              <a:t>Zápatí prezentace</a:t>
            </a:r>
            <a:endParaRPr lang="cs-CZ" dirty="0"/>
          </a:p>
        </p:txBody>
      </p:sp>
    </p:spTree>
    <p:extLst>
      <p:ext uri="{BB962C8B-B14F-4D97-AF65-F5344CB8AC3E}">
        <p14:creationId xmlns:p14="http://schemas.microsoft.com/office/powerpoint/2010/main" val="3819924859"/>
      </p:ext>
    </p:extLst>
  </p:cSld>
  <p:clrMapOvr>
    <a:masterClrMapping/>
  </p:clrMapOvr>
  <p:extLst>
    <p:ext uri="{DCECCB84-F9BA-43D5-87BE-67443E8EF086}">
      <p15:sldGuideLst xmlns:p15="http://schemas.microsoft.com/office/powerpoint/2012/main">
        <p15:guide id="1" orient="horz" pos="2432">
          <p15:clr>
            <a:srgbClr val="FBAE40"/>
          </p15:clr>
        </p15:guide>
        <p15:guide id="2" pos="234">
          <p15:clr>
            <a:srgbClr val="FBAE40"/>
          </p15:clr>
        </p15:guide>
      </p15:sldGuideLst>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Inverzní s obrázkem">
    <p:bg>
      <p:bgPr>
        <a:solidFill>
          <a:srgbClr val="F01928"/>
        </a:solidFill>
        <a:effectLst/>
      </p:bgPr>
    </p:bg>
    <p:spTree>
      <p:nvGrpSpPr>
        <p:cNvPr id="1" name=""/>
        <p:cNvGrpSpPr/>
        <p:nvPr/>
      </p:nvGrpSpPr>
      <p:grpSpPr>
        <a:xfrm>
          <a:off x="0" y="0"/>
          <a:ext cx="0" cy="0"/>
          <a:chOff x="0" y="0"/>
          <a:chExt cx="0" cy="0"/>
        </a:xfrm>
      </p:grpSpPr>
      <p:sp>
        <p:nvSpPr>
          <p:cNvPr id="8" name="Zástupný symbol pro obrázek 7"/>
          <p:cNvSpPr>
            <a:spLocks noGrp="1"/>
          </p:cNvSpPr>
          <p:nvPr>
            <p:ph type="pic" sz="quarter" idx="12" hasCustomPrompt="1"/>
          </p:nvPr>
        </p:nvSpPr>
        <p:spPr>
          <a:xfrm>
            <a:off x="0" y="1"/>
            <a:ext cx="12192000" cy="5842000"/>
          </a:xfrm>
        </p:spPr>
        <p:txBody>
          <a:bodyPr anchor="ctr"/>
          <a:lstStyle>
            <a:lvl1pPr algn="ctr">
              <a:defRPr>
                <a:solidFill>
                  <a:schemeClr val="bg1"/>
                </a:solidFill>
              </a:defRPr>
            </a:lvl1pPr>
          </a:lstStyle>
          <a:p>
            <a:r>
              <a:rPr lang="cs-CZ" dirty="0"/>
              <a:t>Kliknutím na ikonu vložíte obrázek.</a:t>
            </a:r>
          </a:p>
        </p:txBody>
      </p:sp>
      <p:pic>
        <p:nvPicPr>
          <p:cNvPr id="2" name="Obrázek 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5419" cy="597600"/>
          </a:xfrm>
          <a:prstGeom prst="rect">
            <a:avLst/>
          </a:prstGeom>
        </p:spPr>
      </p:pic>
      <p:sp>
        <p:nvSpPr>
          <p:cNvPr id="7" name="Zástupný symbol pro text 5">
            <a:extLst>
              <a:ext uri="{FF2B5EF4-FFF2-40B4-BE49-F238E27FC236}">
                <a16:creationId xmlns:a16="http://schemas.microsoft.com/office/drawing/2014/main" id="{46E80635-6C5C-49F3-8F11-AD16586CD07D}"/>
              </a:ext>
            </a:extLst>
          </p:cNvPr>
          <p:cNvSpPr>
            <a:spLocks noGrp="1"/>
          </p:cNvSpPr>
          <p:nvPr>
            <p:ph type="body" sz="quarter" idx="13"/>
          </p:nvPr>
        </p:nvSpPr>
        <p:spPr>
          <a:xfrm>
            <a:off x="720000" y="6040795"/>
            <a:ext cx="8555976" cy="510831"/>
          </a:xfrm>
        </p:spPr>
        <p:txBody>
          <a:bodyPr lIns="0" tIns="0" rIns="0" bIns="0" numCol="1" spcCol="324000">
            <a:noAutofit/>
          </a:bodyPr>
          <a:lstStyle>
            <a:lvl1pPr algn="l">
              <a:lnSpc>
                <a:spcPts val="1800"/>
              </a:lnSpc>
              <a:defRPr sz="1500" b="0">
                <a:solidFill>
                  <a:schemeClr val="bg1"/>
                </a:solidFill>
              </a:defRPr>
            </a:lvl1pPr>
            <a:lvl2pPr algn="l">
              <a:defRPr u="none"/>
            </a:lvl2pPr>
            <a:lvl3pPr algn="l">
              <a:defRPr>
                <a:latin typeface="+mn-lt"/>
              </a:defRPr>
            </a:lvl3pPr>
            <a:lvl4pPr algn="l">
              <a:defRPr/>
            </a:lvl4pPr>
            <a:lvl5pPr algn="l">
              <a:defRPr/>
            </a:lvl5pPr>
          </a:lstStyle>
          <a:p>
            <a:pPr lvl="0"/>
            <a:r>
              <a:rPr lang="cs-CZ" noProof="0"/>
              <a:t>Po kliknutí můžete upravovat styly textu v předloze.</a:t>
            </a:r>
          </a:p>
        </p:txBody>
      </p:sp>
    </p:spTree>
    <p:extLst>
      <p:ext uri="{BB962C8B-B14F-4D97-AF65-F5344CB8AC3E}">
        <p14:creationId xmlns:p14="http://schemas.microsoft.com/office/powerpoint/2010/main" val="196421176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MUNI MED slide">
    <p:bg>
      <p:bgPr>
        <a:solidFill>
          <a:srgbClr val="F01928"/>
        </a:solidFill>
        <a:effectLst/>
      </p:bgPr>
    </p:bg>
    <p:spTree>
      <p:nvGrpSpPr>
        <p:cNvPr id="1" name=""/>
        <p:cNvGrpSpPr/>
        <p:nvPr/>
      </p:nvGrpSpPr>
      <p:grpSpPr>
        <a:xfrm>
          <a:off x="0" y="0"/>
          <a:ext cx="0" cy="0"/>
          <a:chOff x="0" y="0"/>
          <a:chExt cx="0" cy="0"/>
        </a:xfrm>
      </p:grpSpPr>
      <p:pic>
        <p:nvPicPr>
          <p:cNvPr id="3" name="Grafický objekt 5">
            <a:extLst>
              <a:ext uri="{FF2B5EF4-FFF2-40B4-BE49-F238E27FC236}">
                <a16:creationId xmlns:a16="http://schemas.microsoft.com/office/drawing/2014/main" id="{B05C908F-B8F4-4FC8-A2D7-353661227704}"/>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042872" y="2014647"/>
            <a:ext cx="4106255" cy="2828705"/>
          </a:xfrm>
          <a:prstGeom prst="rect">
            <a:avLst/>
          </a:prstGeom>
        </p:spPr>
      </p:pic>
    </p:spTree>
    <p:extLst>
      <p:ext uri="{BB962C8B-B14F-4D97-AF65-F5344CB8AC3E}">
        <p14:creationId xmlns:p14="http://schemas.microsoft.com/office/powerpoint/2010/main" val="30097039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MUNI slide">
    <p:bg>
      <p:bgRef idx="1001">
        <a:schemeClr val="bg2"/>
      </p:bgRef>
    </p:bg>
    <p:spTree>
      <p:nvGrpSpPr>
        <p:cNvPr id="1" name=""/>
        <p:cNvGrpSpPr/>
        <p:nvPr/>
      </p:nvGrpSpPr>
      <p:grpSpPr>
        <a:xfrm>
          <a:off x="0" y="0"/>
          <a:ext cx="0" cy="0"/>
          <a:chOff x="0" y="0"/>
          <a:chExt cx="0" cy="0"/>
        </a:xfrm>
      </p:grpSpPr>
      <p:pic>
        <p:nvPicPr>
          <p:cNvPr id="7" name="Obrázek 6">
            <a:extLst>
              <a:ext uri="{FF2B5EF4-FFF2-40B4-BE49-F238E27FC236}">
                <a16:creationId xmlns:a16="http://schemas.microsoft.com/office/drawing/2014/main" id="{C4DCCB8A-E23F-49B6-A0BE-D9E395C4E757}"/>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650956" y="2298933"/>
            <a:ext cx="8725020" cy="2260133"/>
          </a:xfrm>
          <a:prstGeom prst="rect">
            <a:avLst/>
          </a:prstGeom>
        </p:spPr>
      </p:pic>
    </p:spTree>
    <p:extLst>
      <p:ext uri="{BB962C8B-B14F-4D97-AF65-F5344CB8AC3E}">
        <p14:creationId xmlns:p14="http://schemas.microsoft.com/office/powerpoint/2010/main" val="791214269"/>
      </p:ext>
    </p:extLst>
  </p:cSld>
  <p:clrMapOvr>
    <a:overrideClrMapping bg1="dk1" tx1="lt1" bg2="dk2" tx2="lt2" accent1="accent1" accent2="accent2" accent3="accent3" accent4="accent4" accent5="accent5" accent6="accent6" hlink="hlink" folHlink="folHlink"/>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Content Placeholder 2"/>
          <p:cNvSpPr>
            <a:spLocks noGrp="1"/>
          </p:cNvSpPr>
          <p:nvPr>
            <p:ph idx="1"/>
          </p:nvPr>
        </p:nvSpPr>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5DC531DB-8AA6-4114-9192-EBD53805B2A1}" type="datetimeFigureOut">
              <a:rPr lang="cs-CZ" smtClean="0"/>
              <a:t>28.03.2023</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61CD69F2-7C0B-411E-92AE-B71B5EB7DD3A}" type="slidenum">
              <a:rPr lang="cs-CZ" smtClean="0"/>
              <a:t>‹#›</a:t>
            </a:fld>
            <a:endParaRPr lang="cs-CZ"/>
          </a:p>
        </p:txBody>
      </p:sp>
    </p:spTree>
    <p:extLst>
      <p:ext uri="{BB962C8B-B14F-4D97-AF65-F5344CB8AC3E}">
        <p14:creationId xmlns:p14="http://schemas.microsoft.com/office/powerpoint/2010/main" val="428224724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TxTwoObj">
  <p:cSld name="Porovnání">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cs-CZ"/>
              <a:t>Kliknutím lze upravit styl.</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7" name="Date Placeholder 6"/>
          <p:cNvSpPr>
            <a:spLocks noGrp="1"/>
          </p:cNvSpPr>
          <p:nvPr>
            <p:ph type="dt" sz="half" idx="10"/>
          </p:nvPr>
        </p:nvSpPr>
        <p:spPr/>
        <p:txBody>
          <a:bodyPr/>
          <a:lstStyle/>
          <a:p>
            <a:fld id="{5DC531DB-8AA6-4114-9192-EBD53805B2A1}" type="datetimeFigureOut">
              <a:rPr lang="cs-CZ" smtClean="0"/>
              <a:t>28.03.2023</a:t>
            </a:fld>
            <a:endParaRPr lang="cs-CZ"/>
          </a:p>
        </p:txBody>
      </p:sp>
      <p:sp>
        <p:nvSpPr>
          <p:cNvPr id="8" name="Footer Placeholder 7"/>
          <p:cNvSpPr>
            <a:spLocks noGrp="1"/>
          </p:cNvSpPr>
          <p:nvPr>
            <p:ph type="ftr" sz="quarter" idx="11"/>
          </p:nvPr>
        </p:nvSpPr>
        <p:spPr/>
        <p:txBody>
          <a:bodyPr/>
          <a:lstStyle/>
          <a:p>
            <a:endParaRPr lang="cs-CZ"/>
          </a:p>
        </p:txBody>
      </p:sp>
      <p:sp>
        <p:nvSpPr>
          <p:cNvPr id="9" name="Slide Number Placeholder 8"/>
          <p:cNvSpPr>
            <a:spLocks noGrp="1"/>
          </p:cNvSpPr>
          <p:nvPr>
            <p:ph type="sldNum" sz="quarter" idx="12"/>
          </p:nvPr>
        </p:nvSpPr>
        <p:spPr/>
        <p:txBody>
          <a:bodyPr/>
          <a:lstStyle/>
          <a:p>
            <a:fld id="{61CD69F2-7C0B-411E-92AE-B71B5EB7DD3A}" type="slidenum">
              <a:rPr lang="cs-CZ" smtClean="0"/>
              <a:t>‹#›</a:t>
            </a:fld>
            <a:endParaRPr lang="cs-CZ"/>
          </a:p>
        </p:txBody>
      </p:sp>
    </p:spTree>
    <p:extLst>
      <p:ext uri="{BB962C8B-B14F-4D97-AF65-F5344CB8AC3E}">
        <p14:creationId xmlns:p14="http://schemas.microsoft.com/office/powerpoint/2010/main" val="33205939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Nadpis a obsah">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a:xfrm>
            <a:off x="720000" y="6228000"/>
            <a:ext cx="7920000" cy="252000"/>
          </a:xfrm>
        </p:spPr>
        <p:txBody>
          <a:bodyPr/>
          <a:lstStyle>
            <a:lvl1pPr>
              <a:defRPr sz="1200"/>
            </a:lvl1pPr>
          </a:lstStyle>
          <a:p>
            <a:r>
              <a:rPr lang="cs-CZ"/>
              <a:t>Zápatí prezentace</a:t>
            </a:r>
            <a:endParaRPr lang="cs-CZ" dirty="0"/>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cs-CZ" altLang="cs-CZ"/>
              <a:pPr/>
              <a:t>‹#›</a:t>
            </a:fld>
            <a:endParaRPr lang="cs-CZ" altLang="cs-CZ" dirty="0"/>
          </a:p>
        </p:txBody>
      </p:sp>
      <p:sp>
        <p:nvSpPr>
          <p:cNvPr id="13" name="Nadpis 12">
            <a:extLst>
              <a:ext uri="{FF2B5EF4-FFF2-40B4-BE49-F238E27FC236}">
                <a16:creationId xmlns:a16="http://schemas.microsoft.com/office/drawing/2014/main" id="{6B0440B8-6781-4DF7-853B-03D5855A8CB8}"/>
              </a:ext>
            </a:extLst>
          </p:cNvPr>
          <p:cNvSpPr>
            <a:spLocks noGrp="1"/>
          </p:cNvSpPr>
          <p:nvPr>
            <p:ph type="title"/>
          </p:nvPr>
        </p:nvSpPr>
        <p:spPr/>
        <p:txBody>
          <a:bodyPr/>
          <a:lstStyle/>
          <a:p>
            <a:r>
              <a:rPr lang="cs-CZ"/>
              <a:t>Kliknutím lze upravit styl.</a:t>
            </a:r>
            <a:endParaRPr lang="cs-CZ" dirty="0"/>
          </a:p>
        </p:txBody>
      </p:sp>
      <p:pic>
        <p:nvPicPr>
          <p:cNvPr id="9" name="Obrázek 8">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7342" cy="598465"/>
          </a:xfrm>
          <a:prstGeom prst="rect">
            <a:avLst/>
          </a:prstGeom>
        </p:spPr>
      </p:pic>
      <p:sp>
        <p:nvSpPr>
          <p:cNvPr id="8" name="Zástupný symbol pro obsah 2">
            <a:extLst>
              <a:ext uri="{FF2B5EF4-FFF2-40B4-BE49-F238E27FC236}">
                <a16:creationId xmlns:a16="http://schemas.microsoft.com/office/drawing/2014/main" id="{390E4E2C-8A81-45F0-A5ED-59F1EE588AF9}"/>
              </a:ext>
            </a:extLst>
          </p:cNvPr>
          <p:cNvSpPr>
            <a:spLocks noGrp="1"/>
          </p:cNvSpPr>
          <p:nvPr>
            <p:ph idx="1" hasCustomPrompt="1"/>
          </p:nvPr>
        </p:nvSpPr>
        <p:spPr>
          <a:xfrm>
            <a:off x="720000" y="1692002"/>
            <a:ext cx="10753200"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r>
              <a:rPr lang="en-GB" noProof="0" dirty="0"/>
              <a:t>.</a:t>
            </a:r>
          </a:p>
          <a:p>
            <a:pPr lvl="1"/>
            <a:r>
              <a:rPr lang="cs-CZ" noProof="0" dirty="0"/>
              <a:t>Druhá úroveň</a:t>
            </a:r>
            <a:endParaRPr lang="en-GB" noProof="0" dirty="0"/>
          </a:p>
          <a:p>
            <a:pPr lvl="2"/>
            <a:r>
              <a:rPr lang="cs-CZ" noProof="0" dirty="0"/>
              <a:t>Třetí úroveň</a:t>
            </a:r>
            <a:endParaRPr lang="en-GB" noProof="0" dirty="0"/>
          </a:p>
        </p:txBody>
      </p:sp>
    </p:spTree>
    <p:extLst>
      <p:ext uri="{BB962C8B-B14F-4D97-AF65-F5344CB8AC3E}">
        <p14:creationId xmlns:p14="http://schemas.microsoft.com/office/powerpoint/2010/main" val="1691229579"/>
      </p:ext>
    </p:extLst>
  </p:cSld>
  <p:clrMapOvr>
    <a:masterClrMapping/>
  </p:clrMapOvr>
  <p:extLst>
    <p:ext uri="{DCECCB84-F9BA-43D5-87BE-67443E8EF086}">
      <p15:sldGuideLst xmlns:p15="http://schemas.microsoft.com/office/powerpoint/2012/main">
        <p15:guide id="1" orient="horz" pos="3997" userDrawn="1">
          <p15:clr>
            <a:srgbClr val="FBAE40"/>
          </p15:clr>
        </p15:guide>
        <p15:guide id="2" pos="438" userDrawn="1">
          <p15:clr>
            <a:srgbClr val="FBAE40"/>
          </p15:clr>
        </p15:guide>
      </p15:sldGuideLst>
    </p:ext>
  </p:extLst>
</p:sldLayout>
</file>

<file path=ppt/slideLayouts/slideLayout20.xml><?xml version="1.0" encoding="utf-8"?>
<p:sldLayout xmlns:a="http://schemas.openxmlformats.org/drawingml/2006/main" xmlns:r="http://schemas.openxmlformats.org/officeDocument/2006/relationships" xmlns:p="http://schemas.openxmlformats.org/presentationml/2006/main" userDrawn="1">
  <p:cSld name="Nadpis, podnadpis a obsah">
    <p:spTree>
      <p:nvGrpSpPr>
        <p:cNvPr id="1" name=""/>
        <p:cNvGrpSpPr/>
        <p:nvPr/>
      </p:nvGrpSpPr>
      <p:grpSpPr>
        <a:xfrm>
          <a:off x="0" y="0"/>
          <a:ext cx="0" cy="0"/>
          <a:chOff x="0" y="0"/>
          <a:chExt cx="0" cy="0"/>
        </a:xfrm>
      </p:grpSpPr>
      <p:sp>
        <p:nvSpPr>
          <p:cNvPr id="9" name="Zástupný symbol pro obsah 2">
            <a:extLst>
              <a:ext uri="{FF2B5EF4-FFF2-40B4-BE49-F238E27FC236}">
                <a16:creationId xmlns:a16="http://schemas.microsoft.com/office/drawing/2014/main" id="{61655828-74E8-4C8C-9A46-D37055D42135}"/>
              </a:ext>
            </a:extLst>
          </p:cNvPr>
          <p:cNvSpPr>
            <a:spLocks noGrp="1"/>
          </p:cNvSpPr>
          <p:nvPr>
            <p:ph idx="1"/>
          </p:nvPr>
        </p:nvSpPr>
        <p:spPr>
          <a:xfrm>
            <a:off x="720000" y="1692002"/>
            <a:ext cx="10753200" cy="4139998"/>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a:t>Upravte styly předlohy textu.</a:t>
            </a:r>
          </a:p>
          <a:p>
            <a:pPr lvl="1"/>
            <a:r>
              <a:rPr lang="cs-CZ"/>
              <a:t>Druhá úroveň</a:t>
            </a:r>
          </a:p>
          <a:p>
            <a:pPr lvl="2"/>
            <a:r>
              <a:rPr lang="cs-CZ"/>
              <a:t>Třetí úroveň</a:t>
            </a:r>
          </a:p>
        </p:txBody>
      </p:sp>
      <p:sp>
        <p:nvSpPr>
          <p:cNvPr id="10" name="Zástupný symbol pro text 7">
            <a:extLst>
              <a:ext uri="{FF2B5EF4-FFF2-40B4-BE49-F238E27FC236}">
                <a16:creationId xmlns:a16="http://schemas.microsoft.com/office/drawing/2014/main" id="{75DC10B1-1F87-4724-A431-B37F17D5CC79}"/>
              </a:ext>
            </a:extLst>
          </p:cNvPr>
          <p:cNvSpPr>
            <a:spLocks noGrp="1"/>
          </p:cNvSpPr>
          <p:nvPr>
            <p:ph type="body" sz="quarter" idx="13"/>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cs-CZ"/>
              <a:t>Upravte styly předlohy textu.</a:t>
            </a:r>
          </a:p>
        </p:txBody>
      </p:sp>
      <p:sp>
        <p:nvSpPr>
          <p:cNvPr id="11" name="Nadpis 12">
            <a:extLst>
              <a:ext uri="{FF2B5EF4-FFF2-40B4-BE49-F238E27FC236}">
                <a16:creationId xmlns:a16="http://schemas.microsoft.com/office/drawing/2014/main" id="{AC2C2C02-70BC-4CA2-A448-691E5EA52A73}"/>
              </a:ext>
            </a:extLst>
          </p:cNvPr>
          <p:cNvSpPr>
            <a:spLocks noGrp="1"/>
          </p:cNvSpPr>
          <p:nvPr>
            <p:ph type="title"/>
          </p:nvPr>
        </p:nvSpPr>
        <p:spPr>
          <a:xfrm>
            <a:off x="720000" y="720000"/>
            <a:ext cx="10753200" cy="451576"/>
          </a:xfrm>
        </p:spPr>
        <p:txBody>
          <a:bodyPr/>
          <a:lstStyle/>
          <a:p>
            <a:r>
              <a:rPr lang="cs-CZ"/>
              <a:t>Kliknutím lze upravit styl.</a:t>
            </a:r>
          </a:p>
        </p:txBody>
      </p:sp>
      <p:pic>
        <p:nvPicPr>
          <p:cNvPr id="12" name="Obrázek 11">
            <a:extLst>
              <a:ext uri="{FF2B5EF4-FFF2-40B4-BE49-F238E27FC236}">
                <a16:creationId xmlns:a16="http://schemas.microsoft.com/office/drawing/2014/main" id="{B250CC6C-D8E6-4BFA-8121-125E87CAF93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7342" cy="598465"/>
          </a:xfrm>
          <a:prstGeom prst="rect">
            <a:avLst/>
          </a:prstGeom>
        </p:spPr>
      </p:pic>
      <p:sp>
        <p:nvSpPr>
          <p:cNvPr id="14" name="Zástupný symbol pro zápatí 1">
            <a:extLst>
              <a:ext uri="{FF2B5EF4-FFF2-40B4-BE49-F238E27FC236}">
                <a16:creationId xmlns:a16="http://schemas.microsoft.com/office/drawing/2014/main" id="{7031899D-0AAE-4B99-AEF8-0822F14C8E1E}"/>
              </a:ext>
            </a:extLst>
          </p:cNvPr>
          <p:cNvSpPr>
            <a:spLocks noGrp="1"/>
          </p:cNvSpPr>
          <p:nvPr>
            <p:ph type="ftr" sz="quarter" idx="10"/>
          </p:nvPr>
        </p:nvSpPr>
        <p:spPr>
          <a:xfrm>
            <a:off x="720000" y="6228000"/>
            <a:ext cx="7920000" cy="252000"/>
          </a:xfrm>
          <a:prstGeom prst="rect">
            <a:avLst/>
          </a:prstGeom>
        </p:spPr>
        <p:txBody>
          <a:bodyPr/>
          <a:lstStyle>
            <a:lvl1pPr>
              <a:defRPr/>
            </a:lvl1pPr>
          </a:lstStyle>
          <a:p>
            <a:r>
              <a:rPr lang="cs-CZ" dirty="0"/>
              <a:t>Definujte zápatí – název prezentace nebo pracoviště</a:t>
            </a:r>
          </a:p>
        </p:txBody>
      </p:sp>
      <p:sp>
        <p:nvSpPr>
          <p:cNvPr id="15" name="Zástupný symbol pro číslo snímku 2">
            <a:extLst>
              <a:ext uri="{FF2B5EF4-FFF2-40B4-BE49-F238E27FC236}">
                <a16:creationId xmlns:a16="http://schemas.microsoft.com/office/drawing/2014/main" id="{D92A2384-FACF-4740-A29F-249FD2ADBF59}"/>
              </a:ext>
            </a:extLst>
          </p:cNvPr>
          <p:cNvSpPr>
            <a:spLocks noGrp="1"/>
          </p:cNvSpPr>
          <p:nvPr>
            <p:ph type="sldNum" sz="quarter" idx="11"/>
          </p:nvPr>
        </p:nvSpPr>
        <p:spPr>
          <a:xfrm>
            <a:off x="414000" y="6228000"/>
            <a:ext cx="252000" cy="252000"/>
          </a:xfrm>
          <a:prstGeom prst="rect">
            <a:avLst/>
          </a:prstGeom>
        </p:spPr>
        <p:txBody>
          <a:bodyPr/>
          <a:lstStyle>
            <a:lvl1pPr>
              <a:defRPr/>
            </a:lvl1pPr>
          </a:lstStyle>
          <a:p>
            <a:fld id="{D6D6C118-631F-4A80-9886-907009361577}" type="slidenum">
              <a:rPr lang="cs-CZ" altLang="cs-CZ"/>
              <a:pPr/>
              <a:t>‹#›</a:t>
            </a:fld>
            <a:endParaRPr lang="cs-CZ" altLang="cs-CZ" dirty="0"/>
          </a:p>
        </p:txBody>
      </p:sp>
    </p:spTree>
    <p:extLst>
      <p:ext uri="{BB962C8B-B14F-4D97-AF65-F5344CB8AC3E}">
        <p14:creationId xmlns:p14="http://schemas.microsoft.com/office/powerpoint/2010/main" val="116166113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cSld name="Název a popisek">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cs-CZ"/>
              <a:t>Kliknutím lze upravit styl.</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Kliknutím lze upravit styly předlohy textu.</a:t>
            </a:r>
          </a:p>
        </p:txBody>
      </p:sp>
      <p:sp>
        <p:nvSpPr>
          <p:cNvPr id="4" name="Date Placeholder 3"/>
          <p:cNvSpPr>
            <a:spLocks noGrp="1"/>
          </p:cNvSpPr>
          <p:nvPr>
            <p:ph type="dt" sz="half" idx="10"/>
          </p:nvPr>
        </p:nvSpPr>
        <p:spPr/>
        <p:txBody>
          <a:bodyPr/>
          <a:lstStyle/>
          <a:p>
            <a:fld id="{5DC531DB-8AA6-4114-9192-EBD53805B2A1}" type="datetimeFigureOut">
              <a:rPr lang="cs-CZ" smtClean="0"/>
              <a:t>28.03.2023</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61CD69F2-7C0B-411E-92AE-B71B5EB7DD3A}" type="slidenum">
              <a:rPr lang="cs-CZ" smtClean="0"/>
              <a:t>‹#›</a:t>
            </a:fld>
            <a:endParaRPr lang="cs-CZ"/>
          </a:p>
        </p:txBody>
      </p:sp>
    </p:spTree>
    <p:extLst>
      <p:ext uri="{BB962C8B-B14F-4D97-AF65-F5344CB8AC3E}">
        <p14:creationId xmlns:p14="http://schemas.microsoft.com/office/powerpoint/2010/main" val="12317623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Nadpis. podnadpis a obsah">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lvl1pPr>
              <a:defRPr sz="1200"/>
            </a:lvl1pPr>
          </a:lstStyle>
          <a:p>
            <a:r>
              <a:rPr lang="cs-CZ"/>
              <a:t>Zápatí prezentace</a:t>
            </a:r>
            <a:endParaRPr lang="cs-CZ" dirty="0"/>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cs-CZ" altLang="cs-CZ"/>
              <a:pPr/>
              <a:t>‹#›</a:t>
            </a:fld>
            <a:endParaRPr lang="cs-CZ" altLang="cs-CZ" dirty="0"/>
          </a:p>
        </p:txBody>
      </p:sp>
      <p:sp>
        <p:nvSpPr>
          <p:cNvPr id="7" name="Zástupný symbol pro text 7">
            <a:extLst>
              <a:ext uri="{FF2B5EF4-FFF2-40B4-BE49-F238E27FC236}">
                <a16:creationId xmlns:a16="http://schemas.microsoft.com/office/drawing/2014/main" id="{9F610B39-FB78-4767-BA31-C3D4E7D5586C}"/>
              </a:ext>
            </a:extLst>
          </p:cNvPr>
          <p:cNvSpPr>
            <a:spLocks noGrp="1"/>
          </p:cNvSpPr>
          <p:nvPr>
            <p:ph type="body" sz="quarter" idx="13" hasCustomPrompt="1"/>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cs-CZ" noProof="0" dirty="0"/>
              <a:t>Kliknutím vložíte podnadpis</a:t>
            </a:r>
          </a:p>
        </p:txBody>
      </p:sp>
      <p:sp>
        <p:nvSpPr>
          <p:cNvPr id="13" name="Nadpis 12">
            <a:extLst>
              <a:ext uri="{FF2B5EF4-FFF2-40B4-BE49-F238E27FC236}">
                <a16:creationId xmlns:a16="http://schemas.microsoft.com/office/drawing/2014/main" id="{6B0440B8-6781-4DF7-853B-03D5855A8CB8}"/>
              </a:ext>
            </a:extLst>
          </p:cNvPr>
          <p:cNvSpPr>
            <a:spLocks noGrp="1"/>
          </p:cNvSpPr>
          <p:nvPr>
            <p:ph type="title"/>
          </p:nvPr>
        </p:nvSpPr>
        <p:spPr/>
        <p:txBody>
          <a:bodyPr/>
          <a:lstStyle/>
          <a:p>
            <a:r>
              <a:rPr lang="cs-CZ"/>
              <a:t>Kliknutím lze upravit styl.</a:t>
            </a:r>
            <a:endParaRPr lang="cs-CZ" dirty="0"/>
          </a:p>
        </p:txBody>
      </p:sp>
      <p:pic>
        <p:nvPicPr>
          <p:cNvPr id="8" name="Obrázek 7">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7342" cy="598465"/>
          </a:xfrm>
          <a:prstGeom prst="rect">
            <a:avLst/>
          </a:prstGeom>
        </p:spPr>
      </p:pic>
      <p:sp>
        <p:nvSpPr>
          <p:cNvPr id="10" name="Zástupný symbol pro obsah 2">
            <a:extLst>
              <a:ext uri="{FF2B5EF4-FFF2-40B4-BE49-F238E27FC236}">
                <a16:creationId xmlns:a16="http://schemas.microsoft.com/office/drawing/2014/main" id="{5CA9AC87-D3DE-408C-9471-D419F4748341}"/>
              </a:ext>
            </a:extLst>
          </p:cNvPr>
          <p:cNvSpPr>
            <a:spLocks noGrp="1"/>
          </p:cNvSpPr>
          <p:nvPr>
            <p:ph idx="1" hasCustomPrompt="1"/>
          </p:nvPr>
        </p:nvSpPr>
        <p:spPr>
          <a:xfrm>
            <a:off x="720000" y="1692002"/>
            <a:ext cx="10753200"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r>
              <a:rPr lang="en-GB" noProof="0" dirty="0"/>
              <a:t>.</a:t>
            </a:r>
          </a:p>
          <a:p>
            <a:pPr lvl="1"/>
            <a:r>
              <a:rPr lang="cs-CZ" noProof="0" dirty="0"/>
              <a:t>Druhá úroveň</a:t>
            </a:r>
            <a:endParaRPr lang="en-GB" noProof="0" dirty="0"/>
          </a:p>
          <a:p>
            <a:pPr lvl="2"/>
            <a:r>
              <a:rPr lang="cs-CZ" noProof="0" dirty="0"/>
              <a:t>Třetí úroveň</a:t>
            </a:r>
            <a:endParaRPr lang="en-GB" noProof="0" dirty="0"/>
          </a:p>
        </p:txBody>
      </p:sp>
    </p:spTree>
    <p:extLst>
      <p:ext uri="{BB962C8B-B14F-4D97-AF65-F5344CB8AC3E}">
        <p14:creationId xmlns:p14="http://schemas.microsoft.com/office/powerpoint/2010/main" val="40344282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Nadpis a porovnání">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t>Zápatí prezentace</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4" name="Nadpis 3">
            <a:extLst>
              <a:ext uri="{FF2B5EF4-FFF2-40B4-BE49-F238E27FC236}">
                <a16:creationId xmlns:a16="http://schemas.microsoft.com/office/drawing/2014/main" id="{ABDE9BC5-EE25-44B2-8081-F2B94BAA680C}"/>
              </a:ext>
            </a:extLst>
          </p:cNvPr>
          <p:cNvSpPr>
            <a:spLocks noGrp="1"/>
          </p:cNvSpPr>
          <p:nvPr>
            <p:ph type="title"/>
          </p:nvPr>
        </p:nvSpPr>
        <p:spPr/>
        <p:txBody>
          <a:bodyPr/>
          <a:lstStyle/>
          <a:p>
            <a:r>
              <a:rPr lang="cs-CZ"/>
              <a:t>Kliknutím lze upravit styl.</a:t>
            </a:r>
            <a:endParaRPr lang="cs-CZ" dirty="0"/>
          </a:p>
        </p:txBody>
      </p:sp>
      <p:pic>
        <p:nvPicPr>
          <p:cNvPr id="10" name="Obrázek 9">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7342" cy="598465"/>
          </a:xfrm>
          <a:prstGeom prst="rect">
            <a:avLst/>
          </a:prstGeom>
        </p:spPr>
      </p:pic>
      <p:sp>
        <p:nvSpPr>
          <p:cNvPr id="8" name="Zástupný symbol pro obsah 2">
            <a:extLst>
              <a:ext uri="{FF2B5EF4-FFF2-40B4-BE49-F238E27FC236}">
                <a16:creationId xmlns:a16="http://schemas.microsoft.com/office/drawing/2014/main" id="{1D440DD4-5185-4C05-8E91-80CB3DC67394}"/>
              </a:ext>
            </a:extLst>
          </p:cNvPr>
          <p:cNvSpPr>
            <a:spLocks noGrp="1"/>
          </p:cNvSpPr>
          <p:nvPr>
            <p:ph idx="29" hasCustomPrompt="1"/>
          </p:nvPr>
        </p:nvSpPr>
        <p:spPr>
          <a:xfrm>
            <a:off x="720000" y="1701505"/>
            <a:ext cx="5219998"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r>
              <a:rPr lang="en-GB" noProof="0" dirty="0"/>
              <a:t>.</a:t>
            </a:r>
          </a:p>
          <a:p>
            <a:pPr lvl="1"/>
            <a:r>
              <a:rPr lang="cs-CZ" noProof="0" dirty="0"/>
              <a:t>Druhá úroveň</a:t>
            </a:r>
            <a:endParaRPr lang="en-GB" noProof="0" dirty="0"/>
          </a:p>
          <a:p>
            <a:pPr lvl="2"/>
            <a:r>
              <a:rPr lang="cs-CZ" noProof="0" dirty="0"/>
              <a:t>Třetí úroveň</a:t>
            </a:r>
            <a:endParaRPr lang="en-GB" noProof="0" dirty="0"/>
          </a:p>
        </p:txBody>
      </p:sp>
      <p:sp>
        <p:nvSpPr>
          <p:cNvPr id="9" name="Zástupný symbol pro obsah 2">
            <a:extLst>
              <a:ext uri="{FF2B5EF4-FFF2-40B4-BE49-F238E27FC236}">
                <a16:creationId xmlns:a16="http://schemas.microsoft.com/office/drawing/2014/main" id="{91531ABC-E456-4507-A022-87C2E3C7A2AA}"/>
              </a:ext>
            </a:extLst>
          </p:cNvPr>
          <p:cNvSpPr>
            <a:spLocks noGrp="1"/>
          </p:cNvSpPr>
          <p:nvPr>
            <p:ph idx="30" hasCustomPrompt="1"/>
          </p:nvPr>
        </p:nvSpPr>
        <p:spPr>
          <a:xfrm>
            <a:off x="6251280" y="1701505"/>
            <a:ext cx="5219998"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r>
              <a:rPr lang="en-GB" noProof="0" dirty="0"/>
              <a:t>.</a:t>
            </a:r>
          </a:p>
          <a:p>
            <a:pPr lvl="1"/>
            <a:r>
              <a:rPr lang="cs-CZ" noProof="0" dirty="0"/>
              <a:t>Druhá úroveň</a:t>
            </a:r>
            <a:endParaRPr lang="en-GB" noProof="0" dirty="0"/>
          </a:p>
          <a:p>
            <a:pPr lvl="2"/>
            <a:r>
              <a:rPr lang="cs-CZ" noProof="0" dirty="0"/>
              <a:t>Třetí úroveň</a:t>
            </a:r>
            <a:endParaRPr lang="en-GB" noProof="0" dirty="0"/>
          </a:p>
        </p:txBody>
      </p:sp>
    </p:spTree>
    <p:extLst>
      <p:ext uri="{BB962C8B-B14F-4D97-AF65-F5344CB8AC3E}">
        <p14:creationId xmlns:p14="http://schemas.microsoft.com/office/powerpoint/2010/main" val="2966739591"/>
      </p:ext>
    </p:extLst>
  </p:cSld>
  <p:clrMapOvr>
    <a:masterClrMapping/>
  </p:clrMapOvr>
  <p:extLst>
    <p:ext uri="{DCECCB84-F9BA-43D5-87BE-67443E8EF086}">
      <p15:sldGuideLst xmlns:p15="http://schemas.microsoft.com/office/powerpoint/2012/main">
        <p15:guide id="1" orient="horz" pos="3657" userDrawn="1">
          <p15:clr>
            <a:srgbClr val="FBAE40"/>
          </p15:clr>
        </p15:guide>
        <p15:guide id="2" pos="7242" userDrawn="1">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Nadpis, podnadpis a porovnání">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t>Zápatí prezentace</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16" name="Zástupný symbol pro text 7">
            <a:extLst>
              <a:ext uri="{FF2B5EF4-FFF2-40B4-BE49-F238E27FC236}">
                <a16:creationId xmlns:a16="http://schemas.microsoft.com/office/drawing/2014/main" id="{9F610B39-FB78-4767-BA31-C3D4E7D5586C}"/>
              </a:ext>
            </a:extLst>
          </p:cNvPr>
          <p:cNvSpPr>
            <a:spLocks noGrp="1"/>
          </p:cNvSpPr>
          <p:nvPr>
            <p:ph type="body" sz="quarter" idx="26" hasCustomPrompt="1"/>
          </p:nvPr>
        </p:nvSpPr>
        <p:spPr>
          <a:xfrm>
            <a:off x="720725" y="1296001"/>
            <a:ext cx="5220000" cy="271576"/>
          </a:xfrm>
        </p:spPr>
        <p:txBody>
          <a:bodyPr lIns="0" tIns="0" rIns="0" bIns="0">
            <a:noAutofit/>
          </a:bodyPr>
          <a:lstStyle>
            <a:lvl1pPr algn="l">
              <a:lnSpc>
                <a:spcPts val="2300"/>
              </a:lnSpc>
              <a:defRPr sz="2000" b="0">
                <a:solidFill>
                  <a:schemeClr val="tx2"/>
                </a:solidFill>
              </a:defRPr>
            </a:lvl1pPr>
          </a:lstStyle>
          <a:p>
            <a:pPr lvl="0"/>
            <a:r>
              <a:rPr lang="cs-CZ" noProof="0" dirty="0"/>
              <a:t>Kliknutím vložíte podnadpis</a:t>
            </a:r>
          </a:p>
        </p:txBody>
      </p:sp>
      <p:sp>
        <p:nvSpPr>
          <p:cNvPr id="18" name="Nadpis 12">
            <a:extLst>
              <a:ext uri="{FF2B5EF4-FFF2-40B4-BE49-F238E27FC236}">
                <a16:creationId xmlns:a16="http://schemas.microsoft.com/office/drawing/2014/main" id="{6B0440B8-6781-4DF7-853B-03D5855A8CB8}"/>
              </a:ext>
            </a:extLst>
          </p:cNvPr>
          <p:cNvSpPr>
            <a:spLocks noGrp="1"/>
          </p:cNvSpPr>
          <p:nvPr>
            <p:ph type="title"/>
          </p:nvPr>
        </p:nvSpPr>
        <p:spPr>
          <a:xfrm>
            <a:off x="720000" y="720000"/>
            <a:ext cx="10753200" cy="451576"/>
          </a:xfrm>
        </p:spPr>
        <p:txBody>
          <a:bodyPr/>
          <a:lstStyle/>
          <a:p>
            <a:r>
              <a:rPr lang="cs-CZ"/>
              <a:t>Kliknutím lze upravit styl.</a:t>
            </a:r>
            <a:endParaRPr lang="cs-CZ" dirty="0"/>
          </a:p>
        </p:txBody>
      </p:sp>
      <p:sp>
        <p:nvSpPr>
          <p:cNvPr id="21" name="Zástupný symbol pro text 7">
            <a:extLst>
              <a:ext uri="{FF2B5EF4-FFF2-40B4-BE49-F238E27FC236}">
                <a16:creationId xmlns:a16="http://schemas.microsoft.com/office/drawing/2014/main" id="{9F610B39-FB78-4767-BA31-C3D4E7D5586C}"/>
              </a:ext>
            </a:extLst>
          </p:cNvPr>
          <p:cNvSpPr>
            <a:spLocks noGrp="1"/>
          </p:cNvSpPr>
          <p:nvPr>
            <p:ph type="body" sz="quarter" idx="27" hasCustomPrompt="1"/>
          </p:nvPr>
        </p:nvSpPr>
        <p:spPr>
          <a:xfrm>
            <a:off x="6251278" y="1290515"/>
            <a:ext cx="5220000" cy="271576"/>
          </a:xfrm>
        </p:spPr>
        <p:txBody>
          <a:bodyPr lIns="0" tIns="0" rIns="0" bIns="0">
            <a:noAutofit/>
          </a:bodyPr>
          <a:lstStyle>
            <a:lvl1pPr algn="l">
              <a:lnSpc>
                <a:spcPts val="2300"/>
              </a:lnSpc>
              <a:defRPr sz="2000" b="0">
                <a:solidFill>
                  <a:schemeClr val="tx2"/>
                </a:solidFill>
              </a:defRPr>
            </a:lvl1pPr>
          </a:lstStyle>
          <a:p>
            <a:pPr lvl="0"/>
            <a:r>
              <a:rPr lang="cs-CZ" noProof="0" dirty="0"/>
              <a:t>Kliknutím vložíte podnadpis</a:t>
            </a:r>
          </a:p>
        </p:txBody>
      </p:sp>
      <p:pic>
        <p:nvPicPr>
          <p:cNvPr id="10" name="Obrázek 9">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7342" cy="598465"/>
          </a:xfrm>
          <a:prstGeom prst="rect">
            <a:avLst/>
          </a:prstGeom>
        </p:spPr>
      </p:pic>
      <p:sp>
        <p:nvSpPr>
          <p:cNvPr id="11" name="Zástupný symbol pro obsah 2">
            <a:extLst>
              <a:ext uri="{FF2B5EF4-FFF2-40B4-BE49-F238E27FC236}">
                <a16:creationId xmlns:a16="http://schemas.microsoft.com/office/drawing/2014/main" id="{D7707F6E-62D9-4ACE-A33C-A5E15E5CDF75}"/>
              </a:ext>
            </a:extLst>
          </p:cNvPr>
          <p:cNvSpPr>
            <a:spLocks noGrp="1"/>
          </p:cNvSpPr>
          <p:nvPr>
            <p:ph idx="29" hasCustomPrompt="1"/>
          </p:nvPr>
        </p:nvSpPr>
        <p:spPr>
          <a:xfrm>
            <a:off x="720000" y="1701505"/>
            <a:ext cx="5219998"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r>
              <a:rPr lang="en-GB" noProof="0" dirty="0"/>
              <a:t>.</a:t>
            </a:r>
          </a:p>
          <a:p>
            <a:pPr lvl="1"/>
            <a:r>
              <a:rPr lang="cs-CZ" noProof="0" dirty="0"/>
              <a:t>Druhá úroveň</a:t>
            </a:r>
            <a:endParaRPr lang="en-GB" noProof="0" dirty="0"/>
          </a:p>
          <a:p>
            <a:pPr lvl="2"/>
            <a:r>
              <a:rPr lang="cs-CZ" noProof="0" dirty="0"/>
              <a:t>Třetí úroveň</a:t>
            </a:r>
            <a:endParaRPr lang="en-GB" noProof="0" dirty="0"/>
          </a:p>
        </p:txBody>
      </p:sp>
      <p:sp>
        <p:nvSpPr>
          <p:cNvPr id="13" name="Zástupný symbol pro obsah 2">
            <a:extLst>
              <a:ext uri="{FF2B5EF4-FFF2-40B4-BE49-F238E27FC236}">
                <a16:creationId xmlns:a16="http://schemas.microsoft.com/office/drawing/2014/main" id="{911B9D34-B8F8-4804-B959-27E40687C897}"/>
              </a:ext>
            </a:extLst>
          </p:cNvPr>
          <p:cNvSpPr>
            <a:spLocks noGrp="1"/>
          </p:cNvSpPr>
          <p:nvPr>
            <p:ph idx="30" hasCustomPrompt="1"/>
          </p:nvPr>
        </p:nvSpPr>
        <p:spPr>
          <a:xfrm>
            <a:off x="6251280" y="1701505"/>
            <a:ext cx="5219998"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r>
              <a:rPr lang="en-GB" noProof="0" dirty="0"/>
              <a:t>.</a:t>
            </a:r>
          </a:p>
          <a:p>
            <a:pPr lvl="1"/>
            <a:r>
              <a:rPr lang="cs-CZ" noProof="0" dirty="0"/>
              <a:t>Druhá úroveň</a:t>
            </a:r>
            <a:endParaRPr lang="en-GB" noProof="0" dirty="0"/>
          </a:p>
          <a:p>
            <a:pPr lvl="2"/>
            <a:r>
              <a:rPr lang="cs-CZ" noProof="0" dirty="0"/>
              <a:t>Třetí úroveň</a:t>
            </a:r>
            <a:endParaRPr lang="en-GB" noProof="0" dirty="0"/>
          </a:p>
        </p:txBody>
      </p:sp>
    </p:spTree>
    <p:extLst>
      <p:ext uri="{BB962C8B-B14F-4D97-AF65-F5344CB8AC3E}">
        <p14:creationId xmlns:p14="http://schemas.microsoft.com/office/powerpoint/2010/main" val="3317168426"/>
      </p:ext>
    </p:extLst>
  </p:cSld>
  <p:clrMapOvr>
    <a:masterClrMapping/>
  </p:clrMapOvr>
  <p:extLst>
    <p:ext uri="{DCECCB84-F9BA-43D5-87BE-67443E8EF086}">
      <p15:sldGuideLst xmlns:p15="http://schemas.microsoft.com/office/powerpoint/2012/main">
        <p15:guide id="1" orient="horz" pos="2886" userDrawn="1">
          <p15:clr>
            <a:srgbClr val="FBAE40"/>
          </p15:clr>
        </p15:guide>
        <p15:guide id="2" pos="3840"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Obrázek s text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C8DF9A9-CF6E-49C8-A8BC-74FDF24B8C33}"/>
              </a:ext>
            </a:extLst>
          </p:cNvPr>
          <p:cNvSpPr>
            <a:spLocks noGrp="1"/>
          </p:cNvSpPr>
          <p:nvPr>
            <p:ph type="title" hasCustomPrompt="1"/>
          </p:nvPr>
        </p:nvSpPr>
        <p:spPr/>
        <p:txBody>
          <a:bodyPr/>
          <a:lstStyle>
            <a:lvl1pPr>
              <a:defRPr/>
            </a:lvl1pPr>
          </a:lstStyle>
          <a:p>
            <a:r>
              <a:rPr lang="cs-CZ" dirty="0"/>
              <a:t>Kliknutím vložíte nadpis</a:t>
            </a:r>
          </a:p>
        </p:txBody>
      </p:sp>
      <p:sp>
        <p:nvSpPr>
          <p:cNvPr id="3" name="Zástupný symbol pro zápatí 2">
            <a:extLst>
              <a:ext uri="{FF2B5EF4-FFF2-40B4-BE49-F238E27FC236}">
                <a16:creationId xmlns:a16="http://schemas.microsoft.com/office/drawing/2014/main" id="{1E1D20B9-1A33-484F-AB08-D95E85A9CB29}"/>
              </a:ext>
            </a:extLst>
          </p:cNvPr>
          <p:cNvSpPr>
            <a:spLocks noGrp="1"/>
          </p:cNvSpPr>
          <p:nvPr>
            <p:ph type="ftr" sz="quarter" idx="10"/>
          </p:nvPr>
        </p:nvSpPr>
        <p:spPr/>
        <p:txBody>
          <a:bodyPr/>
          <a:lstStyle/>
          <a:p>
            <a:r>
              <a:rPr lang="cs-CZ"/>
              <a:t>Zápatí prezentace</a:t>
            </a:r>
            <a:endParaRPr lang="cs-CZ" dirty="0"/>
          </a:p>
        </p:txBody>
      </p:sp>
      <p:sp>
        <p:nvSpPr>
          <p:cNvPr id="4" name="Zástupný symbol pro číslo snímku 3">
            <a:extLst>
              <a:ext uri="{FF2B5EF4-FFF2-40B4-BE49-F238E27FC236}">
                <a16:creationId xmlns:a16="http://schemas.microsoft.com/office/drawing/2014/main" id="{F7A2EACA-93F7-4696-A84F-C07E4801CB5C}"/>
              </a:ext>
            </a:extLst>
          </p:cNvPr>
          <p:cNvSpPr>
            <a:spLocks noGrp="1"/>
          </p:cNvSpPr>
          <p:nvPr>
            <p:ph type="sldNum" sz="quarter" idx="11"/>
          </p:nvPr>
        </p:nvSpPr>
        <p:spPr/>
        <p:txBody>
          <a:bodyPr/>
          <a:lstStyle/>
          <a:p>
            <a:fld id="{0DE708CC-0C3F-4567-9698-B54C0F35BD31}" type="slidenum">
              <a:rPr lang="cs-CZ" altLang="cs-CZ" smtClean="0"/>
              <a:pPr/>
              <a:t>‹#›</a:t>
            </a:fld>
            <a:endParaRPr lang="cs-CZ" altLang="cs-CZ" dirty="0"/>
          </a:p>
        </p:txBody>
      </p:sp>
      <p:sp>
        <p:nvSpPr>
          <p:cNvPr id="7" name="Zástupný symbol pro obsah 2">
            <a:extLst>
              <a:ext uri="{FF2B5EF4-FFF2-40B4-BE49-F238E27FC236}">
                <a16:creationId xmlns:a16="http://schemas.microsoft.com/office/drawing/2014/main" id="{45EA606A-B012-497D-A062-93B4C5E7BD37}"/>
              </a:ext>
            </a:extLst>
          </p:cNvPr>
          <p:cNvSpPr>
            <a:spLocks noGrp="1"/>
          </p:cNvSpPr>
          <p:nvPr>
            <p:ph idx="1" hasCustomPrompt="1"/>
          </p:nvPr>
        </p:nvSpPr>
        <p:spPr>
          <a:xfrm>
            <a:off x="7347735" y="2596845"/>
            <a:ext cx="4125465" cy="3208441"/>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sz="2000"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p:txBody>
      </p:sp>
      <p:sp>
        <p:nvSpPr>
          <p:cNvPr id="8" name="Zástupný symbol pro obrázek 7">
            <a:extLst>
              <a:ext uri="{FF2B5EF4-FFF2-40B4-BE49-F238E27FC236}">
                <a16:creationId xmlns:a16="http://schemas.microsoft.com/office/drawing/2014/main" id="{55454331-9726-47EA-9406-7071E2CA33DF}"/>
              </a:ext>
            </a:extLst>
          </p:cNvPr>
          <p:cNvSpPr>
            <a:spLocks noGrp="1"/>
          </p:cNvSpPr>
          <p:nvPr>
            <p:ph type="pic" sz="quarter" idx="12" hasCustomPrompt="1"/>
          </p:nvPr>
        </p:nvSpPr>
        <p:spPr>
          <a:xfrm>
            <a:off x="729509" y="1665288"/>
            <a:ext cx="6207791" cy="4139998"/>
          </a:xfrm>
        </p:spPr>
        <p:txBody>
          <a:bodyPr anchor="ctr"/>
          <a:lstStyle>
            <a:lvl1pPr algn="ctr">
              <a:defRPr>
                <a:solidFill>
                  <a:srgbClr val="0000DC"/>
                </a:solidFill>
              </a:defRPr>
            </a:lvl1pPr>
          </a:lstStyle>
          <a:p>
            <a:r>
              <a:rPr lang="cs-CZ" dirty="0"/>
              <a:t>Kliknutím na ikonu vložíte obrázek.</a:t>
            </a:r>
          </a:p>
        </p:txBody>
      </p:sp>
      <p:pic>
        <p:nvPicPr>
          <p:cNvPr id="10" name="Obrázek 9">
            <a:extLst>
              <a:ext uri="{FF2B5EF4-FFF2-40B4-BE49-F238E27FC236}">
                <a16:creationId xmlns:a16="http://schemas.microsoft.com/office/drawing/2014/main" id="{A2E7788A-7319-4B13-B5BD-0D72FA9D7AD1}"/>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7342" cy="598465"/>
          </a:xfrm>
          <a:prstGeom prst="rect">
            <a:avLst/>
          </a:prstGeom>
        </p:spPr>
      </p:pic>
      <p:sp>
        <p:nvSpPr>
          <p:cNvPr id="11" name="Zástupný symbol pro text 7">
            <a:extLst>
              <a:ext uri="{FF2B5EF4-FFF2-40B4-BE49-F238E27FC236}">
                <a16:creationId xmlns:a16="http://schemas.microsoft.com/office/drawing/2014/main" id="{B0741B4D-1AE5-4AB1-8AD2-5E6FAC7F6F20}"/>
              </a:ext>
            </a:extLst>
          </p:cNvPr>
          <p:cNvSpPr>
            <a:spLocks noGrp="1"/>
          </p:cNvSpPr>
          <p:nvPr>
            <p:ph type="body" sz="quarter" idx="13" hasCustomPrompt="1"/>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cs-CZ" noProof="0" dirty="0"/>
              <a:t>Kliknutím vložíte podnadpis</a:t>
            </a:r>
          </a:p>
        </p:txBody>
      </p:sp>
    </p:spTree>
    <p:extLst>
      <p:ext uri="{BB962C8B-B14F-4D97-AF65-F5344CB8AC3E}">
        <p14:creationId xmlns:p14="http://schemas.microsoft.com/office/powerpoint/2010/main" val="38328353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Nadpis, podnadpis a tři sloupce">
    <p:spTree>
      <p:nvGrpSpPr>
        <p:cNvPr id="1" name=""/>
        <p:cNvGrpSpPr/>
        <p:nvPr/>
      </p:nvGrpSpPr>
      <p:grpSpPr>
        <a:xfrm>
          <a:off x="0" y="0"/>
          <a:ext cx="0" cy="0"/>
          <a:chOff x="0" y="0"/>
          <a:chExt cx="0" cy="0"/>
        </a:xfrm>
      </p:grpSpPr>
      <p:sp>
        <p:nvSpPr>
          <p:cNvPr id="13" name="Zástupný symbol pro obsah 12">
            <a:extLst>
              <a:ext uri="{FF2B5EF4-FFF2-40B4-BE49-F238E27FC236}">
                <a16:creationId xmlns:a16="http://schemas.microsoft.com/office/drawing/2014/main" id="{548D6DE9-EB16-4D0A-9F96-DD69C3E97213}"/>
              </a:ext>
            </a:extLst>
          </p:cNvPr>
          <p:cNvSpPr>
            <a:spLocks noGrp="1"/>
          </p:cNvSpPr>
          <p:nvPr>
            <p:ph sz="quarter" idx="22" hasCustomPrompt="1"/>
          </p:nvPr>
        </p:nvSpPr>
        <p:spPr>
          <a:xfrm>
            <a:off x="4440000" y="1692002"/>
            <a:ext cx="3311525" cy="2230711"/>
          </a:xfrm>
        </p:spPr>
        <p:txBody>
          <a:bodyPr/>
          <a:lstStyle>
            <a:lvl1pPr>
              <a:defRPr/>
            </a:lvl1pPr>
          </a:lstStyle>
          <a:p>
            <a:pPr lvl="0"/>
            <a:r>
              <a:rPr lang="cs-CZ" noProof="0" dirty="0"/>
              <a:t>Kliknutím vložíte text.</a:t>
            </a:r>
          </a:p>
        </p:txBody>
      </p:sp>
      <p:sp>
        <p:nvSpPr>
          <p:cNvPr id="2" name="Zástupný symbol pro zápatí 1"/>
          <p:cNvSpPr>
            <a:spLocks noGrp="1"/>
          </p:cNvSpPr>
          <p:nvPr>
            <p:ph type="ftr" sz="quarter" idx="10"/>
          </p:nvPr>
        </p:nvSpPr>
        <p:spPr/>
        <p:txBody>
          <a:bodyPr/>
          <a:lstStyle>
            <a:lvl1pPr>
              <a:defRPr/>
            </a:lvl1pPr>
          </a:lstStyle>
          <a:p>
            <a:r>
              <a:rPr lang="cs-CZ"/>
              <a:t>Zápatí prezentace</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6" name="Zástupný symbol pro text 5">
            <a:extLst>
              <a:ext uri="{FF2B5EF4-FFF2-40B4-BE49-F238E27FC236}">
                <a16:creationId xmlns:a16="http://schemas.microsoft.com/office/drawing/2014/main" id="{C2D097E9-9E99-4F02-A434-E69D713D0FBC}"/>
              </a:ext>
            </a:extLst>
          </p:cNvPr>
          <p:cNvSpPr>
            <a:spLocks noGrp="1"/>
          </p:cNvSpPr>
          <p:nvPr>
            <p:ph type="body" sz="quarter" idx="12"/>
          </p:nvPr>
        </p:nvSpPr>
        <p:spPr>
          <a:xfrm>
            <a:off x="719999" y="4414271"/>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noProof="0"/>
              <a:t>Po kliknutí můžete upravovat styly textu v předloze.</a:t>
            </a:r>
          </a:p>
        </p:txBody>
      </p:sp>
      <p:sp>
        <p:nvSpPr>
          <p:cNvPr id="7" name="Zástupný symbol pro text 5">
            <a:extLst>
              <a:ext uri="{FF2B5EF4-FFF2-40B4-BE49-F238E27FC236}">
                <a16:creationId xmlns:a16="http://schemas.microsoft.com/office/drawing/2014/main" id="{7E169087-A2FD-4849-9AAC-BD41AA07A5EA}"/>
              </a:ext>
            </a:extLst>
          </p:cNvPr>
          <p:cNvSpPr>
            <a:spLocks noGrp="1"/>
          </p:cNvSpPr>
          <p:nvPr>
            <p:ph type="body" sz="quarter" idx="14"/>
          </p:nvPr>
        </p:nvSpPr>
        <p:spPr>
          <a:xfrm>
            <a:off x="4440000" y="4414271"/>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noProof="0"/>
              <a:t>Po kliknutí můžete upravovat styly textu v předloze.</a:t>
            </a:r>
          </a:p>
        </p:txBody>
      </p:sp>
      <p:sp>
        <p:nvSpPr>
          <p:cNvPr id="9" name="Zástupný symbol pro text 5">
            <a:extLst>
              <a:ext uri="{FF2B5EF4-FFF2-40B4-BE49-F238E27FC236}">
                <a16:creationId xmlns:a16="http://schemas.microsoft.com/office/drawing/2014/main" id="{E14CE5FF-FB97-4634-9714-4B5C0FDA3862}"/>
              </a:ext>
            </a:extLst>
          </p:cNvPr>
          <p:cNvSpPr>
            <a:spLocks noGrp="1"/>
          </p:cNvSpPr>
          <p:nvPr>
            <p:ph type="body" sz="quarter" idx="15"/>
          </p:nvPr>
        </p:nvSpPr>
        <p:spPr>
          <a:xfrm>
            <a:off x="8161200" y="4414270"/>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noProof="0"/>
              <a:t>Po kliknutí můžete upravovat styly textu v předloze.</a:t>
            </a:r>
          </a:p>
        </p:txBody>
      </p:sp>
      <p:sp>
        <p:nvSpPr>
          <p:cNvPr id="14" name="Zástupný symbol pro text 13">
            <a:extLst>
              <a:ext uri="{FF2B5EF4-FFF2-40B4-BE49-F238E27FC236}">
                <a16:creationId xmlns:a16="http://schemas.microsoft.com/office/drawing/2014/main" id="{DD220DBF-2B26-4E32-826A-79839FF51027}"/>
              </a:ext>
            </a:extLst>
          </p:cNvPr>
          <p:cNvSpPr>
            <a:spLocks noGrp="1"/>
          </p:cNvSpPr>
          <p:nvPr>
            <p:ph type="body" sz="quarter" idx="19"/>
          </p:nvPr>
        </p:nvSpPr>
        <p:spPr>
          <a:xfrm>
            <a:off x="720725" y="4025136"/>
            <a:ext cx="3311525" cy="216000"/>
          </a:xfrm>
        </p:spPr>
        <p:txBody>
          <a:bodyPr anchor="ctr"/>
          <a:lstStyle>
            <a:lvl1pPr>
              <a:lnSpc>
                <a:spcPts val="1100"/>
              </a:lnSpc>
              <a:defRPr sz="1000" b="0"/>
            </a:lvl1pPr>
          </a:lstStyle>
          <a:p>
            <a:pPr lvl="0"/>
            <a:r>
              <a:rPr lang="cs-CZ" noProof="0"/>
              <a:t>Po kliknutí můžete upravovat styly textu v předloze.</a:t>
            </a:r>
          </a:p>
        </p:txBody>
      </p:sp>
      <p:sp>
        <p:nvSpPr>
          <p:cNvPr id="15" name="Zástupný symbol pro text 13">
            <a:extLst>
              <a:ext uri="{FF2B5EF4-FFF2-40B4-BE49-F238E27FC236}">
                <a16:creationId xmlns:a16="http://schemas.microsoft.com/office/drawing/2014/main" id="{AD9E96F9-7F56-4453-A9FC-693AF7E57BB4}"/>
              </a:ext>
            </a:extLst>
          </p:cNvPr>
          <p:cNvSpPr>
            <a:spLocks noGrp="1"/>
          </p:cNvSpPr>
          <p:nvPr>
            <p:ph type="body" sz="quarter" idx="20"/>
          </p:nvPr>
        </p:nvSpPr>
        <p:spPr>
          <a:xfrm>
            <a:off x="4440475" y="4025136"/>
            <a:ext cx="3311525" cy="216000"/>
          </a:xfrm>
        </p:spPr>
        <p:txBody>
          <a:bodyPr anchor="ctr"/>
          <a:lstStyle>
            <a:lvl1pPr>
              <a:lnSpc>
                <a:spcPts val="1100"/>
              </a:lnSpc>
              <a:defRPr sz="1000" b="0"/>
            </a:lvl1pPr>
          </a:lstStyle>
          <a:p>
            <a:pPr lvl="0"/>
            <a:r>
              <a:rPr lang="cs-CZ" noProof="0"/>
              <a:t>Po kliknutí můžete upravovat styly textu v předloze.</a:t>
            </a:r>
          </a:p>
        </p:txBody>
      </p:sp>
      <p:sp>
        <p:nvSpPr>
          <p:cNvPr id="16" name="Zástupný symbol pro text 13">
            <a:extLst>
              <a:ext uri="{FF2B5EF4-FFF2-40B4-BE49-F238E27FC236}">
                <a16:creationId xmlns:a16="http://schemas.microsoft.com/office/drawing/2014/main" id="{88362389-3E8C-4129-819C-75F0F7922D0F}"/>
              </a:ext>
            </a:extLst>
          </p:cNvPr>
          <p:cNvSpPr>
            <a:spLocks noGrp="1"/>
          </p:cNvSpPr>
          <p:nvPr>
            <p:ph type="body" sz="quarter" idx="21"/>
          </p:nvPr>
        </p:nvSpPr>
        <p:spPr>
          <a:xfrm>
            <a:off x="8161436" y="4025136"/>
            <a:ext cx="3311525" cy="216000"/>
          </a:xfrm>
        </p:spPr>
        <p:txBody>
          <a:bodyPr anchor="ctr"/>
          <a:lstStyle>
            <a:lvl1pPr>
              <a:lnSpc>
                <a:spcPts val="1100"/>
              </a:lnSpc>
              <a:defRPr sz="1000" b="0"/>
            </a:lvl1pPr>
          </a:lstStyle>
          <a:p>
            <a:pPr lvl="0"/>
            <a:r>
              <a:rPr lang="cs-CZ"/>
              <a:t>Po kliknutí můžete upravovat styly textu v předloze.</a:t>
            </a:r>
          </a:p>
        </p:txBody>
      </p:sp>
      <p:sp>
        <p:nvSpPr>
          <p:cNvPr id="18" name="Zástupný symbol pro obsah 12">
            <a:extLst>
              <a:ext uri="{FF2B5EF4-FFF2-40B4-BE49-F238E27FC236}">
                <a16:creationId xmlns:a16="http://schemas.microsoft.com/office/drawing/2014/main" id="{DE897ACA-C285-471C-BF3F-2886D04C7F9F}"/>
              </a:ext>
            </a:extLst>
          </p:cNvPr>
          <p:cNvSpPr>
            <a:spLocks noGrp="1"/>
          </p:cNvSpPr>
          <p:nvPr>
            <p:ph sz="quarter" idx="23" hasCustomPrompt="1"/>
          </p:nvPr>
        </p:nvSpPr>
        <p:spPr>
          <a:xfrm>
            <a:off x="719999" y="1692002"/>
            <a:ext cx="3311525" cy="2230711"/>
          </a:xfrm>
        </p:spPr>
        <p:txBody>
          <a:bodyPr/>
          <a:lstStyle>
            <a:lvl1pPr>
              <a:defRPr/>
            </a:lvl1pPr>
          </a:lstStyle>
          <a:p>
            <a:pPr lvl="0"/>
            <a:r>
              <a:rPr lang="cs-CZ" noProof="0" dirty="0"/>
              <a:t>Kliknutím vložíte text.</a:t>
            </a:r>
          </a:p>
        </p:txBody>
      </p:sp>
      <p:sp>
        <p:nvSpPr>
          <p:cNvPr id="20" name="Zástupný symbol pro obsah 12">
            <a:extLst>
              <a:ext uri="{FF2B5EF4-FFF2-40B4-BE49-F238E27FC236}">
                <a16:creationId xmlns:a16="http://schemas.microsoft.com/office/drawing/2014/main" id="{9AF93628-9CF3-4CB5-A8C7-735B527D49B2}"/>
              </a:ext>
            </a:extLst>
          </p:cNvPr>
          <p:cNvSpPr>
            <a:spLocks noGrp="1"/>
          </p:cNvSpPr>
          <p:nvPr>
            <p:ph sz="quarter" idx="24" hasCustomPrompt="1"/>
          </p:nvPr>
        </p:nvSpPr>
        <p:spPr>
          <a:xfrm>
            <a:off x="8160001" y="1692002"/>
            <a:ext cx="3311525" cy="2230711"/>
          </a:xfrm>
        </p:spPr>
        <p:txBody>
          <a:bodyPr/>
          <a:lstStyle>
            <a:lvl1pPr>
              <a:defRPr/>
            </a:lvl1pPr>
          </a:lstStyle>
          <a:p>
            <a:pPr lvl="0"/>
            <a:r>
              <a:rPr lang="cs-CZ" noProof="0" dirty="0"/>
              <a:t>Kliknutím vložíte text.</a:t>
            </a:r>
          </a:p>
        </p:txBody>
      </p:sp>
      <p:sp>
        <p:nvSpPr>
          <p:cNvPr id="19" name="Zástupný symbol pro text 7">
            <a:extLst>
              <a:ext uri="{FF2B5EF4-FFF2-40B4-BE49-F238E27FC236}">
                <a16:creationId xmlns:a16="http://schemas.microsoft.com/office/drawing/2014/main" id="{9F610B39-FB78-4767-BA31-C3D4E7D5586C}"/>
              </a:ext>
            </a:extLst>
          </p:cNvPr>
          <p:cNvSpPr>
            <a:spLocks noGrp="1"/>
          </p:cNvSpPr>
          <p:nvPr>
            <p:ph type="body" sz="quarter" idx="13"/>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cs-CZ" noProof="0"/>
              <a:t>Po kliknutí můžete upravovat styly textu v předloze.</a:t>
            </a:r>
          </a:p>
        </p:txBody>
      </p:sp>
      <p:sp>
        <p:nvSpPr>
          <p:cNvPr id="21" name="Nadpis 12">
            <a:extLst>
              <a:ext uri="{FF2B5EF4-FFF2-40B4-BE49-F238E27FC236}">
                <a16:creationId xmlns:a16="http://schemas.microsoft.com/office/drawing/2014/main" id="{6B0440B8-6781-4DF7-853B-03D5855A8CB8}"/>
              </a:ext>
            </a:extLst>
          </p:cNvPr>
          <p:cNvSpPr>
            <a:spLocks noGrp="1"/>
          </p:cNvSpPr>
          <p:nvPr>
            <p:ph type="title"/>
          </p:nvPr>
        </p:nvSpPr>
        <p:spPr>
          <a:xfrm>
            <a:off x="720000" y="720000"/>
            <a:ext cx="10753200" cy="451576"/>
          </a:xfrm>
        </p:spPr>
        <p:txBody>
          <a:bodyPr/>
          <a:lstStyle/>
          <a:p>
            <a:r>
              <a:rPr lang="cs-CZ"/>
              <a:t>Kliknutím lze upravit styl.</a:t>
            </a:r>
            <a:endParaRPr lang="cs-CZ" dirty="0"/>
          </a:p>
        </p:txBody>
      </p:sp>
      <p:pic>
        <p:nvPicPr>
          <p:cNvPr id="22" name="Obrázek 21">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7342" cy="598465"/>
          </a:xfrm>
          <a:prstGeom prst="rect">
            <a:avLst/>
          </a:prstGeom>
        </p:spPr>
      </p:pic>
    </p:spTree>
    <p:extLst>
      <p:ext uri="{BB962C8B-B14F-4D97-AF65-F5344CB8AC3E}">
        <p14:creationId xmlns:p14="http://schemas.microsoft.com/office/powerpoint/2010/main" val="2713741071"/>
      </p:ext>
    </p:extLst>
  </p:cSld>
  <p:clrMapOvr>
    <a:masterClrMapping/>
  </p:clrMapOvr>
  <p:extLst>
    <p:ext uri="{DCECCB84-F9BA-43D5-87BE-67443E8EF086}">
      <p15:sldGuideLst xmlns:p15="http://schemas.microsoft.com/office/powerpoint/2012/main">
        <p15:guide id="1" orient="horz" pos="1049" userDrawn="1">
          <p15:clr>
            <a:srgbClr val="FBAE40"/>
          </p15:clr>
        </p15:guide>
        <p15:guide id="2" pos="3840" userDrawn="1">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Pouze obsah">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t>Zápatí prezentace</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pic>
        <p:nvPicPr>
          <p:cNvPr id="6" name="Obrázek 5">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7342" cy="598465"/>
          </a:xfrm>
          <a:prstGeom prst="rect">
            <a:avLst/>
          </a:prstGeom>
        </p:spPr>
      </p:pic>
      <p:sp>
        <p:nvSpPr>
          <p:cNvPr id="8" name="Zástupný symbol pro obsah 2">
            <a:extLst>
              <a:ext uri="{FF2B5EF4-FFF2-40B4-BE49-F238E27FC236}">
                <a16:creationId xmlns:a16="http://schemas.microsoft.com/office/drawing/2014/main" id="{51439ED6-907B-45D9-8FCC-98AE21B3C06D}"/>
              </a:ext>
            </a:extLst>
          </p:cNvPr>
          <p:cNvSpPr>
            <a:spLocks noGrp="1"/>
          </p:cNvSpPr>
          <p:nvPr>
            <p:ph idx="12" hasCustomPrompt="1"/>
          </p:nvPr>
        </p:nvSpPr>
        <p:spPr>
          <a:xfrm>
            <a:off x="720000" y="692150"/>
            <a:ext cx="10753200" cy="5139850"/>
          </a:xfrm>
          <a:prstGeom prst="rect">
            <a:avLst/>
          </a:prstGeom>
        </p:spPr>
        <p:txBody>
          <a:bodyPr/>
          <a:lstStyle>
            <a:lvl1pPr marL="72000" indent="0">
              <a:lnSpc>
                <a:spcPts val="3600"/>
              </a:lnSpc>
              <a:buClr>
                <a:schemeClr val="tx2"/>
              </a:buClr>
              <a:buSzPct val="100000"/>
              <a:buFont typeface="Arial" panose="020B0604020202020204" pitchFamily="34" charset="0"/>
              <a:buNone/>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r>
              <a:rPr lang="en-GB" noProof="0" dirty="0"/>
              <a:t>.</a:t>
            </a:r>
          </a:p>
        </p:txBody>
      </p:sp>
    </p:spTree>
    <p:extLst>
      <p:ext uri="{BB962C8B-B14F-4D97-AF65-F5344CB8AC3E}">
        <p14:creationId xmlns:p14="http://schemas.microsoft.com/office/powerpoint/2010/main" val="234975528"/>
      </p:ext>
    </p:extLst>
  </p:cSld>
  <p:clrMapOvr>
    <a:masterClrMapping/>
  </p:clrMapOvr>
  <p:extLst>
    <p:ext uri="{DCECCB84-F9BA-43D5-87BE-67443E8EF086}">
      <p15:sldGuideLst xmlns:p15="http://schemas.microsoft.com/office/powerpoint/2012/main">
        <p15:guide id="1" orient="horz" pos="436" userDrawn="1">
          <p15:clr>
            <a:srgbClr val="FBAE40"/>
          </p15:clr>
        </p15:guide>
        <p15:guide id="2" pos="438" userDrawn="1">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Pouze nadpis">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t>Zápatí prezentace</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pic>
        <p:nvPicPr>
          <p:cNvPr id="5" name="Obrázek 4">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7342" cy="598465"/>
          </a:xfrm>
          <a:prstGeom prst="rect">
            <a:avLst/>
          </a:prstGeom>
        </p:spPr>
      </p:pic>
      <p:sp>
        <p:nvSpPr>
          <p:cNvPr id="6" name="Nadpis 12">
            <a:extLst>
              <a:ext uri="{FF2B5EF4-FFF2-40B4-BE49-F238E27FC236}">
                <a16:creationId xmlns:a16="http://schemas.microsoft.com/office/drawing/2014/main" id="{C80D1D37-E5CA-42AD-BE6B-219FAFB54670}"/>
              </a:ext>
            </a:extLst>
          </p:cNvPr>
          <p:cNvSpPr>
            <a:spLocks noGrp="1"/>
          </p:cNvSpPr>
          <p:nvPr>
            <p:ph type="title"/>
          </p:nvPr>
        </p:nvSpPr>
        <p:spPr>
          <a:xfrm>
            <a:off x="720000" y="720000"/>
            <a:ext cx="10753200" cy="451576"/>
          </a:xfrm>
        </p:spPr>
        <p:txBody>
          <a:bodyPr/>
          <a:lstStyle/>
          <a:p>
            <a:r>
              <a:rPr lang="cs-CZ"/>
              <a:t>Kliknutím lze upravit styl.</a:t>
            </a:r>
            <a:endParaRPr lang="cs-CZ" dirty="0"/>
          </a:p>
        </p:txBody>
      </p:sp>
    </p:spTree>
    <p:extLst>
      <p:ext uri="{BB962C8B-B14F-4D97-AF65-F5344CB8AC3E}">
        <p14:creationId xmlns:p14="http://schemas.microsoft.com/office/powerpoint/2010/main" val="38455407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image" Target="../media/image1.emf"/><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4529" name="Rectangle 17"/>
          <p:cNvSpPr>
            <a:spLocks noGrp="1" noChangeArrowheads="1"/>
          </p:cNvSpPr>
          <p:nvPr>
            <p:ph type="ftr" sz="quarter" idx="3"/>
          </p:nvPr>
        </p:nvSpPr>
        <p:spPr bwMode="auto">
          <a:xfrm>
            <a:off x="720000" y="6228000"/>
            <a:ext cx="7920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defRPr lang="cs-CZ" altLang="cs-CZ" sz="1200" dirty="0" smtClean="0">
                <a:solidFill>
                  <a:schemeClr val="tx2"/>
                </a:solidFill>
                <a:latin typeface="+mj-lt"/>
              </a:defRPr>
            </a:lvl1pPr>
          </a:lstStyle>
          <a:p>
            <a:r>
              <a:rPr lang="cs-CZ"/>
              <a:t>Zápatí prezentace</a:t>
            </a:r>
            <a:endParaRPr lang="cs-CZ" dirty="0"/>
          </a:p>
        </p:txBody>
      </p:sp>
      <p:sp>
        <p:nvSpPr>
          <p:cNvPr id="64530" name="Rectangle 18"/>
          <p:cNvSpPr>
            <a:spLocks noGrp="1" noChangeArrowheads="1"/>
          </p:cNvSpPr>
          <p:nvPr>
            <p:ph type="sldNum" sz="quarter" idx="4"/>
          </p:nvPr>
        </p:nvSpPr>
        <p:spPr bwMode="auto">
          <a:xfrm>
            <a:off x="414000" y="6228000"/>
            <a:ext cx="252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bodyPr>
          <a:lstStyle>
            <a:lvl1pPr algn="l">
              <a:defRPr sz="1200" b="0">
                <a:solidFill>
                  <a:schemeClr val="tx2"/>
                </a:solidFill>
                <a:latin typeface="+mj-lt"/>
              </a:defRPr>
            </a:lvl1pPr>
          </a:lstStyle>
          <a:p>
            <a:fld id="{0DE708CC-0C3F-4567-9698-B54C0F35BD31}" type="slidenum">
              <a:rPr lang="cs-CZ" altLang="cs-CZ" smtClean="0"/>
              <a:pPr/>
              <a:t>‹#›</a:t>
            </a:fld>
            <a:endParaRPr lang="cs-CZ" altLang="cs-CZ" dirty="0"/>
          </a:p>
        </p:txBody>
      </p:sp>
      <p:sp>
        <p:nvSpPr>
          <p:cNvPr id="2" name="Zástupný nadpis 1">
            <a:extLst>
              <a:ext uri="{FF2B5EF4-FFF2-40B4-BE49-F238E27FC236}">
                <a16:creationId xmlns:a16="http://schemas.microsoft.com/office/drawing/2014/main" id="{E73EFD05-44F7-4406-AC4D-1167FBFF8008}"/>
              </a:ext>
            </a:extLst>
          </p:cNvPr>
          <p:cNvSpPr>
            <a:spLocks noGrp="1"/>
          </p:cNvSpPr>
          <p:nvPr>
            <p:ph type="title"/>
          </p:nvPr>
        </p:nvSpPr>
        <p:spPr>
          <a:xfrm>
            <a:off x="720000" y="720000"/>
            <a:ext cx="10753200" cy="451576"/>
          </a:xfrm>
          <a:prstGeom prst="rect">
            <a:avLst/>
          </a:prstGeom>
        </p:spPr>
        <p:txBody>
          <a:bodyPr vert="horz" lIns="0" tIns="0" rIns="0" bIns="0" rtlCol="0" anchor="t" anchorCtr="0">
            <a:noAutofit/>
          </a:bodyPr>
          <a:lstStyle/>
          <a:p>
            <a:endParaRPr lang="cs-CZ" dirty="0"/>
          </a:p>
        </p:txBody>
      </p:sp>
      <p:sp>
        <p:nvSpPr>
          <p:cNvPr id="5" name="Zástupný symbol pro text 4">
            <a:extLst>
              <a:ext uri="{FF2B5EF4-FFF2-40B4-BE49-F238E27FC236}">
                <a16:creationId xmlns:a16="http://schemas.microsoft.com/office/drawing/2014/main" id="{A4DA628E-D8CA-41EE-AA1A-D14D1A53A264}"/>
              </a:ext>
            </a:extLst>
          </p:cNvPr>
          <p:cNvSpPr>
            <a:spLocks noGrp="1"/>
          </p:cNvSpPr>
          <p:nvPr>
            <p:ph type="body" idx="1"/>
          </p:nvPr>
        </p:nvSpPr>
        <p:spPr>
          <a:xfrm>
            <a:off x="718800" y="1872000"/>
            <a:ext cx="10753200" cy="3960000"/>
          </a:xfrm>
          <a:prstGeom prst="rect">
            <a:avLst/>
          </a:prstGeom>
        </p:spPr>
        <p:txBody>
          <a:bodyPr vert="horz" lIns="0" tIns="0" rIns="0" bIns="0" rtlCol="0">
            <a:noAutofit/>
          </a:bodyPr>
          <a:lstStyle/>
          <a:p>
            <a:pPr lvl="0"/>
            <a:endParaRPr lang="cs-CZ" noProof="0" dirty="0"/>
          </a:p>
        </p:txBody>
      </p:sp>
    </p:spTree>
  </p:cSld>
  <p:clrMap bg1="lt1" tx1="dk1" bg2="lt2" tx2="dk2" accent1="accent1" accent2="accent2" accent3="accent3" accent4="accent4" accent5="accent5" accent6="accent6" hlink="hlink" folHlink="folHlink"/>
  <p:sldLayoutIdLst>
    <p:sldLayoutId id="2147483678" r:id="rId1"/>
    <p:sldLayoutId id="2147483684" r:id="rId2"/>
    <p:sldLayoutId id="2147483685" r:id="rId3"/>
    <p:sldLayoutId id="2147483674" r:id="rId4"/>
    <p:sldLayoutId id="2147483688" r:id="rId5"/>
    <p:sldLayoutId id="2147483698" r:id="rId6"/>
    <p:sldLayoutId id="2147483673" r:id="rId7"/>
    <p:sldLayoutId id="2147483675" r:id="rId8"/>
    <p:sldLayoutId id="2147483695" r:id="rId9"/>
    <p:sldLayoutId id="2147483677" r:id="rId10"/>
    <p:sldLayoutId id="2147483686" r:id="rId11"/>
    <p:sldLayoutId id="2147483697" r:id="rId12"/>
    <p:sldLayoutId id="2147483690" r:id="rId13"/>
    <p:sldLayoutId id="2147483696" r:id="rId14"/>
    <p:sldLayoutId id="2147483694" r:id="rId15"/>
    <p:sldLayoutId id="2147483692" r:id="rId16"/>
    <p:sldLayoutId id="2147483693" r:id="rId17"/>
    <p:sldLayoutId id="2147483699" r:id="rId18"/>
    <p:sldLayoutId id="2147483700" r:id="rId19"/>
    <p:sldLayoutId id="2147483701" r:id="rId20"/>
    <p:sldLayoutId id="2147483702" r:id="rId21"/>
  </p:sldLayoutIdLst>
  <p:hf hdr="0" dt="0"/>
  <p:txStyles>
    <p:titleStyle>
      <a:lvl1pPr algn="l" rtl="0" eaLnBrk="1" fontAlgn="base" hangingPunct="1">
        <a:lnSpc>
          <a:spcPts val="4000"/>
        </a:lnSpc>
        <a:spcBef>
          <a:spcPct val="0"/>
        </a:spcBef>
        <a:spcAft>
          <a:spcPct val="0"/>
        </a:spcAft>
        <a:defRPr sz="4000" b="1">
          <a:solidFill>
            <a:schemeClr val="tx2"/>
          </a:solidFill>
          <a:latin typeface="+mj-lt"/>
          <a:ea typeface="+mj-ea"/>
          <a:cs typeface="+mj-cs"/>
        </a:defRPr>
      </a:lvl1pPr>
      <a:lvl2pPr algn="l" rtl="0" eaLnBrk="1" fontAlgn="base" hangingPunct="1">
        <a:spcBef>
          <a:spcPct val="0"/>
        </a:spcBef>
        <a:spcAft>
          <a:spcPct val="0"/>
        </a:spcAft>
        <a:defRPr sz="2400" b="1">
          <a:solidFill>
            <a:srgbClr val="00287D"/>
          </a:solidFill>
          <a:latin typeface="Tahoma" pitchFamily="34" charset="0"/>
        </a:defRPr>
      </a:lvl2pPr>
      <a:lvl3pPr algn="l" rtl="0" eaLnBrk="1" fontAlgn="base" hangingPunct="1">
        <a:spcBef>
          <a:spcPct val="0"/>
        </a:spcBef>
        <a:spcAft>
          <a:spcPct val="0"/>
        </a:spcAft>
        <a:defRPr sz="2400" b="1">
          <a:solidFill>
            <a:srgbClr val="00287D"/>
          </a:solidFill>
          <a:latin typeface="Tahoma" pitchFamily="34" charset="0"/>
        </a:defRPr>
      </a:lvl3pPr>
      <a:lvl4pPr algn="l" rtl="0" eaLnBrk="1" fontAlgn="base" hangingPunct="1">
        <a:spcBef>
          <a:spcPct val="0"/>
        </a:spcBef>
        <a:spcAft>
          <a:spcPct val="0"/>
        </a:spcAft>
        <a:defRPr sz="2400" b="1">
          <a:solidFill>
            <a:srgbClr val="00287D"/>
          </a:solidFill>
          <a:latin typeface="Tahoma" pitchFamily="34" charset="0"/>
        </a:defRPr>
      </a:lvl4pPr>
      <a:lvl5pPr algn="l" rtl="0" eaLnBrk="1" fontAlgn="base" hangingPunct="1">
        <a:spcBef>
          <a:spcPct val="0"/>
        </a:spcBef>
        <a:spcAft>
          <a:spcPct val="0"/>
        </a:spcAft>
        <a:defRPr sz="2400" b="1">
          <a:solidFill>
            <a:srgbClr val="00287D"/>
          </a:solidFill>
          <a:latin typeface="Tahoma" pitchFamily="34" charset="0"/>
        </a:defRPr>
      </a:lvl5pPr>
      <a:lvl6pPr marL="457200" algn="l" rtl="0" eaLnBrk="1" fontAlgn="base" hangingPunct="1">
        <a:spcBef>
          <a:spcPct val="0"/>
        </a:spcBef>
        <a:spcAft>
          <a:spcPct val="0"/>
        </a:spcAft>
        <a:defRPr sz="2400" b="1">
          <a:solidFill>
            <a:srgbClr val="00287D"/>
          </a:solidFill>
          <a:latin typeface="Tahoma" pitchFamily="34" charset="0"/>
        </a:defRPr>
      </a:lvl6pPr>
      <a:lvl7pPr marL="914400" algn="l" rtl="0" eaLnBrk="1" fontAlgn="base" hangingPunct="1">
        <a:spcBef>
          <a:spcPct val="0"/>
        </a:spcBef>
        <a:spcAft>
          <a:spcPct val="0"/>
        </a:spcAft>
        <a:defRPr sz="2400" b="1">
          <a:solidFill>
            <a:srgbClr val="00287D"/>
          </a:solidFill>
          <a:latin typeface="Tahoma" pitchFamily="34" charset="0"/>
        </a:defRPr>
      </a:lvl7pPr>
      <a:lvl8pPr marL="1371600" algn="l" rtl="0" eaLnBrk="1" fontAlgn="base" hangingPunct="1">
        <a:spcBef>
          <a:spcPct val="0"/>
        </a:spcBef>
        <a:spcAft>
          <a:spcPct val="0"/>
        </a:spcAft>
        <a:defRPr sz="2400" b="1">
          <a:solidFill>
            <a:srgbClr val="00287D"/>
          </a:solidFill>
          <a:latin typeface="Tahoma" pitchFamily="34" charset="0"/>
        </a:defRPr>
      </a:lvl8pPr>
      <a:lvl9pPr marL="1828800" algn="l" rtl="0" eaLnBrk="1" fontAlgn="base" hangingPunct="1">
        <a:spcBef>
          <a:spcPct val="0"/>
        </a:spcBef>
        <a:spcAft>
          <a:spcPct val="0"/>
        </a:spcAft>
        <a:defRPr sz="2400" b="1">
          <a:solidFill>
            <a:srgbClr val="00287D"/>
          </a:solidFill>
          <a:latin typeface="Tahoma" pitchFamily="34" charset="0"/>
        </a:defRPr>
      </a:lvl9pPr>
    </p:titleStyle>
    <p:bodyStyle>
      <a:lvl1pPr marL="0" indent="0" algn="l" rtl="0" eaLnBrk="1" fontAlgn="base" hangingPunct="1">
        <a:lnSpc>
          <a:spcPct val="114000"/>
        </a:lnSpc>
        <a:spcBef>
          <a:spcPts val="0"/>
        </a:spcBef>
        <a:spcAft>
          <a:spcPct val="0"/>
        </a:spcAft>
        <a:buClr>
          <a:schemeClr val="tx2"/>
        </a:buClr>
        <a:buSzPct val="100000"/>
        <a:buFontTx/>
        <a:buNone/>
        <a:defRPr sz="2800" b="0">
          <a:solidFill>
            <a:schemeClr val="tx1"/>
          </a:solidFill>
          <a:latin typeface="+mn-lt"/>
          <a:ea typeface="+mn-ea"/>
          <a:cs typeface="+mn-cs"/>
        </a:defRPr>
      </a:lvl1pPr>
      <a:lvl2pPr marL="0" indent="0" algn="l" rtl="0" eaLnBrk="1" fontAlgn="base" hangingPunct="1">
        <a:lnSpc>
          <a:spcPts val="1800"/>
        </a:lnSpc>
        <a:spcBef>
          <a:spcPts val="0"/>
        </a:spcBef>
        <a:spcAft>
          <a:spcPct val="0"/>
        </a:spcAft>
        <a:buClr>
          <a:schemeClr val="tx2"/>
        </a:buClr>
        <a:buSzPct val="100000"/>
        <a:buFontTx/>
        <a:buNone/>
        <a:defRPr sz="1500" b="0">
          <a:solidFill>
            <a:schemeClr val="tx1"/>
          </a:solidFill>
          <a:latin typeface="+mn-lt"/>
        </a:defRPr>
      </a:lvl2pPr>
      <a:lvl3pPr marL="914400" indent="0" algn="l" rtl="0" eaLnBrk="1" fontAlgn="base" hangingPunct="1">
        <a:lnSpc>
          <a:spcPts val="1800"/>
        </a:lnSpc>
        <a:spcBef>
          <a:spcPts val="0"/>
        </a:spcBef>
        <a:spcAft>
          <a:spcPct val="0"/>
        </a:spcAft>
        <a:buClr>
          <a:schemeClr val="folHlink"/>
        </a:buClr>
        <a:buSzPct val="80000"/>
        <a:buFontTx/>
        <a:buNone/>
        <a:defRPr sz="1500" b="0">
          <a:solidFill>
            <a:schemeClr val="tx1"/>
          </a:solidFill>
          <a:latin typeface="+mn-lt"/>
        </a:defRPr>
      </a:lvl3pPr>
      <a:lvl4pPr marL="1371600" indent="0" algn="l" rtl="0" eaLnBrk="1" fontAlgn="base" hangingPunct="1">
        <a:lnSpc>
          <a:spcPts val="1800"/>
        </a:lnSpc>
        <a:spcBef>
          <a:spcPts val="0"/>
        </a:spcBef>
        <a:spcAft>
          <a:spcPct val="0"/>
        </a:spcAft>
        <a:buClr>
          <a:schemeClr val="accent2"/>
        </a:buClr>
        <a:buSzPct val="90000"/>
        <a:buFontTx/>
        <a:buNone/>
        <a:defRPr sz="1500" b="0">
          <a:solidFill>
            <a:schemeClr val="tx1"/>
          </a:solidFill>
          <a:latin typeface="+mn-lt"/>
        </a:defRPr>
      </a:lvl4pPr>
      <a:lvl5pPr marL="1828800" indent="0" algn="l" rtl="0" eaLnBrk="1" fontAlgn="base" hangingPunct="1">
        <a:lnSpc>
          <a:spcPts val="1800"/>
        </a:lnSpc>
        <a:spcBef>
          <a:spcPts val="0"/>
        </a:spcBef>
        <a:spcAft>
          <a:spcPct val="0"/>
        </a:spcAft>
        <a:buClr>
          <a:schemeClr val="accent1"/>
        </a:buClr>
        <a:buFontTx/>
        <a:buNone/>
        <a:defRPr sz="1500" b="0">
          <a:solidFill>
            <a:schemeClr val="tx1"/>
          </a:solidFill>
          <a:latin typeface="+mn-lt"/>
        </a:defRPr>
      </a:lvl5pPr>
      <a:lvl6pPr marL="2514600" indent="-228600" algn="l" rtl="0" eaLnBrk="1" fontAlgn="base" hangingPunct="1">
        <a:spcBef>
          <a:spcPct val="20000"/>
        </a:spcBef>
        <a:spcAft>
          <a:spcPct val="0"/>
        </a:spcAft>
        <a:buClr>
          <a:schemeClr val="accent1"/>
        </a:buClr>
        <a:buFont typeface="Wingdings" pitchFamily="2" charset="2"/>
        <a:buBlip>
          <a:blip r:embed="rId23"/>
        </a:buBlip>
        <a:defRPr>
          <a:solidFill>
            <a:schemeClr val="tx1"/>
          </a:solidFill>
          <a:latin typeface="+mn-lt"/>
        </a:defRPr>
      </a:lvl6pPr>
      <a:lvl7pPr marL="2743200" indent="0" algn="l" rtl="0" eaLnBrk="1" fontAlgn="base" hangingPunct="1">
        <a:lnSpc>
          <a:spcPts val="1800"/>
        </a:lnSpc>
        <a:spcBef>
          <a:spcPts val="0"/>
        </a:spcBef>
        <a:spcAft>
          <a:spcPct val="0"/>
        </a:spcAft>
        <a:buClr>
          <a:schemeClr val="accent1"/>
        </a:buClr>
        <a:buFont typeface="Arial" panose="020B0604020202020204" pitchFamily="34" charset="0"/>
        <a:buNone/>
        <a:defRPr baseline="0">
          <a:solidFill>
            <a:schemeClr val="tx1"/>
          </a:solidFill>
          <a:latin typeface="+mn-lt"/>
        </a:defRPr>
      </a:lvl7pPr>
      <a:lvl8pPr marL="32004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8pPr>
      <a:lvl9pPr marL="36576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935" userDrawn="1">
          <p15:clr>
            <a:srgbClr val="F26B43"/>
          </p15:clr>
        </p15:guide>
        <p15:guide id="2" pos="438"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13.xml"/><Relationship Id="rId1" Type="http://schemas.openxmlformats.org/officeDocument/2006/relationships/tags" Target="../tags/tag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18.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18.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18.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18.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18.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8.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0.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18.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21.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20.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0.xml"/></Relationships>
</file>

<file path=ppt/slides/_rels/slide24.xml.rels><?xml version="1.0" encoding="UTF-8" standalone="yes"?>
<Relationships xmlns="http://schemas.openxmlformats.org/package/2006/relationships"><Relationship Id="rId3" Type="http://schemas.openxmlformats.org/officeDocument/2006/relationships/diagramLayout" Target="../diagrams/layout10.xml"/><Relationship Id="rId2" Type="http://schemas.openxmlformats.org/officeDocument/2006/relationships/diagramData" Target="../diagrams/data10.xml"/><Relationship Id="rId1" Type="http://schemas.openxmlformats.org/officeDocument/2006/relationships/slideLayout" Target="../slideLayouts/slideLayout20.xml"/><Relationship Id="rId6" Type="http://schemas.microsoft.com/office/2007/relationships/diagramDrawing" Target="../diagrams/drawing10.xml"/><Relationship Id="rId5" Type="http://schemas.openxmlformats.org/officeDocument/2006/relationships/diagramColors" Target="../diagrams/colors10.xml"/><Relationship Id="rId4" Type="http://schemas.openxmlformats.org/officeDocument/2006/relationships/diagramQuickStyle" Target="../diagrams/quickStyle10.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6.xml.rels><?xml version="1.0" encoding="UTF-8" standalone="yes"?>
<Relationships xmlns="http://schemas.openxmlformats.org/package/2006/relationships"><Relationship Id="rId3" Type="http://schemas.openxmlformats.org/officeDocument/2006/relationships/diagramLayout" Target="../diagrams/layout11.xml"/><Relationship Id="rId2" Type="http://schemas.openxmlformats.org/officeDocument/2006/relationships/diagramData" Target="../diagrams/data11.xml"/><Relationship Id="rId1" Type="http://schemas.openxmlformats.org/officeDocument/2006/relationships/slideLayout" Target="../slideLayouts/slideLayout18.xml"/><Relationship Id="rId6" Type="http://schemas.microsoft.com/office/2007/relationships/diagramDrawing" Target="../diagrams/drawing11.xml"/><Relationship Id="rId5" Type="http://schemas.openxmlformats.org/officeDocument/2006/relationships/diagramColors" Target="../diagrams/colors11.xml"/><Relationship Id="rId4" Type="http://schemas.openxmlformats.org/officeDocument/2006/relationships/diagramQuickStyle" Target="../diagrams/quickStyle11.xml"/></Relationships>
</file>

<file path=ppt/slides/_rels/slide27.xml.rels><?xml version="1.0" encoding="UTF-8" standalone="yes"?>
<Relationships xmlns="http://schemas.openxmlformats.org/package/2006/relationships"><Relationship Id="rId3" Type="http://schemas.openxmlformats.org/officeDocument/2006/relationships/diagramLayout" Target="../diagrams/layout12.xml"/><Relationship Id="rId2" Type="http://schemas.openxmlformats.org/officeDocument/2006/relationships/diagramData" Target="../diagrams/data12.xml"/><Relationship Id="rId1" Type="http://schemas.openxmlformats.org/officeDocument/2006/relationships/slideLayout" Target="../slideLayouts/slideLayout20.xml"/><Relationship Id="rId6" Type="http://schemas.microsoft.com/office/2007/relationships/diagramDrawing" Target="../diagrams/drawing12.xml"/><Relationship Id="rId5" Type="http://schemas.openxmlformats.org/officeDocument/2006/relationships/diagramColors" Target="../diagrams/colors12.xml"/><Relationship Id="rId4" Type="http://schemas.openxmlformats.org/officeDocument/2006/relationships/diagramQuickStyle" Target="../diagrams/quickStyle12.xml"/></Relationships>
</file>

<file path=ppt/slides/_rels/slide28.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1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2.xml.rels><?xml version="1.0" encoding="UTF-8" standalone="yes"?>
<Relationships xmlns="http://schemas.openxmlformats.org/package/2006/relationships"><Relationship Id="rId3" Type="http://schemas.openxmlformats.org/officeDocument/2006/relationships/diagramLayout" Target="../diagrams/layout13.xml"/><Relationship Id="rId2" Type="http://schemas.openxmlformats.org/officeDocument/2006/relationships/diagramData" Target="../diagrams/data13.xml"/><Relationship Id="rId1" Type="http://schemas.openxmlformats.org/officeDocument/2006/relationships/slideLayout" Target="../slideLayouts/slideLayout18.xml"/><Relationship Id="rId6" Type="http://schemas.microsoft.com/office/2007/relationships/diagramDrawing" Target="../diagrams/drawing13.xml"/><Relationship Id="rId5" Type="http://schemas.openxmlformats.org/officeDocument/2006/relationships/diagramColors" Target="../diagrams/colors13.xml"/><Relationship Id="rId4" Type="http://schemas.openxmlformats.org/officeDocument/2006/relationships/diagramQuickStyle" Target="../diagrams/quickStyle1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4.xml.rels><?xml version="1.0" encoding="UTF-8" standalone="yes"?>
<Relationships xmlns="http://schemas.openxmlformats.org/package/2006/relationships"><Relationship Id="rId3" Type="http://schemas.openxmlformats.org/officeDocument/2006/relationships/diagramLayout" Target="../diagrams/layout14.xml"/><Relationship Id="rId2" Type="http://schemas.openxmlformats.org/officeDocument/2006/relationships/diagramData" Target="../diagrams/data14.xml"/><Relationship Id="rId1" Type="http://schemas.openxmlformats.org/officeDocument/2006/relationships/slideLayout" Target="../slideLayouts/slideLayout20.xml"/><Relationship Id="rId6" Type="http://schemas.microsoft.com/office/2007/relationships/diagramDrawing" Target="../diagrams/drawing14.xml"/><Relationship Id="rId5" Type="http://schemas.openxmlformats.org/officeDocument/2006/relationships/diagramColors" Target="../diagrams/colors14.xml"/><Relationship Id="rId4" Type="http://schemas.openxmlformats.org/officeDocument/2006/relationships/diagramQuickStyle" Target="../diagrams/quickStyle14.xml"/></Relationships>
</file>

<file path=ppt/slides/_rels/slide35.xml.rels><?xml version="1.0" encoding="UTF-8" standalone="yes"?>
<Relationships xmlns="http://schemas.openxmlformats.org/package/2006/relationships"><Relationship Id="rId3" Type="http://schemas.openxmlformats.org/officeDocument/2006/relationships/diagramLayout" Target="../diagrams/layout15.xml"/><Relationship Id="rId2" Type="http://schemas.openxmlformats.org/officeDocument/2006/relationships/diagramData" Target="../diagrams/data15.xml"/><Relationship Id="rId1" Type="http://schemas.openxmlformats.org/officeDocument/2006/relationships/slideLayout" Target="../slideLayouts/slideLayout20.xml"/><Relationship Id="rId6" Type="http://schemas.microsoft.com/office/2007/relationships/diagramDrawing" Target="../diagrams/drawing15.xml"/><Relationship Id="rId5" Type="http://schemas.openxmlformats.org/officeDocument/2006/relationships/diagramColors" Target="../diagrams/colors15.xml"/><Relationship Id="rId4" Type="http://schemas.openxmlformats.org/officeDocument/2006/relationships/diagramQuickStyle" Target="../diagrams/quickStyle15.xml"/></Relationships>
</file>

<file path=ppt/slides/_rels/slide36.xml.rels><?xml version="1.0" encoding="UTF-8" standalone="yes"?>
<Relationships xmlns="http://schemas.openxmlformats.org/package/2006/relationships"><Relationship Id="rId3" Type="http://schemas.openxmlformats.org/officeDocument/2006/relationships/diagramLayout" Target="../diagrams/layout16.xml"/><Relationship Id="rId2" Type="http://schemas.openxmlformats.org/officeDocument/2006/relationships/diagramData" Target="../diagrams/data16.xml"/><Relationship Id="rId1" Type="http://schemas.openxmlformats.org/officeDocument/2006/relationships/slideLayout" Target="../slideLayouts/slideLayout20.xml"/><Relationship Id="rId6" Type="http://schemas.microsoft.com/office/2007/relationships/diagramDrawing" Target="../diagrams/drawing16.xml"/><Relationship Id="rId5" Type="http://schemas.openxmlformats.org/officeDocument/2006/relationships/diagramColors" Target="../diagrams/colors16.xml"/><Relationship Id="rId4" Type="http://schemas.openxmlformats.org/officeDocument/2006/relationships/diagramQuickStyle" Target="../diagrams/quickStyle16.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0.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0.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1.xml.rels><?xml version="1.0" encoding="UTF-8" standalone="yes"?>
<Relationships xmlns="http://schemas.openxmlformats.org/package/2006/relationships"><Relationship Id="rId3" Type="http://schemas.openxmlformats.org/officeDocument/2006/relationships/diagramLayout" Target="../diagrams/layout17.xml"/><Relationship Id="rId2" Type="http://schemas.openxmlformats.org/officeDocument/2006/relationships/diagramData" Target="../diagrams/data17.xml"/><Relationship Id="rId1" Type="http://schemas.openxmlformats.org/officeDocument/2006/relationships/slideLayout" Target="../slideLayouts/slideLayout18.xml"/><Relationship Id="rId6" Type="http://schemas.microsoft.com/office/2007/relationships/diagramDrawing" Target="../diagrams/drawing17.xml"/><Relationship Id="rId5" Type="http://schemas.openxmlformats.org/officeDocument/2006/relationships/diagramColors" Target="../diagrams/colors17.xml"/><Relationship Id="rId4" Type="http://schemas.openxmlformats.org/officeDocument/2006/relationships/diagramQuickStyle" Target="../diagrams/quickStyle17.xml"/></Relationships>
</file>

<file path=ppt/slides/_rels/slide42.xml.rels><?xml version="1.0" encoding="UTF-8" standalone="yes"?>
<Relationships xmlns="http://schemas.openxmlformats.org/package/2006/relationships"><Relationship Id="rId3" Type="http://schemas.openxmlformats.org/officeDocument/2006/relationships/diagramLayout" Target="../diagrams/layout18.xml"/><Relationship Id="rId2" Type="http://schemas.openxmlformats.org/officeDocument/2006/relationships/diagramData" Target="../diagrams/data18.xml"/><Relationship Id="rId1" Type="http://schemas.openxmlformats.org/officeDocument/2006/relationships/slideLayout" Target="../slideLayouts/slideLayout18.xml"/><Relationship Id="rId6" Type="http://schemas.microsoft.com/office/2007/relationships/diagramDrawing" Target="../diagrams/drawing18.xml"/><Relationship Id="rId5" Type="http://schemas.openxmlformats.org/officeDocument/2006/relationships/diagramColors" Target="../diagrams/colors18.xml"/><Relationship Id="rId4" Type="http://schemas.openxmlformats.org/officeDocument/2006/relationships/diagramQuickStyle" Target="../diagrams/quickStyle18.xml"/></Relationships>
</file>

<file path=ppt/slides/_rels/slide43.xml.rels><?xml version="1.0" encoding="UTF-8" standalone="yes"?>
<Relationships xmlns="http://schemas.openxmlformats.org/package/2006/relationships"><Relationship Id="rId3" Type="http://schemas.openxmlformats.org/officeDocument/2006/relationships/diagramLayout" Target="../diagrams/layout19.xml"/><Relationship Id="rId2" Type="http://schemas.openxmlformats.org/officeDocument/2006/relationships/diagramData" Target="../diagrams/data19.xml"/><Relationship Id="rId1" Type="http://schemas.openxmlformats.org/officeDocument/2006/relationships/slideLayout" Target="../slideLayouts/slideLayout18.xml"/><Relationship Id="rId6" Type="http://schemas.microsoft.com/office/2007/relationships/diagramDrawing" Target="../diagrams/drawing19.xml"/><Relationship Id="rId5" Type="http://schemas.openxmlformats.org/officeDocument/2006/relationships/diagramColors" Target="../diagrams/colors19.xml"/><Relationship Id="rId4" Type="http://schemas.openxmlformats.org/officeDocument/2006/relationships/diagramQuickStyle" Target="../diagrams/quickStyle19.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6.xml.rels><?xml version="1.0" encoding="UTF-8" standalone="yes"?>
<Relationships xmlns="http://schemas.openxmlformats.org/package/2006/relationships"><Relationship Id="rId3" Type="http://schemas.openxmlformats.org/officeDocument/2006/relationships/diagramLayout" Target="../diagrams/layout20.xml"/><Relationship Id="rId2" Type="http://schemas.openxmlformats.org/officeDocument/2006/relationships/diagramData" Target="../diagrams/data20.xml"/><Relationship Id="rId1" Type="http://schemas.openxmlformats.org/officeDocument/2006/relationships/slideLayout" Target="../slideLayouts/slideLayout18.xml"/><Relationship Id="rId6" Type="http://schemas.microsoft.com/office/2007/relationships/diagramDrawing" Target="../diagrams/drawing20.xml"/><Relationship Id="rId5" Type="http://schemas.openxmlformats.org/officeDocument/2006/relationships/diagramColors" Target="../diagrams/colors20.xml"/><Relationship Id="rId4" Type="http://schemas.openxmlformats.org/officeDocument/2006/relationships/diagramQuickStyle" Target="../diagrams/quickStyle20.xml"/></Relationships>
</file>

<file path=ppt/slides/_rels/slide47.xml.rels><?xml version="1.0" encoding="UTF-8" standalone="yes"?>
<Relationships xmlns="http://schemas.openxmlformats.org/package/2006/relationships"><Relationship Id="rId3" Type="http://schemas.openxmlformats.org/officeDocument/2006/relationships/diagramLayout" Target="../diagrams/layout21.xml"/><Relationship Id="rId2" Type="http://schemas.openxmlformats.org/officeDocument/2006/relationships/diagramData" Target="../diagrams/data21.xml"/><Relationship Id="rId1" Type="http://schemas.openxmlformats.org/officeDocument/2006/relationships/slideLayout" Target="../slideLayouts/slideLayout18.xml"/><Relationship Id="rId6" Type="http://schemas.microsoft.com/office/2007/relationships/diagramDrawing" Target="../diagrams/drawing21.xml"/><Relationship Id="rId5" Type="http://schemas.openxmlformats.org/officeDocument/2006/relationships/diagramColors" Target="../diagrams/colors21.xml"/><Relationship Id="rId4" Type="http://schemas.openxmlformats.org/officeDocument/2006/relationships/diagramQuickStyle" Target="../diagrams/quickStyle21.xml"/></Relationships>
</file>

<file path=ppt/slides/_rels/slide48.xml.rels><?xml version="1.0" encoding="UTF-8" standalone="yes"?>
<Relationships xmlns="http://schemas.openxmlformats.org/package/2006/relationships"><Relationship Id="rId3" Type="http://schemas.openxmlformats.org/officeDocument/2006/relationships/diagramLayout" Target="../diagrams/layout22.xml"/><Relationship Id="rId2" Type="http://schemas.openxmlformats.org/officeDocument/2006/relationships/diagramData" Target="../diagrams/data22.xml"/><Relationship Id="rId1" Type="http://schemas.openxmlformats.org/officeDocument/2006/relationships/slideLayout" Target="../slideLayouts/slideLayout18.xml"/><Relationship Id="rId6" Type="http://schemas.microsoft.com/office/2007/relationships/diagramDrawing" Target="../diagrams/drawing22.xml"/><Relationship Id="rId5" Type="http://schemas.openxmlformats.org/officeDocument/2006/relationships/diagramColors" Target="../diagrams/colors22.xml"/><Relationship Id="rId4" Type="http://schemas.openxmlformats.org/officeDocument/2006/relationships/diagramQuickStyle" Target="../diagrams/quickStyle22.xml"/></Relationships>
</file>

<file path=ppt/slides/_rels/slide49.xml.rels><?xml version="1.0" encoding="UTF-8" standalone="yes"?>
<Relationships xmlns="http://schemas.openxmlformats.org/package/2006/relationships"><Relationship Id="rId2" Type="http://schemas.openxmlformats.org/officeDocument/2006/relationships/slideLayout" Target="../slideLayouts/slideLayout13.xml"/><Relationship Id="rId1" Type="http://schemas.openxmlformats.org/officeDocument/2006/relationships/tags" Target="../tags/tag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18.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Soukromí</a:t>
            </a:r>
            <a:br>
              <a:rPr lang="cs-CZ" b="1" dirty="0"/>
            </a:br>
            <a:br>
              <a:rPr lang="cs-CZ" b="1" dirty="0"/>
            </a:br>
            <a:r>
              <a:rPr lang="cs-CZ" b="1" dirty="0"/>
              <a:t>Povinná mlčenlivost zdravotnických pracovníků</a:t>
            </a:r>
            <a:br>
              <a:rPr lang="cs-CZ" b="1" dirty="0"/>
            </a:br>
            <a:br>
              <a:rPr lang="cs-CZ" b="1" dirty="0"/>
            </a:br>
            <a:endParaRPr lang="cs-CZ" b="1" dirty="0"/>
          </a:p>
        </p:txBody>
      </p:sp>
    </p:spTree>
    <p:custDataLst>
      <p:tags r:id="rId1"/>
    </p:custDataLst>
    <p:extLst>
      <p:ext uri="{BB962C8B-B14F-4D97-AF65-F5344CB8AC3E}">
        <p14:creationId xmlns:p14="http://schemas.microsoft.com/office/powerpoint/2010/main" val="33106903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Zákonné zakotvení povinné mlčenlivosti</a:t>
            </a:r>
          </a:p>
        </p:txBody>
      </p:sp>
      <p:graphicFrame>
        <p:nvGraphicFramePr>
          <p:cNvPr id="5" name="Zástupný symbol pro obsah 4"/>
          <p:cNvGraphicFramePr>
            <a:graphicFrameLocks noGrp="1"/>
          </p:cNvGraphicFramePr>
          <p:nvPr>
            <p:ph idx="1"/>
            <p:extLst>
              <p:ext uri="{D42A27DB-BD31-4B8C-83A1-F6EECF244321}">
                <p14:modId xmlns:p14="http://schemas.microsoft.com/office/powerpoint/2010/main" val="85453442"/>
              </p:ext>
            </p:extLst>
          </p:nvPr>
        </p:nvGraphicFramePr>
        <p:xfrm>
          <a:off x="1151814" y="1763565"/>
          <a:ext cx="8596668" cy="388077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87831488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Obecná ustanovení vztahující se k ochraně soukromí (OZ)</a:t>
            </a:r>
          </a:p>
        </p:txBody>
      </p:sp>
      <p:sp>
        <p:nvSpPr>
          <p:cNvPr id="3" name="Zástupný symbol pro obsah 2"/>
          <p:cNvSpPr>
            <a:spLocks noGrp="1"/>
          </p:cNvSpPr>
          <p:nvPr>
            <p:ph idx="1"/>
          </p:nvPr>
        </p:nvSpPr>
        <p:spPr/>
        <p:txBody>
          <a:bodyPr/>
          <a:lstStyle/>
          <a:p>
            <a:r>
              <a:rPr lang="cs-CZ" sz="2000" dirty="0"/>
              <a:t>Chráněna je osobnost člověka včetně všech jeho přirozených práv. Každý je povinen ctít svobodné rozhodnutí člověka žít podle svého. </a:t>
            </a:r>
          </a:p>
          <a:p>
            <a:endParaRPr lang="cs-CZ" sz="2000" dirty="0"/>
          </a:p>
          <a:p>
            <a:r>
              <a:rPr lang="cs-CZ" sz="2000" dirty="0"/>
              <a:t>Ochrany požívají zejména </a:t>
            </a:r>
            <a:r>
              <a:rPr lang="cs-CZ" sz="2000" b="1" u="sng" dirty="0"/>
              <a:t>život</a:t>
            </a:r>
            <a:r>
              <a:rPr lang="cs-CZ" sz="2000" dirty="0"/>
              <a:t> a </a:t>
            </a:r>
            <a:r>
              <a:rPr lang="cs-CZ" sz="2000" b="1" u="sng" dirty="0"/>
              <a:t>důstojnost</a:t>
            </a:r>
            <a:r>
              <a:rPr lang="cs-CZ" sz="2000" dirty="0"/>
              <a:t> člověka, jeho </a:t>
            </a:r>
            <a:r>
              <a:rPr lang="cs-CZ" sz="2000" b="1" u="sng" dirty="0"/>
              <a:t>zdraví</a:t>
            </a:r>
            <a:r>
              <a:rPr lang="cs-CZ" sz="2000" dirty="0"/>
              <a:t> a </a:t>
            </a:r>
            <a:r>
              <a:rPr lang="cs-CZ" sz="2000" b="1" u="sng" dirty="0"/>
              <a:t>právo žít v příznivém životním prostředí</a:t>
            </a:r>
            <a:r>
              <a:rPr lang="cs-CZ" sz="2000" dirty="0"/>
              <a:t>, jeho </a:t>
            </a:r>
            <a:r>
              <a:rPr lang="cs-CZ" sz="2000" b="1" u="sng" dirty="0"/>
              <a:t>vážnost</a:t>
            </a:r>
            <a:r>
              <a:rPr lang="cs-CZ" sz="2000" dirty="0"/>
              <a:t>, </a:t>
            </a:r>
            <a:r>
              <a:rPr lang="cs-CZ" sz="2000" b="1" u="sng" dirty="0"/>
              <a:t>čest</a:t>
            </a:r>
            <a:r>
              <a:rPr lang="cs-CZ" sz="2000" dirty="0"/>
              <a:t>, soukromí a jeho </a:t>
            </a:r>
            <a:r>
              <a:rPr lang="cs-CZ" sz="2000" b="1" u="sng" dirty="0"/>
              <a:t>projevy osobní povahy</a:t>
            </a:r>
            <a:r>
              <a:rPr lang="cs-CZ" sz="2000" dirty="0"/>
              <a:t>.</a:t>
            </a:r>
          </a:p>
          <a:p>
            <a:endParaRPr lang="cs-CZ" sz="2000" dirty="0"/>
          </a:p>
          <a:p>
            <a:r>
              <a:rPr lang="cs-CZ" sz="2000" dirty="0"/>
              <a:t>Člověk, jehož osobnost byla dotčena, má právo domáhat se toho, aby bylo od neoprávněného zásahu upuštěno nebo aby byl odstraněn jeho následek.</a:t>
            </a:r>
          </a:p>
          <a:p>
            <a:endParaRPr lang="cs-CZ" sz="2000" dirty="0"/>
          </a:p>
          <a:p>
            <a:r>
              <a:rPr lang="cs-CZ" sz="2000" dirty="0"/>
              <a:t>Po smrti člověka se může ochrany jeho osobnosti domáhat kterákoli z osob jemu blízkých.</a:t>
            </a:r>
          </a:p>
          <a:p>
            <a:endParaRPr lang="cs-CZ" dirty="0"/>
          </a:p>
        </p:txBody>
      </p:sp>
    </p:spTree>
    <p:extLst>
      <p:ext uri="{BB962C8B-B14F-4D97-AF65-F5344CB8AC3E}">
        <p14:creationId xmlns:p14="http://schemas.microsoft.com/office/powerpoint/2010/main" val="422893819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Podoba a soukromí</a:t>
            </a:r>
          </a:p>
        </p:txBody>
      </p:sp>
      <p:graphicFrame>
        <p:nvGraphicFramePr>
          <p:cNvPr id="4" name="Zástupný symbol pro obsah 3"/>
          <p:cNvGraphicFramePr>
            <a:graphicFrameLocks noGrp="1"/>
          </p:cNvGraphicFramePr>
          <p:nvPr>
            <p:ph idx="1"/>
            <p:extLst>
              <p:ext uri="{D42A27DB-BD31-4B8C-83A1-F6EECF244321}">
                <p14:modId xmlns:p14="http://schemas.microsoft.com/office/powerpoint/2010/main" val="895151178"/>
              </p:ext>
            </p:extLst>
          </p:nvPr>
        </p:nvGraphicFramePr>
        <p:xfrm>
          <a:off x="677334" y="1282390"/>
          <a:ext cx="10795866" cy="465005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79238295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Ochrana podoby člověka</a:t>
            </a:r>
          </a:p>
        </p:txBody>
      </p:sp>
      <p:graphicFrame>
        <p:nvGraphicFramePr>
          <p:cNvPr id="4" name="Zástupný symbol pro obsah 3"/>
          <p:cNvGraphicFramePr>
            <a:graphicFrameLocks noGrp="1"/>
          </p:cNvGraphicFramePr>
          <p:nvPr>
            <p:ph idx="1"/>
            <p:extLst>
              <p:ext uri="{D42A27DB-BD31-4B8C-83A1-F6EECF244321}">
                <p14:modId xmlns:p14="http://schemas.microsoft.com/office/powerpoint/2010/main" val="1723359741"/>
              </p:ext>
            </p:extLst>
          </p:nvPr>
        </p:nvGraphicFramePr>
        <p:xfrm>
          <a:off x="840258" y="1930400"/>
          <a:ext cx="10753200" cy="411096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17038510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677334" y="410581"/>
            <a:ext cx="8596668" cy="1320800"/>
          </a:xfrm>
        </p:spPr>
        <p:txBody>
          <a:bodyPr/>
          <a:lstStyle/>
          <a:p>
            <a:r>
              <a:rPr lang="cs-CZ" dirty="0"/>
              <a:t>Zákon o zdravotních službách</a:t>
            </a:r>
          </a:p>
        </p:txBody>
      </p:sp>
      <p:sp>
        <p:nvSpPr>
          <p:cNvPr id="3" name="Zástupný symbol pro obsah 2"/>
          <p:cNvSpPr>
            <a:spLocks noGrp="1"/>
          </p:cNvSpPr>
          <p:nvPr>
            <p:ph idx="1"/>
          </p:nvPr>
        </p:nvSpPr>
        <p:spPr>
          <a:xfrm>
            <a:off x="677334" y="1731381"/>
            <a:ext cx="10837332" cy="3880773"/>
          </a:xfrm>
        </p:spPr>
        <p:txBody>
          <a:bodyPr/>
          <a:lstStyle/>
          <a:p>
            <a:endParaRPr lang="cs-CZ" dirty="0"/>
          </a:p>
          <a:p>
            <a:pPr marL="457200" indent="-457200" algn="just">
              <a:buFont typeface="Arial" panose="020B0604020202020204" pitchFamily="34" charset="0"/>
              <a:buChar char="•"/>
            </a:pPr>
            <a:r>
              <a:rPr lang="cs-CZ" sz="2800" dirty="0"/>
              <a:t>Poskytovatel je povinen zachovávat mlčenlivost o </a:t>
            </a:r>
            <a:r>
              <a:rPr lang="cs-CZ" sz="2800" b="1" u="sng" dirty="0"/>
              <a:t>všech</a:t>
            </a:r>
            <a:r>
              <a:rPr lang="cs-CZ" sz="2800" dirty="0"/>
              <a:t> skutečnostech, o kterých se dozvěděl v souvislosti s poskytováním zdravotních služeb</a:t>
            </a:r>
          </a:p>
          <a:p>
            <a:pPr marL="457200" indent="-457200" algn="just">
              <a:buFont typeface="Arial" panose="020B0604020202020204" pitchFamily="34" charset="0"/>
              <a:buChar char="•"/>
            </a:pPr>
            <a:endParaRPr lang="cs-CZ" sz="2800" dirty="0"/>
          </a:p>
          <a:p>
            <a:pPr marL="457200" indent="-457200" algn="just">
              <a:buFont typeface="Arial" panose="020B0604020202020204" pitchFamily="34" charset="0"/>
              <a:buChar char="•"/>
            </a:pPr>
            <a:r>
              <a:rPr lang="cs-CZ" sz="2800" dirty="0"/>
              <a:t>Pacient má právo na úctu, důstojné zacházení, na ohleduplnost a respektování soukromí při poskytování zdravotních služeb</a:t>
            </a:r>
          </a:p>
          <a:p>
            <a:pPr algn="just"/>
            <a:endParaRPr lang="cs-CZ" dirty="0"/>
          </a:p>
          <a:p>
            <a:pPr algn="just"/>
            <a:endParaRPr lang="cs-CZ" dirty="0"/>
          </a:p>
          <a:p>
            <a:pPr algn="just"/>
            <a:endParaRPr lang="cs-CZ" dirty="0"/>
          </a:p>
        </p:txBody>
      </p:sp>
    </p:spTree>
    <p:extLst>
      <p:ext uri="{BB962C8B-B14F-4D97-AF65-F5344CB8AC3E}">
        <p14:creationId xmlns:p14="http://schemas.microsoft.com/office/powerpoint/2010/main" val="65162738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Pro koho platí povinná mlčenlivost</a:t>
            </a:r>
          </a:p>
        </p:txBody>
      </p:sp>
      <p:sp>
        <p:nvSpPr>
          <p:cNvPr id="3" name="Zástupný symbol pro obsah 2"/>
          <p:cNvSpPr>
            <a:spLocks noGrp="1"/>
          </p:cNvSpPr>
          <p:nvPr>
            <p:ph idx="1"/>
          </p:nvPr>
        </p:nvSpPr>
        <p:spPr/>
        <p:txBody>
          <a:bodyPr>
            <a:normAutofit/>
          </a:bodyPr>
          <a:lstStyle/>
          <a:p>
            <a:pPr marL="457200" indent="-457200" algn="just">
              <a:buFont typeface="Arial" panose="020B0604020202020204" pitchFamily="34" charset="0"/>
              <a:buChar char="•"/>
            </a:pPr>
            <a:r>
              <a:rPr lang="cs-CZ" sz="2800" dirty="0"/>
              <a:t>Pro zdravotnické pracovníky a jiné odborné pracovníky, a to v souvislosti s výkonem jejich povolání a to i ti, kteří již nevykonávají své povolání, a informace získali v souvislosti s bývalým výkonem povolání zdravotnického pracovníka</a:t>
            </a:r>
          </a:p>
          <a:p>
            <a:pPr marL="457200" indent="-457200" algn="just">
              <a:buFont typeface="Arial" panose="020B0604020202020204" pitchFamily="34" charset="0"/>
              <a:buChar char="•"/>
            </a:pPr>
            <a:endParaRPr lang="cs-CZ" sz="2800" dirty="0"/>
          </a:p>
          <a:p>
            <a:pPr marL="457200" indent="-457200" algn="just">
              <a:buFont typeface="Arial" panose="020B0604020202020204" pitchFamily="34" charset="0"/>
              <a:buChar char="•"/>
            </a:pPr>
            <a:r>
              <a:rPr lang="cs-CZ" sz="2800" dirty="0"/>
              <a:t>Pro </a:t>
            </a:r>
            <a:r>
              <a:rPr lang="cs-CZ" sz="2800" b="1" dirty="0"/>
              <a:t>osoby získávající způsobilost k výkonu povolání</a:t>
            </a:r>
            <a:r>
              <a:rPr lang="cs-CZ" sz="2800" dirty="0"/>
              <a:t> zdravotnického pracovníka nebo jiného odborného pracovníka (</a:t>
            </a:r>
            <a:r>
              <a:rPr lang="cs-CZ" sz="2800" dirty="0" err="1"/>
              <a:t>aka</a:t>
            </a:r>
            <a:r>
              <a:rPr lang="cs-CZ" sz="2800" dirty="0"/>
              <a:t> studenti)</a:t>
            </a:r>
          </a:p>
          <a:p>
            <a:endParaRPr lang="cs-CZ" dirty="0"/>
          </a:p>
        </p:txBody>
      </p:sp>
    </p:spTree>
    <p:extLst>
      <p:ext uri="{BB962C8B-B14F-4D97-AF65-F5344CB8AC3E}">
        <p14:creationId xmlns:p14="http://schemas.microsoft.com/office/powerpoint/2010/main" val="367688124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506" y="553617"/>
            <a:ext cx="10841704" cy="1320800"/>
          </a:xfrm>
          <a:solidFill>
            <a:schemeClr val="bg1"/>
          </a:solidFill>
        </p:spPr>
        <p:style>
          <a:lnRef idx="3">
            <a:schemeClr val="lt1"/>
          </a:lnRef>
          <a:fillRef idx="1">
            <a:schemeClr val="accent5"/>
          </a:fillRef>
          <a:effectRef idx="1">
            <a:schemeClr val="accent5"/>
          </a:effectRef>
          <a:fontRef idx="minor">
            <a:schemeClr val="lt1"/>
          </a:fontRef>
        </p:style>
        <p:txBody>
          <a:bodyPr>
            <a:normAutofit fontScale="90000"/>
          </a:bodyPr>
          <a:lstStyle/>
          <a:p>
            <a:pPr algn="ctr"/>
            <a:r>
              <a:rPr lang="cs-CZ" dirty="0">
                <a:solidFill>
                  <a:schemeClr val="accent1"/>
                </a:solidFill>
              </a:rPr>
              <a:t>Za porušení povinné mlčenlivosti se nepovažuje</a:t>
            </a:r>
            <a:br>
              <a:rPr lang="cs-CZ" dirty="0">
                <a:solidFill>
                  <a:schemeClr val="accent1"/>
                </a:solidFill>
              </a:rPr>
            </a:br>
            <a:endParaRPr lang="cs-CZ" dirty="0">
              <a:solidFill>
                <a:schemeClr val="accent1"/>
              </a:solidFill>
            </a:endParaRPr>
          </a:p>
        </p:txBody>
      </p:sp>
      <p:graphicFrame>
        <p:nvGraphicFramePr>
          <p:cNvPr id="5" name="Zástupný symbol pro obsah 4"/>
          <p:cNvGraphicFramePr>
            <a:graphicFrameLocks noGrp="1"/>
          </p:cNvGraphicFramePr>
          <p:nvPr>
            <p:ph idx="1"/>
            <p:extLst>
              <p:ext uri="{D42A27DB-BD31-4B8C-83A1-F6EECF244321}">
                <p14:modId xmlns:p14="http://schemas.microsoft.com/office/powerpoint/2010/main" val="80810487"/>
              </p:ext>
            </p:extLst>
          </p:nvPr>
        </p:nvGraphicFramePr>
        <p:xfrm>
          <a:off x="677862" y="2160588"/>
          <a:ext cx="10841347" cy="388143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53304530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graphicEl>
                                              <a:dgm id="{8544506B-47BB-4C5F-849D-2EC4D8C9AD03}"/>
                                            </p:graphic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graphicEl>
                                              <a:dgm id="{6068449D-5269-491E-BD59-46BEAD1A1AE1}"/>
                                            </p:graphic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graphicEl>
                                              <a:dgm id="{A05A63BC-C3BB-4FF3-9611-06EE189DA896}"/>
                                            </p:graphic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graphicEl>
                                              <a:dgm id="{453F4112-FF5F-4039-9202-BE1010EED650}"/>
                                            </p:graphic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
                                            <p:graphicEl>
                                              <a:dgm id="{CC80C1DD-4E84-4E32-B269-19F2B3E1E0B6}"/>
                                            </p:graphic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5">
                                            <p:graphicEl>
                                              <a:dgm id="{07210A24-D3B7-4BA6-B5AD-C039ED73653A}"/>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5" grpId="0">
        <p:bldSub>
          <a:bldDgm bld="one"/>
        </p:bldSub>
      </p:bldGraphic>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Souhlas pacienta</a:t>
            </a:r>
          </a:p>
        </p:txBody>
      </p:sp>
      <p:graphicFrame>
        <p:nvGraphicFramePr>
          <p:cNvPr id="4" name="Zástupný symbol pro obsah 3"/>
          <p:cNvGraphicFramePr>
            <a:graphicFrameLocks noGrp="1"/>
          </p:cNvGraphicFramePr>
          <p:nvPr>
            <p:ph idx="1"/>
            <p:extLst>
              <p:ext uri="{D42A27DB-BD31-4B8C-83A1-F6EECF244321}">
                <p14:modId xmlns:p14="http://schemas.microsoft.com/office/powerpoint/2010/main" val="1883309512"/>
              </p:ext>
            </p:extLst>
          </p:nvPr>
        </p:nvGraphicFramePr>
        <p:xfrm>
          <a:off x="677334" y="1483113"/>
          <a:ext cx="10753200" cy="455825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75803152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a:t>Informace o zdravotním stavu pacienta vyžádané orgány veřejné moci</a:t>
            </a:r>
          </a:p>
        </p:txBody>
      </p:sp>
      <p:sp>
        <p:nvSpPr>
          <p:cNvPr id="3" name="Zástupný symbol pro obsah 2"/>
          <p:cNvSpPr>
            <a:spLocks noGrp="1"/>
          </p:cNvSpPr>
          <p:nvPr>
            <p:ph idx="1"/>
          </p:nvPr>
        </p:nvSpPr>
        <p:spPr/>
        <p:txBody>
          <a:bodyPr/>
          <a:lstStyle/>
          <a:p>
            <a:pPr lvl="0"/>
            <a:endParaRPr lang="cs-CZ" dirty="0"/>
          </a:p>
          <a:p>
            <a:pPr lvl="0"/>
            <a:r>
              <a:rPr lang="cs-CZ" dirty="0"/>
              <a:t>Platí pravidlo, že i orgány veřejné moci včetně policie a soudů mohou informace o zdravotním stavu vyžadovat výhradně v případech, kdy jim to zákon výslovně umožní.</a:t>
            </a:r>
          </a:p>
          <a:p>
            <a:pPr lvl="0"/>
            <a:endParaRPr lang="cs-CZ" dirty="0"/>
          </a:p>
          <a:p>
            <a:pPr lvl="1"/>
            <a:r>
              <a:rPr lang="cs-CZ" sz="1600" dirty="0"/>
              <a:t>Samo o sobě nestačí, že např. policista přijde do nemocnice a ptá se na zdravotní stav pacienta (typicky u úrazů zapříčiněných druhou osobou).</a:t>
            </a:r>
          </a:p>
          <a:p>
            <a:pPr lvl="1"/>
            <a:endParaRPr lang="cs-CZ" dirty="0"/>
          </a:p>
          <a:p>
            <a:endParaRPr lang="cs-CZ" dirty="0"/>
          </a:p>
          <a:p>
            <a:endParaRPr lang="cs-CZ" dirty="0"/>
          </a:p>
          <a:p>
            <a:endParaRPr lang="cs-CZ" dirty="0"/>
          </a:p>
        </p:txBody>
      </p:sp>
    </p:spTree>
    <p:extLst>
      <p:ext uri="{BB962C8B-B14F-4D97-AF65-F5344CB8AC3E}">
        <p14:creationId xmlns:p14="http://schemas.microsoft.com/office/powerpoint/2010/main" val="299227487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Oznamovací povinnost</a:t>
            </a:r>
          </a:p>
        </p:txBody>
      </p:sp>
      <p:sp>
        <p:nvSpPr>
          <p:cNvPr id="3" name="Zástupný symbol pro obsah 2"/>
          <p:cNvSpPr>
            <a:spLocks noGrp="1"/>
          </p:cNvSpPr>
          <p:nvPr>
            <p:ph idx="1"/>
          </p:nvPr>
        </p:nvSpPr>
        <p:spPr/>
        <p:txBody>
          <a:bodyPr/>
          <a:lstStyle/>
          <a:p>
            <a:r>
              <a:rPr lang="cs-CZ" dirty="0"/>
              <a:t>Úplně každý (nikoliv jen zdravotnický pracovník) je povinen oznámit Policii České republiky skutečnost, že na někom byl spáchán trestný čin týrání svěřené osoby nebo úmyslného těžkého ublížení na zdraví (tj. vážného zranění).</a:t>
            </a:r>
          </a:p>
          <a:p>
            <a:endParaRPr lang="cs-CZ" dirty="0"/>
          </a:p>
          <a:p>
            <a:r>
              <a:rPr lang="cs-CZ" dirty="0"/>
              <a:t>U dětí je v určitých případech nutno informovat orgán sociálně právní ochrany dětí (tzv. OSPOD). </a:t>
            </a:r>
          </a:p>
          <a:p>
            <a:endParaRPr lang="cs-CZ" dirty="0"/>
          </a:p>
          <a:p>
            <a:endParaRPr lang="cs-CZ" dirty="0"/>
          </a:p>
          <a:p>
            <a:endParaRPr lang="cs-CZ" dirty="0"/>
          </a:p>
        </p:txBody>
      </p:sp>
    </p:spTree>
    <p:extLst>
      <p:ext uri="{BB962C8B-B14F-4D97-AF65-F5344CB8AC3E}">
        <p14:creationId xmlns:p14="http://schemas.microsoft.com/office/powerpoint/2010/main" val="357165911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Požadavek etiky</a:t>
            </a:r>
          </a:p>
        </p:txBody>
      </p:sp>
      <p:graphicFrame>
        <p:nvGraphicFramePr>
          <p:cNvPr id="4" name="Zástupný symbol pro obsah 3"/>
          <p:cNvGraphicFramePr>
            <a:graphicFrameLocks noGrp="1"/>
          </p:cNvGraphicFramePr>
          <p:nvPr>
            <p:ph idx="1"/>
            <p:extLst>
              <p:ext uri="{D42A27DB-BD31-4B8C-83A1-F6EECF244321}">
                <p14:modId xmlns:p14="http://schemas.microsoft.com/office/powerpoint/2010/main" val="941995272"/>
              </p:ext>
            </p:extLst>
          </p:nvPr>
        </p:nvGraphicFramePr>
        <p:xfrm>
          <a:off x="677334" y="1449660"/>
          <a:ext cx="10753200" cy="423747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53334654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Zapamatujte si!</a:t>
            </a:r>
          </a:p>
        </p:txBody>
      </p:sp>
      <p:graphicFrame>
        <p:nvGraphicFramePr>
          <p:cNvPr id="4" name="Zástupný symbol pro obsah 3"/>
          <p:cNvGraphicFramePr>
            <a:graphicFrameLocks noGrp="1"/>
          </p:cNvGraphicFramePr>
          <p:nvPr>
            <p:ph idx="1"/>
            <p:extLst>
              <p:ext uri="{D42A27DB-BD31-4B8C-83A1-F6EECF244321}">
                <p14:modId xmlns:p14="http://schemas.microsoft.com/office/powerpoint/2010/main" val="3181358175"/>
              </p:ext>
            </p:extLst>
          </p:nvPr>
        </p:nvGraphicFramePr>
        <p:xfrm>
          <a:off x="677863" y="1449660"/>
          <a:ext cx="10753200" cy="459236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46189580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a:xfrm>
            <a:off x="398502" y="2843210"/>
            <a:ext cx="6968802" cy="1171580"/>
          </a:xfrm>
        </p:spPr>
        <p:txBody>
          <a:bodyPr/>
          <a:lstStyle/>
          <a:p>
            <a:r>
              <a:rPr lang="cs-CZ" dirty="0"/>
              <a:t>Zdravotnická dokumentace</a:t>
            </a:r>
          </a:p>
        </p:txBody>
      </p:sp>
      <p:sp>
        <p:nvSpPr>
          <p:cNvPr id="11" name="Podnadpis 10">
            <a:extLst>
              <a:ext uri="{FF2B5EF4-FFF2-40B4-BE49-F238E27FC236}">
                <a16:creationId xmlns:a16="http://schemas.microsoft.com/office/drawing/2014/main" id="{5D645AB2-83F5-4A9B-BA51-5350AD3808C4}"/>
              </a:ext>
            </a:extLst>
          </p:cNvPr>
          <p:cNvSpPr>
            <a:spLocks noGrp="1"/>
          </p:cNvSpPr>
          <p:nvPr>
            <p:ph type="subTitle" idx="1"/>
          </p:nvPr>
        </p:nvSpPr>
        <p:spPr/>
        <p:txBody>
          <a:bodyPr/>
          <a:lstStyle/>
          <a:p>
            <a:endParaRPr lang="cs-CZ"/>
          </a:p>
        </p:txBody>
      </p:sp>
      <p:pic>
        <p:nvPicPr>
          <p:cNvPr id="6" name="Obrázek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367304" y="581648"/>
            <a:ext cx="3553391" cy="4919472"/>
          </a:xfrm>
          <a:prstGeom prst="rect">
            <a:avLst/>
          </a:prstGeom>
        </p:spPr>
      </p:pic>
    </p:spTree>
    <p:extLst>
      <p:ext uri="{BB962C8B-B14F-4D97-AF65-F5344CB8AC3E}">
        <p14:creationId xmlns:p14="http://schemas.microsoft.com/office/powerpoint/2010/main" val="117009005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Zástupný symbol pro obsah 6"/>
          <p:cNvGraphicFramePr>
            <a:graphicFrameLocks noGrp="1"/>
          </p:cNvGraphicFramePr>
          <p:nvPr>
            <p:ph idx="1"/>
            <p:extLst>
              <p:ext uri="{D42A27DB-BD31-4B8C-83A1-F6EECF244321}">
                <p14:modId xmlns:p14="http://schemas.microsoft.com/office/powerpoint/2010/main" val="1596622394"/>
              </p:ext>
            </p:extLst>
          </p:nvPr>
        </p:nvGraphicFramePr>
        <p:xfrm>
          <a:off x="720000" y="1296001"/>
          <a:ext cx="10753200" cy="453599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Zástupný symbol pro text 2"/>
          <p:cNvSpPr>
            <a:spLocks noGrp="1"/>
          </p:cNvSpPr>
          <p:nvPr>
            <p:ph type="body" sz="quarter" idx="13"/>
          </p:nvPr>
        </p:nvSpPr>
        <p:spPr/>
        <p:txBody>
          <a:bodyPr/>
          <a:lstStyle/>
          <a:p>
            <a:endParaRPr lang="cs-CZ"/>
          </a:p>
        </p:txBody>
      </p:sp>
      <p:sp>
        <p:nvSpPr>
          <p:cNvPr id="4" name="Nadpis 3"/>
          <p:cNvSpPr>
            <a:spLocks noGrp="1"/>
          </p:cNvSpPr>
          <p:nvPr>
            <p:ph type="title"/>
          </p:nvPr>
        </p:nvSpPr>
        <p:spPr/>
        <p:txBody>
          <a:bodyPr>
            <a:normAutofit fontScale="90000"/>
          </a:bodyPr>
          <a:lstStyle/>
          <a:p>
            <a:r>
              <a:rPr lang="cs-CZ" dirty="0"/>
              <a:t>Vedení zdravotnické dokumentace</a:t>
            </a:r>
          </a:p>
        </p:txBody>
      </p:sp>
      <p:sp>
        <p:nvSpPr>
          <p:cNvPr id="5" name="Zástupný symbol pro zápatí 4"/>
          <p:cNvSpPr>
            <a:spLocks noGrp="1"/>
          </p:cNvSpPr>
          <p:nvPr>
            <p:ph type="ftr" sz="quarter" idx="10"/>
          </p:nvPr>
        </p:nvSpPr>
        <p:spPr/>
        <p:txBody>
          <a:bodyPr/>
          <a:lstStyle/>
          <a:p>
            <a:endParaRPr lang="cs-CZ" dirty="0"/>
          </a:p>
        </p:txBody>
      </p:sp>
      <p:sp>
        <p:nvSpPr>
          <p:cNvPr id="6" name="Zástupný symbol pro číslo snímku 5"/>
          <p:cNvSpPr>
            <a:spLocks noGrp="1"/>
          </p:cNvSpPr>
          <p:nvPr>
            <p:ph type="sldNum" sz="quarter" idx="11"/>
          </p:nvPr>
        </p:nvSpPr>
        <p:spPr/>
        <p:txBody>
          <a:bodyPr/>
          <a:lstStyle/>
          <a:p>
            <a:fld id="{D6D6C118-631F-4A80-9886-907009361577}" type="slidenum">
              <a:rPr lang="cs-CZ" altLang="cs-CZ" smtClean="0"/>
              <a:pPr/>
              <a:t>22</a:t>
            </a:fld>
            <a:endParaRPr lang="cs-CZ" altLang="cs-CZ" dirty="0"/>
          </a:p>
        </p:txBody>
      </p:sp>
    </p:spTree>
    <p:extLst>
      <p:ext uri="{BB962C8B-B14F-4D97-AF65-F5344CB8AC3E}">
        <p14:creationId xmlns:p14="http://schemas.microsoft.com/office/powerpoint/2010/main" val="13571789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rmAutofit lnSpcReduction="10000"/>
          </a:bodyPr>
          <a:lstStyle/>
          <a:p>
            <a:pPr algn="just"/>
            <a:r>
              <a:rPr lang="cs-CZ" dirty="0"/>
              <a:t>Při poskytování zdravotních výkonů v rámci preventivní péče mimo zdravotnické zařízení není poskytovatel povinen vést zdravotnickou dokumentaci</a:t>
            </a:r>
          </a:p>
          <a:p>
            <a:pPr algn="just"/>
            <a:r>
              <a:rPr lang="cs-CZ" dirty="0"/>
              <a:t>Mimo zdravotnické zařízení mohou být poskytovány zdravotní výkony v rámci preventivní péče zaměřené na předcházení onemocnění a jeho včasné rozpoznání, a to na základě povolení uděleného krajským úřadem</a:t>
            </a:r>
          </a:p>
        </p:txBody>
      </p:sp>
      <p:sp>
        <p:nvSpPr>
          <p:cNvPr id="3" name="Zástupný symbol pro text 2"/>
          <p:cNvSpPr>
            <a:spLocks noGrp="1"/>
          </p:cNvSpPr>
          <p:nvPr>
            <p:ph type="body" sz="quarter" idx="13"/>
          </p:nvPr>
        </p:nvSpPr>
        <p:spPr/>
        <p:txBody>
          <a:bodyPr/>
          <a:lstStyle/>
          <a:p>
            <a:endParaRPr lang="cs-CZ"/>
          </a:p>
        </p:txBody>
      </p:sp>
      <p:sp>
        <p:nvSpPr>
          <p:cNvPr id="4" name="Nadpis 3"/>
          <p:cNvSpPr>
            <a:spLocks noGrp="1"/>
          </p:cNvSpPr>
          <p:nvPr>
            <p:ph type="title"/>
          </p:nvPr>
        </p:nvSpPr>
        <p:spPr/>
        <p:txBody>
          <a:bodyPr>
            <a:normAutofit fontScale="90000"/>
          </a:bodyPr>
          <a:lstStyle/>
          <a:p>
            <a:r>
              <a:rPr lang="cs-CZ" dirty="0"/>
              <a:t>Výjimky z vedení ZD</a:t>
            </a:r>
            <a:br>
              <a:rPr lang="cs-CZ" dirty="0"/>
            </a:br>
            <a:endParaRPr lang="cs-CZ" dirty="0"/>
          </a:p>
        </p:txBody>
      </p:sp>
      <p:sp>
        <p:nvSpPr>
          <p:cNvPr id="5" name="Zástupný symbol pro zápatí 4"/>
          <p:cNvSpPr>
            <a:spLocks noGrp="1"/>
          </p:cNvSpPr>
          <p:nvPr>
            <p:ph type="ftr" sz="quarter" idx="10"/>
          </p:nvPr>
        </p:nvSpPr>
        <p:spPr/>
        <p:txBody>
          <a:bodyPr/>
          <a:lstStyle/>
          <a:p>
            <a:endParaRPr lang="cs-CZ" dirty="0"/>
          </a:p>
        </p:txBody>
      </p:sp>
      <p:sp>
        <p:nvSpPr>
          <p:cNvPr id="6" name="Zástupný symbol pro číslo snímku 5"/>
          <p:cNvSpPr>
            <a:spLocks noGrp="1"/>
          </p:cNvSpPr>
          <p:nvPr>
            <p:ph type="sldNum" sz="quarter" idx="11"/>
          </p:nvPr>
        </p:nvSpPr>
        <p:spPr/>
        <p:txBody>
          <a:bodyPr/>
          <a:lstStyle/>
          <a:p>
            <a:fld id="{D6D6C118-631F-4A80-9886-907009361577}" type="slidenum">
              <a:rPr lang="cs-CZ" altLang="cs-CZ" smtClean="0"/>
              <a:pPr/>
              <a:t>23</a:t>
            </a:fld>
            <a:endParaRPr lang="cs-CZ" altLang="cs-CZ" dirty="0"/>
          </a:p>
        </p:txBody>
      </p:sp>
    </p:spTree>
    <p:extLst>
      <p:ext uri="{BB962C8B-B14F-4D97-AF65-F5344CB8AC3E}">
        <p14:creationId xmlns:p14="http://schemas.microsoft.com/office/powerpoint/2010/main" val="275704467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Zástupný obsah 6">
            <a:extLst>
              <a:ext uri="{FF2B5EF4-FFF2-40B4-BE49-F238E27FC236}">
                <a16:creationId xmlns:a16="http://schemas.microsoft.com/office/drawing/2014/main" id="{80DF480B-C69B-49CA-9F52-5C89117566B6}"/>
              </a:ext>
            </a:extLst>
          </p:cNvPr>
          <p:cNvGraphicFramePr>
            <a:graphicFrameLocks noGrp="1"/>
          </p:cNvGraphicFramePr>
          <p:nvPr>
            <p:ph idx="1"/>
            <p:extLst>
              <p:ext uri="{D42A27DB-BD31-4B8C-83A1-F6EECF244321}">
                <p14:modId xmlns:p14="http://schemas.microsoft.com/office/powerpoint/2010/main" val="864994947"/>
              </p:ext>
            </p:extLst>
          </p:nvPr>
        </p:nvGraphicFramePr>
        <p:xfrm>
          <a:off x="720000" y="1296001"/>
          <a:ext cx="10753200" cy="484199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Zástupný symbol pro text 2"/>
          <p:cNvSpPr>
            <a:spLocks noGrp="1"/>
          </p:cNvSpPr>
          <p:nvPr>
            <p:ph type="body" sz="quarter" idx="13"/>
          </p:nvPr>
        </p:nvSpPr>
        <p:spPr/>
        <p:txBody>
          <a:bodyPr/>
          <a:lstStyle/>
          <a:p>
            <a:endParaRPr lang="cs-CZ"/>
          </a:p>
        </p:txBody>
      </p:sp>
      <p:sp>
        <p:nvSpPr>
          <p:cNvPr id="4" name="Nadpis 3"/>
          <p:cNvSpPr>
            <a:spLocks noGrp="1"/>
          </p:cNvSpPr>
          <p:nvPr>
            <p:ph type="title"/>
          </p:nvPr>
        </p:nvSpPr>
        <p:spPr/>
        <p:txBody>
          <a:bodyPr>
            <a:normAutofit fontScale="90000"/>
          </a:bodyPr>
          <a:lstStyle/>
          <a:p>
            <a:r>
              <a:rPr lang="cs-CZ" dirty="0"/>
              <a:t>Obsah ZD</a:t>
            </a:r>
            <a:br>
              <a:rPr lang="cs-CZ" dirty="0"/>
            </a:br>
            <a:endParaRPr lang="cs-CZ" dirty="0"/>
          </a:p>
        </p:txBody>
      </p:sp>
      <p:sp>
        <p:nvSpPr>
          <p:cNvPr id="5" name="Zástupný symbol pro zápatí 4"/>
          <p:cNvSpPr>
            <a:spLocks noGrp="1"/>
          </p:cNvSpPr>
          <p:nvPr>
            <p:ph type="ftr" sz="quarter" idx="10"/>
          </p:nvPr>
        </p:nvSpPr>
        <p:spPr/>
        <p:txBody>
          <a:bodyPr/>
          <a:lstStyle/>
          <a:p>
            <a:endParaRPr lang="cs-CZ" dirty="0"/>
          </a:p>
        </p:txBody>
      </p:sp>
      <p:sp>
        <p:nvSpPr>
          <p:cNvPr id="6" name="Zástupný symbol pro číslo snímku 5"/>
          <p:cNvSpPr>
            <a:spLocks noGrp="1"/>
          </p:cNvSpPr>
          <p:nvPr>
            <p:ph type="sldNum" sz="quarter" idx="11"/>
          </p:nvPr>
        </p:nvSpPr>
        <p:spPr/>
        <p:txBody>
          <a:bodyPr/>
          <a:lstStyle/>
          <a:p>
            <a:fld id="{D6D6C118-631F-4A80-9886-907009361577}" type="slidenum">
              <a:rPr lang="cs-CZ" altLang="cs-CZ" smtClean="0"/>
              <a:pPr/>
              <a:t>24</a:t>
            </a:fld>
            <a:endParaRPr lang="cs-CZ" altLang="cs-CZ" dirty="0"/>
          </a:p>
        </p:txBody>
      </p:sp>
    </p:spTree>
    <p:extLst>
      <p:ext uri="{BB962C8B-B14F-4D97-AF65-F5344CB8AC3E}">
        <p14:creationId xmlns:p14="http://schemas.microsoft.com/office/powerpoint/2010/main" val="402281328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Příklad údajů ve zdravotnické dokumentaci</a:t>
            </a:r>
          </a:p>
        </p:txBody>
      </p:sp>
      <p:sp>
        <p:nvSpPr>
          <p:cNvPr id="3" name="Zástupný symbol pro obsah 2"/>
          <p:cNvSpPr>
            <a:spLocks noGrp="1"/>
          </p:cNvSpPr>
          <p:nvPr>
            <p:ph idx="1"/>
          </p:nvPr>
        </p:nvSpPr>
        <p:spPr/>
        <p:txBody>
          <a:bodyPr/>
          <a:lstStyle/>
          <a:p>
            <a:pPr algn="just"/>
            <a:endParaRPr lang="cs-CZ" dirty="0"/>
          </a:p>
          <a:p>
            <a:pPr algn="just"/>
            <a:r>
              <a:rPr lang="cs-CZ" sz="2400" dirty="0"/>
              <a:t>Paní Nováková se v dospívání léčila s mentální anorexií, podstoupila na svou žádost dvakrát umělé přerušení těhotenství, je </a:t>
            </a:r>
            <a:r>
              <a:rPr lang="cs-CZ" sz="2400" dirty="0" err="1"/>
              <a:t>HBsAg</a:t>
            </a:r>
            <a:r>
              <a:rPr lang="cs-CZ" sz="2400" dirty="0"/>
              <a:t> pozitivní a nyní byl u ní diagnostikován karcinom děložního hrda</a:t>
            </a:r>
            <a:r>
              <a:rPr lang="en-US" sz="2400" dirty="0"/>
              <a:t>;</a:t>
            </a:r>
            <a:r>
              <a:rPr lang="cs-CZ" sz="2400" dirty="0"/>
              <a:t> žije s matkou, která je v invalidním důchodě pro schizofrenii a se sestrou, která je prostitutka. Otec se zastřelil, ještě když byla malá.</a:t>
            </a:r>
          </a:p>
          <a:p>
            <a:endParaRPr lang="cs-CZ" dirty="0"/>
          </a:p>
        </p:txBody>
      </p:sp>
    </p:spTree>
    <p:extLst>
      <p:ext uri="{BB962C8B-B14F-4D97-AF65-F5344CB8AC3E}">
        <p14:creationId xmlns:p14="http://schemas.microsoft.com/office/powerpoint/2010/main" val="374008570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Vedení zdravotnické dokumentace</a:t>
            </a:r>
          </a:p>
        </p:txBody>
      </p:sp>
      <p:graphicFrame>
        <p:nvGraphicFramePr>
          <p:cNvPr id="4" name="Zástupný symbol pro obsah 3"/>
          <p:cNvGraphicFramePr>
            <a:graphicFrameLocks noGrp="1"/>
          </p:cNvGraphicFramePr>
          <p:nvPr>
            <p:ph idx="1"/>
            <p:extLst>
              <p:ext uri="{D42A27DB-BD31-4B8C-83A1-F6EECF244321}">
                <p14:modId xmlns:p14="http://schemas.microsoft.com/office/powerpoint/2010/main" val="1174678230"/>
              </p:ext>
            </p:extLst>
          </p:nvPr>
        </p:nvGraphicFramePr>
        <p:xfrm>
          <a:off x="677334" y="1349299"/>
          <a:ext cx="10753200" cy="469206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06271355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Zástupný symbol pro obsah 6"/>
          <p:cNvGraphicFramePr>
            <a:graphicFrameLocks noGrp="1"/>
          </p:cNvGraphicFramePr>
          <p:nvPr>
            <p:ph idx="1"/>
          </p:nvPr>
        </p:nvGraphicFramePr>
        <p:xfrm>
          <a:off x="720000" y="1692002"/>
          <a:ext cx="10753200" cy="413999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Zástupný symbol pro text 2"/>
          <p:cNvSpPr>
            <a:spLocks noGrp="1"/>
          </p:cNvSpPr>
          <p:nvPr>
            <p:ph type="body" sz="quarter" idx="13"/>
          </p:nvPr>
        </p:nvSpPr>
        <p:spPr/>
        <p:txBody>
          <a:bodyPr/>
          <a:lstStyle/>
          <a:p>
            <a:endParaRPr lang="cs-CZ"/>
          </a:p>
        </p:txBody>
      </p:sp>
      <p:sp>
        <p:nvSpPr>
          <p:cNvPr id="4" name="Nadpis 3"/>
          <p:cNvSpPr>
            <a:spLocks noGrp="1"/>
          </p:cNvSpPr>
          <p:nvPr>
            <p:ph type="title"/>
          </p:nvPr>
        </p:nvSpPr>
        <p:spPr/>
        <p:txBody>
          <a:bodyPr>
            <a:normAutofit fontScale="90000"/>
          </a:bodyPr>
          <a:lstStyle/>
          <a:p>
            <a:r>
              <a:rPr lang="cs-CZ" dirty="0"/>
              <a:t>Způsob vedení ZD</a:t>
            </a:r>
          </a:p>
        </p:txBody>
      </p:sp>
      <p:sp>
        <p:nvSpPr>
          <p:cNvPr id="5" name="Zástupný symbol pro zápatí 4"/>
          <p:cNvSpPr>
            <a:spLocks noGrp="1"/>
          </p:cNvSpPr>
          <p:nvPr>
            <p:ph type="ftr" sz="quarter" idx="10"/>
          </p:nvPr>
        </p:nvSpPr>
        <p:spPr/>
        <p:txBody>
          <a:bodyPr/>
          <a:lstStyle/>
          <a:p>
            <a:endParaRPr lang="cs-CZ" dirty="0"/>
          </a:p>
        </p:txBody>
      </p:sp>
      <p:sp>
        <p:nvSpPr>
          <p:cNvPr id="6" name="Zástupný symbol pro číslo snímku 5"/>
          <p:cNvSpPr>
            <a:spLocks noGrp="1"/>
          </p:cNvSpPr>
          <p:nvPr>
            <p:ph type="sldNum" sz="quarter" idx="11"/>
          </p:nvPr>
        </p:nvSpPr>
        <p:spPr/>
        <p:txBody>
          <a:bodyPr/>
          <a:lstStyle/>
          <a:p>
            <a:fld id="{D6D6C118-631F-4A80-9886-907009361577}" type="slidenum">
              <a:rPr lang="cs-CZ" altLang="cs-CZ" smtClean="0"/>
              <a:pPr/>
              <a:t>27</a:t>
            </a:fld>
            <a:endParaRPr lang="cs-CZ" altLang="cs-CZ" dirty="0"/>
          </a:p>
        </p:txBody>
      </p:sp>
    </p:spTree>
    <p:extLst>
      <p:ext uri="{BB962C8B-B14F-4D97-AF65-F5344CB8AC3E}">
        <p14:creationId xmlns:p14="http://schemas.microsoft.com/office/powerpoint/2010/main" val="332849476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ctrTitle"/>
          </p:nvPr>
        </p:nvSpPr>
        <p:spPr>
          <a:xfrm>
            <a:off x="398502" y="2610433"/>
            <a:ext cx="7027393" cy="1171580"/>
          </a:xfrm>
        </p:spPr>
        <p:txBody>
          <a:bodyPr/>
          <a:lstStyle/>
          <a:p>
            <a:r>
              <a:rPr lang="cs-CZ" dirty="0"/>
              <a:t>Nahlížení do zdravotnické dokumentace</a:t>
            </a:r>
          </a:p>
        </p:txBody>
      </p:sp>
      <p:sp>
        <p:nvSpPr>
          <p:cNvPr id="5" name="Podnadpis 4"/>
          <p:cNvSpPr>
            <a:spLocks noGrp="1"/>
          </p:cNvSpPr>
          <p:nvPr>
            <p:ph type="subTitle" idx="1"/>
          </p:nvPr>
        </p:nvSpPr>
        <p:spPr/>
        <p:txBody>
          <a:bodyPr/>
          <a:lstStyle/>
          <a:p>
            <a:endParaRPr lang="cs-CZ"/>
          </a:p>
        </p:txBody>
      </p:sp>
      <p:pic>
        <p:nvPicPr>
          <p:cNvPr id="3" name="Obrázek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425895" y="726186"/>
            <a:ext cx="3892052" cy="5405628"/>
          </a:xfrm>
          <a:prstGeom prst="rect">
            <a:avLst/>
          </a:prstGeom>
        </p:spPr>
      </p:pic>
    </p:spTree>
    <p:extLst>
      <p:ext uri="{BB962C8B-B14F-4D97-AF65-F5344CB8AC3E}">
        <p14:creationId xmlns:p14="http://schemas.microsoft.com/office/powerpoint/2010/main" val="28899519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Kdo může nahlížet</a:t>
            </a:r>
          </a:p>
        </p:txBody>
      </p:sp>
      <p:sp>
        <p:nvSpPr>
          <p:cNvPr id="3" name="Zástupný symbol pro obsah 2"/>
          <p:cNvSpPr>
            <a:spLocks noGrp="1"/>
          </p:cNvSpPr>
          <p:nvPr>
            <p:ph idx="1"/>
          </p:nvPr>
        </p:nvSpPr>
        <p:spPr>
          <a:xfrm>
            <a:off x="718800" y="1477514"/>
            <a:ext cx="10753200" cy="4354486"/>
          </a:xfrm>
        </p:spPr>
        <p:txBody>
          <a:bodyPr>
            <a:normAutofit/>
          </a:bodyPr>
          <a:lstStyle/>
          <a:p>
            <a:pPr marL="457200" indent="-457200">
              <a:buFont typeface="Arial" panose="020B0604020202020204" pitchFamily="34" charset="0"/>
              <a:buChar char="•"/>
            </a:pPr>
            <a:r>
              <a:rPr lang="cs-CZ" sz="3200" dirty="0"/>
              <a:t>Zdravotničtí pracovníci</a:t>
            </a:r>
          </a:p>
          <a:p>
            <a:pPr marL="457200" indent="-457200">
              <a:buFont typeface="Arial" panose="020B0604020202020204" pitchFamily="34" charset="0"/>
              <a:buChar char="•"/>
            </a:pPr>
            <a:endParaRPr lang="cs-CZ" sz="3200" dirty="0"/>
          </a:p>
          <a:p>
            <a:pPr marL="457200" indent="-457200">
              <a:buFont typeface="Arial" panose="020B0604020202020204" pitchFamily="34" charset="0"/>
              <a:buChar char="•"/>
            </a:pPr>
            <a:r>
              <a:rPr lang="cs-CZ" sz="3200" dirty="0"/>
              <a:t>Pacient</a:t>
            </a:r>
          </a:p>
          <a:p>
            <a:pPr marL="457200" indent="-457200">
              <a:buFont typeface="Arial" panose="020B0604020202020204" pitchFamily="34" charset="0"/>
              <a:buChar char="•"/>
            </a:pPr>
            <a:endParaRPr lang="cs-CZ" sz="3200" dirty="0"/>
          </a:p>
          <a:p>
            <a:pPr marL="457200" indent="-457200">
              <a:buFont typeface="Arial" panose="020B0604020202020204" pitchFamily="34" charset="0"/>
              <a:buChar char="•"/>
            </a:pPr>
            <a:r>
              <a:rPr lang="cs-CZ" sz="3200" dirty="0"/>
              <a:t>Rodina, příbuzní, pozůstalí</a:t>
            </a:r>
          </a:p>
          <a:p>
            <a:pPr marL="457200" indent="-457200">
              <a:buFont typeface="Arial" panose="020B0604020202020204" pitchFamily="34" charset="0"/>
              <a:buChar char="•"/>
            </a:pPr>
            <a:endParaRPr lang="cs-CZ" sz="3200" dirty="0"/>
          </a:p>
          <a:p>
            <a:pPr marL="457200" indent="-457200">
              <a:buFont typeface="Arial" panose="020B0604020202020204" pitchFamily="34" charset="0"/>
              <a:buChar char="•"/>
            </a:pPr>
            <a:r>
              <a:rPr lang="cs-CZ" sz="3200" dirty="0"/>
              <a:t>Studenti</a:t>
            </a:r>
          </a:p>
          <a:p>
            <a:endParaRPr lang="cs-CZ" dirty="0"/>
          </a:p>
        </p:txBody>
      </p:sp>
      <p:pic>
        <p:nvPicPr>
          <p:cNvPr id="4" name="Obrázek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525810" y="1171576"/>
            <a:ext cx="3249168" cy="4353885"/>
          </a:xfrm>
          <a:prstGeom prst="rect">
            <a:avLst/>
          </a:prstGeom>
        </p:spPr>
      </p:pic>
    </p:spTree>
    <p:extLst>
      <p:ext uri="{BB962C8B-B14F-4D97-AF65-F5344CB8AC3E}">
        <p14:creationId xmlns:p14="http://schemas.microsoft.com/office/powerpoint/2010/main" val="13465497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ltLang="cs-CZ" dirty="0"/>
              <a:t>Význam informací a soukromí dnes</a:t>
            </a:r>
            <a:endParaRPr lang="cs-CZ" dirty="0"/>
          </a:p>
        </p:txBody>
      </p:sp>
      <p:sp>
        <p:nvSpPr>
          <p:cNvPr id="3" name="Zástupný symbol pro obsah 2"/>
          <p:cNvSpPr>
            <a:spLocks noGrp="1"/>
          </p:cNvSpPr>
          <p:nvPr>
            <p:ph idx="1"/>
          </p:nvPr>
        </p:nvSpPr>
        <p:spPr/>
        <p:txBody>
          <a:bodyPr>
            <a:normAutofit/>
          </a:bodyPr>
          <a:lstStyle/>
          <a:p>
            <a:pPr algn="just">
              <a:lnSpc>
                <a:spcPct val="90000"/>
              </a:lnSpc>
            </a:pPr>
            <a:r>
              <a:rPr lang="cs-CZ" altLang="cs-CZ" sz="2800" dirty="0"/>
              <a:t>Naše společnost jako společnost informací, stále více lidí má jako práci zpracování informací </a:t>
            </a:r>
          </a:p>
          <a:p>
            <a:pPr algn="just">
              <a:lnSpc>
                <a:spcPct val="90000"/>
              </a:lnSpc>
            </a:pPr>
            <a:endParaRPr lang="cs-CZ" altLang="cs-CZ" sz="2800" dirty="0"/>
          </a:p>
          <a:p>
            <a:pPr algn="just">
              <a:lnSpc>
                <a:spcPct val="90000"/>
              </a:lnSpc>
            </a:pPr>
            <a:r>
              <a:rPr lang="cs-CZ" altLang="cs-CZ" sz="2800" dirty="0"/>
              <a:t>Leckteré informace se dotýkají osobní sféry jednotlivců </a:t>
            </a:r>
          </a:p>
          <a:p>
            <a:pPr algn="just">
              <a:lnSpc>
                <a:spcPct val="90000"/>
              </a:lnSpc>
            </a:pPr>
            <a:endParaRPr lang="cs-CZ" altLang="cs-CZ" sz="2800" dirty="0"/>
          </a:p>
          <a:p>
            <a:pPr algn="just">
              <a:lnSpc>
                <a:spcPct val="90000"/>
              </a:lnSpc>
            </a:pPr>
            <a:r>
              <a:rPr lang="cs-CZ" altLang="cs-CZ" sz="2800" dirty="0"/>
              <a:t>Soukromí se stává jedním z nejvíce diskutovaných aspektů lidského života    </a:t>
            </a:r>
          </a:p>
          <a:p>
            <a:pPr marL="0" indent="0">
              <a:buNone/>
            </a:pPr>
            <a:endParaRPr lang="cs-CZ" dirty="0"/>
          </a:p>
        </p:txBody>
      </p:sp>
    </p:spTree>
    <p:extLst>
      <p:ext uri="{BB962C8B-B14F-4D97-AF65-F5344CB8AC3E}">
        <p14:creationId xmlns:p14="http://schemas.microsoft.com/office/powerpoint/2010/main" val="325559681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Zdravotničtí pracovníci</a:t>
            </a:r>
          </a:p>
        </p:txBody>
      </p:sp>
      <p:sp>
        <p:nvSpPr>
          <p:cNvPr id="3" name="Zástupný symbol pro obsah 2"/>
          <p:cNvSpPr>
            <a:spLocks noGrp="1"/>
          </p:cNvSpPr>
          <p:nvPr>
            <p:ph idx="1"/>
          </p:nvPr>
        </p:nvSpPr>
        <p:spPr/>
        <p:txBody>
          <a:bodyPr>
            <a:noAutofit/>
          </a:bodyPr>
          <a:lstStyle/>
          <a:p>
            <a:pPr marL="342900" indent="-342900">
              <a:buFont typeface="Arial" panose="020B0604020202020204" pitchFamily="34" charset="0"/>
              <a:buChar char="•"/>
            </a:pPr>
            <a:r>
              <a:rPr lang="cs-CZ" sz="2000" dirty="0"/>
              <a:t>osoby se způsobilostí k výkonu zdravotnického povolání</a:t>
            </a:r>
          </a:p>
          <a:p>
            <a:pPr marL="342900" indent="-342900">
              <a:buFont typeface="Arial" panose="020B0604020202020204" pitchFamily="34" charset="0"/>
              <a:buChar char="•"/>
            </a:pPr>
            <a:endParaRPr lang="cs-CZ" sz="2000" dirty="0"/>
          </a:p>
          <a:p>
            <a:pPr marL="342900" indent="-342900">
              <a:buFont typeface="Arial" panose="020B0604020202020204" pitchFamily="34" charset="0"/>
              <a:buChar char="•"/>
            </a:pPr>
            <a:r>
              <a:rPr lang="cs-CZ" sz="2000" dirty="0"/>
              <a:t>v přímé souvislosti s poskytováním zdravotních služeb</a:t>
            </a:r>
          </a:p>
          <a:p>
            <a:pPr marL="342900" indent="-342900">
              <a:buFont typeface="Arial" panose="020B0604020202020204" pitchFamily="34" charset="0"/>
              <a:buChar char="•"/>
            </a:pPr>
            <a:endParaRPr lang="cs-CZ" sz="2000" dirty="0"/>
          </a:p>
          <a:p>
            <a:pPr marL="342900" indent="-342900">
              <a:buFont typeface="Arial" panose="020B0604020202020204" pitchFamily="34" charset="0"/>
              <a:buChar char="•"/>
            </a:pPr>
            <a:r>
              <a:rPr lang="cs-CZ" sz="2000" dirty="0"/>
              <a:t>v rozsahu nezbytně nutném pro výkon povolání</a:t>
            </a:r>
          </a:p>
          <a:p>
            <a:pPr marL="342900" indent="-342900" algn="just">
              <a:buFont typeface="Arial" panose="020B0604020202020204" pitchFamily="34" charset="0"/>
              <a:buChar char="•"/>
            </a:pPr>
            <a:endParaRPr lang="cs-CZ" sz="2000" dirty="0"/>
          </a:p>
          <a:p>
            <a:pPr marL="342900" indent="-342900" algn="just">
              <a:buFont typeface="Arial" panose="020B0604020202020204" pitchFamily="34" charset="0"/>
              <a:buChar char="•"/>
            </a:pPr>
            <a:r>
              <a:rPr lang="cs-CZ" sz="2000" dirty="0"/>
              <a:t>z důvodu splnění úkolů podle </a:t>
            </a:r>
            <a:r>
              <a:rPr lang="cs-CZ" sz="2000" dirty="0" err="1"/>
              <a:t>Zozs</a:t>
            </a:r>
            <a:r>
              <a:rPr lang="cs-CZ" sz="2000" dirty="0"/>
              <a:t> nebo jiných právních předpisů </a:t>
            </a:r>
          </a:p>
          <a:p>
            <a:pPr marL="342900" indent="-342900">
              <a:buFont typeface="Arial" panose="020B0604020202020204" pitchFamily="34" charset="0"/>
              <a:buChar char="•"/>
            </a:pPr>
            <a:endParaRPr lang="cs-CZ" sz="2000" dirty="0"/>
          </a:p>
          <a:p>
            <a:pPr marL="342900" indent="-342900">
              <a:buFont typeface="Arial" panose="020B0604020202020204" pitchFamily="34" charset="0"/>
              <a:buChar char="•"/>
            </a:pPr>
            <a:r>
              <a:rPr lang="cs-CZ" sz="2000" dirty="0"/>
              <a:t>při hodnocení správného postupu při poskytování zdravotních služeb</a:t>
            </a:r>
          </a:p>
        </p:txBody>
      </p:sp>
    </p:spTree>
    <p:extLst>
      <p:ext uri="{BB962C8B-B14F-4D97-AF65-F5344CB8AC3E}">
        <p14:creationId xmlns:p14="http://schemas.microsoft.com/office/powerpoint/2010/main" val="162342180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Pacient</a:t>
            </a:r>
          </a:p>
        </p:txBody>
      </p:sp>
      <p:sp>
        <p:nvSpPr>
          <p:cNvPr id="3" name="Zástupný symbol pro obsah 2"/>
          <p:cNvSpPr>
            <a:spLocks noGrp="1"/>
          </p:cNvSpPr>
          <p:nvPr>
            <p:ph idx="1"/>
          </p:nvPr>
        </p:nvSpPr>
        <p:spPr/>
        <p:txBody>
          <a:bodyPr/>
          <a:lstStyle/>
          <a:p>
            <a:endParaRPr lang="cs-CZ" dirty="0"/>
          </a:p>
          <a:p>
            <a:pPr marL="457200" indent="-457200">
              <a:buFont typeface="Arial" panose="020B0604020202020204" pitchFamily="34" charset="0"/>
              <a:buChar char="•"/>
            </a:pPr>
            <a:r>
              <a:rPr lang="cs-CZ" sz="3200" dirty="0"/>
              <a:t>V přítomnosti zaměstnance pověřeného poskytovatelem</a:t>
            </a:r>
          </a:p>
          <a:p>
            <a:pPr marL="457200" indent="-457200">
              <a:buFont typeface="Arial" panose="020B0604020202020204" pitchFamily="34" charset="0"/>
              <a:buChar char="•"/>
            </a:pPr>
            <a:endParaRPr lang="cs-CZ" sz="3200" dirty="0"/>
          </a:p>
          <a:p>
            <a:pPr marL="457200" indent="-457200">
              <a:buFont typeface="Arial" panose="020B0604020202020204" pitchFamily="34" charset="0"/>
              <a:buChar char="•"/>
            </a:pPr>
            <a:r>
              <a:rPr lang="cs-CZ" sz="3200" dirty="0"/>
              <a:t>Právo činit si výpisy nebo kopie</a:t>
            </a:r>
          </a:p>
          <a:p>
            <a:endParaRPr lang="cs-CZ" dirty="0"/>
          </a:p>
        </p:txBody>
      </p:sp>
    </p:spTree>
    <p:extLst>
      <p:ext uri="{BB962C8B-B14F-4D97-AF65-F5344CB8AC3E}">
        <p14:creationId xmlns:p14="http://schemas.microsoft.com/office/powerpoint/2010/main" val="37958895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Rodina, příbuzní, pozůstalí</a:t>
            </a:r>
          </a:p>
        </p:txBody>
      </p:sp>
      <p:graphicFrame>
        <p:nvGraphicFramePr>
          <p:cNvPr id="4" name="Zástupný symbol pro obsah 3"/>
          <p:cNvGraphicFramePr>
            <a:graphicFrameLocks noGrp="1"/>
          </p:cNvGraphicFramePr>
          <p:nvPr>
            <p:ph idx="1"/>
          </p:nvPr>
        </p:nvGraphicFramePr>
        <p:xfrm>
          <a:off x="677334" y="1666318"/>
          <a:ext cx="8596668" cy="388077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09699944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Studenti a zdravotnická dokumentace</a:t>
            </a:r>
          </a:p>
        </p:txBody>
      </p:sp>
      <p:sp>
        <p:nvSpPr>
          <p:cNvPr id="3" name="Zástupný symbol pro obsah 2"/>
          <p:cNvSpPr>
            <a:spLocks noGrp="1"/>
          </p:cNvSpPr>
          <p:nvPr>
            <p:ph idx="1"/>
          </p:nvPr>
        </p:nvSpPr>
        <p:spPr/>
        <p:txBody>
          <a:bodyPr>
            <a:noAutofit/>
          </a:bodyPr>
          <a:lstStyle/>
          <a:p>
            <a:r>
              <a:rPr lang="cs-CZ" sz="2400" dirty="0"/>
              <a:t>Osoby získávající způsobilost k výkonu povolání zdravotnického pracovníka mohou nahlížet do zdravotnické dokumentace v nezbytně nutném rozsahu pro potřebu výuky. </a:t>
            </a:r>
          </a:p>
          <a:p>
            <a:endParaRPr lang="cs-CZ" sz="2400" dirty="0"/>
          </a:p>
          <a:p>
            <a:r>
              <a:rPr lang="cs-CZ" sz="2400" dirty="0"/>
              <a:t>Pacient nahlížení studentů do jeho zdravotnické dokumentace může zakázat.</a:t>
            </a:r>
          </a:p>
          <a:p>
            <a:endParaRPr lang="cs-CZ" sz="2400" dirty="0"/>
          </a:p>
          <a:p>
            <a:r>
              <a:rPr lang="cs-CZ" sz="2400" b="1" u="sng" dirty="0"/>
              <a:t>NE OPISY A VÝPISY</a:t>
            </a:r>
            <a:r>
              <a:rPr lang="cs-CZ" sz="2400" dirty="0"/>
              <a:t> (možné pouze s výslovným souhlasem pacienta)</a:t>
            </a:r>
            <a:endParaRPr lang="cs-CZ" sz="2400" b="1" u="sng" dirty="0"/>
          </a:p>
        </p:txBody>
      </p:sp>
    </p:spTree>
    <p:extLst>
      <p:ext uri="{BB962C8B-B14F-4D97-AF65-F5344CB8AC3E}">
        <p14:creationId xmlns:p14="http://schemas.microsoft.com/office/powerpoint/2010/main" val="385392762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Zástupný symbol pro obsah 6"/>
          <p:cNvGraphicFramePr>
            <a:graphicFrameLocks noGrp="1"/>
          </p:cNvGraphicFramePr>
          <p:nvPr>
            <p:ph idx="1"/>
            <p:extLst>
              <p:ext uri="{D42A27DB-BD31-4B8C-83A1-F6EECF244321}">
                <p14:modId xmlns:p14="http://schemas.microsoft.com/office/powerpoint/2010/main" val="962992904"/>
              </p:ext>
            </p:extLst>
          </p:nvPr>
        </p:nvGraphicFramePr>
        <p:xfrm>
          <a:off x="702527" y="1260089"/>
          <a:ext cx="10770673" cy="457191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Zástupný symbol pro text 2"/>
          <p:cNvSpPr>
            <a:spLocks noGrp="1"/>
          </p:cNvSpPr>
          <p:nvPr>
            <p:ph type="body" sz="quarter" idx="13"/>
          </p:nvPr>
        </p:nvSpPr>
        <p:spPr/>
        <p:txBody>
          <a:bodyPr/>
          <a:lstStyle/>
          <a:p>
            <a:endParaRPr lang="cs-CZ"/>
          </a:p>
        </p:txBody>
      </p:sp>
      <p:sp>
        <p:nvSpPr>
          <p:cNvPr id="4" name="Nadpis 3"/>
          <p:cNvSpPr>
            <a:spLocks noGrp="1"/>
          </p:cNvSpPr>
          <p:nvPr>
            <p:ph type="title"/>
          </p:nvPr>
        </p:nvSpPr>
        <p:spPr/>
        <p:txBody>
          <a:bodyPr>
            <a:normAutofit fontScale="90000"/>
          </a:bodyPr>
          <a:lstStyle/>
          <a:p>
            <a:r>
              <a:rPr lang="cs-CZ" dirty="0"/>
              <a:t>Pořizování kopií</a:t>
            </a:r>
          </a:p>
        </p:txBody>
      </p:sp>
      <p:sp>
        <p:nvSpPr>
          <p:cNvPr id="5" name="Zástupný symbol pro zápatí 4"/>
          <p:cNvSpPr>
            <a:spLocks noGrp="1"/>
          </p:cNvSpPr>
          <p:nvPr>
            <p:ph type="ftr" sz="quarter" idx="10"/>
          </p:nvPr>
        </p:nvSpPr>
        <p:spPr/>
        <p:txBody>
          <a:bodyPr/>
          <a:lstStyle/>
          <a:p>
            <a:endParaRPr lang="cs-CZ" dirty="0"/>
          </a:p>
        </p:txBody>
      </p:sp>
      <p:sp>
        <p:nvSpPr>
          <p:cNvPr id="6" name="Zástupný symbol pro číslo snímku 5"/>
          <p:cNvSpPr>
            <a:spLocks noGrp="1"/>
          </p:cNvSpPr>
          <p:nvPr>
            <p:ph type="sldNum" sz="quarter" idx="11"/>
          </p:nvPr>
        </p:nvSpPr>
        <p:spPr/>
        <p:txBody>
          <a:bodyPr/>
          <a:lstStyle/>
          <a:p>
            <a:fld id="{D6D6C118-631F-4A80-9886-907009361577}" type="slidenum">
              <a:rPr lang="cs-CZ" altLang="cs-CZ" smtClean="0"/>
              <a:pPr/>
              <a:t>34</a:t>
            </a:fld>
            <a:endParaRPr lang="cs-CZ" altLang="cs-CZ" dirty="0"/>
          </a:p>
        </p:txBody>
      </p:sp>
    </p:spTree>
    <p:extLst>
      <p:ext uri="{BB962C8B-B14F-4D97-AF65-F5344CB8AC3E}">
        <p14:creationId xmlns:p14="http://schemas.microsoft.com/office/powerpoint/2010/main" val="280945230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Zástupný symbol pro obsah 6"/>
          <p:cNvGraphicFramePr>
            <a:graphicFrameLocks noGrp="1"/>
          </p:cNvGraphicFramePr>
          <p:nvPr>
            <p:ph idx="1"/>
            <p:extLst>
              <p:ext uri="{D42A27DB-BD31-4B8C-83A1-F6EECF244321}">
                <p14:modId xmlns:p14="http://schemas.microsoft.com/office/powerpoint/2010/main" val="2298326771"/>
              </p:ext>
            </p:extLst>
          </p:nvPr>
        </p:nvGraphicFramePr>
        <p:xfrm>
          <a:off x="720000" y="1692002"/>
          <a:ext cx="10753200" cy="413999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Nadpis 3"/>
          <p:cNvSpPr>
            <a:spLocks noGrp="1"/>
          </p:cNvSpPr>
          <p:nvPr>
            <p:ph type="title"/>
          </p:nvPr>
        </p:nvSpPr>
        <p:spPr/>
        <p:txBody>
          <a:bodyPr/>
          <a:lstStyle/>
          <a:p>
            <a:r>
              <a:rPr lang="cs-CZ" dirty="0"/>
              <a:t>Zacházení se ZD</a:t>
            </a:r>
          </a:p>
        </p:txBody>
      </p:sp>
      <p:sp>
        <p:nvSpPr>
          <p:cNvPr id="5" name="Zástupný symbol pro zápatí 4"/>
          <p:cNvSpPr>
            <a:spLocks noGrp="1"/>
          </p:cNvSpPr>
          <p:nvPr>
            <p:ph type="ftr" sz="quarter" idx="10"/>
          </p:nvPr>
        </p:nvSpPr>
        <p:spPr/>
        <p:txBody>
          <a:bodyPr/>
          <a:lstStyle/>
          <a:p>
            <a:endParaRPr lang="cs-CZ" dirty="0"/>
          </a:p>
        </p:txBody>
      </p:sp>
      <p:sp>
        <p:nvSpPr>
          <p:cNvPr id="6" name="Zástupný symbol pro číslo snímku 5"/>
          <p:cNvSpPr>
            <a:spLocks noGrp="1"/>
          </p:cNvSpPr>
          <p:nvPr>
            <p:ph type="sldNum" sz="quarter" idx="11"/>
          </p:nvPr>
        </p:nvSpPr>
        <p:spPr/>
        <p:txBody>
          <a:bodyPr/>
          <a:lstStyle/>
          <a:p>
            <a:fld id="{D6D6C118-631F-4A80-9886-907009361577}" type="slidenum">
              <a:rPr lang="cs-CZ" altLang="cs-CZ" smtClean="0"/>
              <a:pPr/>
              <a:t>35</a:t>
            </a:fld>
            <a:endParaRPr lang="cs-CZ" altLang="cs-CZ" dirty="0"/>
          </a:p>
        </p:txBody>
      </p:sp>
    </p:spTree>
    <p:extLst>
      <p:ext uri="{BB962C8B-B14F-4D97-AF65-F5344CB8AC3E}">
        <p14:creationId xmlns:p14="http://schemas.microsoft.com/office/powerpoint/2010/main" val="6377593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Zástupný symbol pro obsah 6"/>
          <p:cNvGraphicFramePr>
            <a:graphicFrameLocks noGrp="1"/>
          </p:cNvGraphicFramePr>
          <p:nvPr>
            <p:ph idx="1"/>
            <p:extLst>
              <p:ext uri="{D42A27DB-BD31-4B8C-83A1-F6EECF244321}">
                <p14:modId xmlns:p14="http://schemas.microsoft.com/office/powerpoint/2010/main" val="3457961208"/>
              </p:ext>
            </p:extLst>
          </p:nvPr>
        </p:nvGraphicFramePr>
        <p:xfrm>
          <a:off x="720000" y="1296001"/>
          <a:ext cx="10753200" cy="493199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Zástupný symbol pro text 2"/>
          <p:cNvSpPr>
            <a:spLocks noGrp="1"/>
          </p:cNvSpPr>
          <p:nvPr>
            <p:ph type="body" sz="quarter" idx="13"/>
          </p:nvPr>
        </p:nvSpPr>
        <p:spPr/>
        <p:txBody>
          <a:bodyPr/>
          <a:lstStyle/>
          <a:p>
            <a:endParaRPr lang="cs-CZ"/>
          </a:p>
        </p:txBody>
      </p:sp>
      <p:sp>
        <p:nvSpPr>
          <p:cNvPr id="4" name="Nadpis 3"/>
          <p:cNvSpPr>
            <a:spLocks noGrp="1"/>
          </p:cNvSpPr>
          <p:nvPr>
            <p:ph type="title"/>
          </p:nvPr>
        </p:nvSpPr>
        <p:spPr/>
        <p:txBody>
          <a:bodyPr>
            <a:normAutofit fontScale="90000"/>
          </a:bodyPr>
          <a:lstStyle/>
          <a:p>
            <a:r>
              <a:rPr lang="cs-CZ" dirty="0"/>
              <a:t>Předpisy vztahující se ke ZD</a:t>
            </a:r>
          </a:p>
        </p:txBody>
      </p:sp>
      <p:sp>
        <p:nvSpPr>
          <p:cNvPr id="5" name="Zástupný symbol pro zápatí 4"/>
          <p:cNvSpPr>
            <a:spLocks noGrp="1"/>
          </p:cNvSpPr>
          <p:nvPr>
            <p:ph type="ftr" sz="quarter" idx="10"/>
          </p:nvPr>
        </p:nvSpPr>
        <p:spPr/>
        <p:txBody>
          <a:bodyPr/>
          <a:lstStyle/>
          <a:p>
            <a:endParaRPr lang="cs-CZ" dirty="0"/>
          </a:p>
        </p:txBody>
      </p:sp>
      <p:sp>
        <p:nvSpPr>
          <p:cNvPr id="6" name="Zástupný symbol pro číslo snímku 5"/>
          <p:cNvSpPr>
            <a:spLocks noGrp="1"/>
          </p:cNvSpPr>
          <p:nvPr>
            <p:ph type="sldNum" sz="quarter" idx="11"/>
          </p:nvPr>
        </p:nvSpPr>
        <p:spPr/>
        <p:txBody>
          <a:bodyPr/>
          <a:lstStyle/>
          <a:p>
            <a:fld id="{D6D6C118-631F-4A80-9886-907009361577}" type="slidenum">
              <a:rPr lang="cs-CZ" altLang="cs-CZ" smtClean="0"/>
              <a:pPr/>
              <a:t>36</a:t>
            </a:fld>
            <a:endParaRPr lang="cs-CZ" altLang="cs-CZ" dirty="0"/>
          </a:p>
        </p:txBody>
      </p:sp>
    </p:spTree>
    <p:extLst>
      <p:ext uri="{BB962C8B-B14F-4D97-AF65-F5344CB8AC3E}">
        <p14:creationId xmlns:p14="http://schemas.microsoft.com/office/powerpoint/2010/main" val="265017795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Zákon o zpracovávání osobních údajů/GDPR</a:t>
            </a:r>
          </a:p>
        </p:txBody>
      </p:sp>
      <p:sp>
        <p:nvSpPr>
          <p:cNvPr id="3" name="Zástupný symbol pro obsah 2"/>
          <p:cNvSpPr>
            <a:spLocks noGrp="1"/>
          </p:cNvSpPr>
          <p:nvPr>
            <p:ph idx="1"/>
          </p:nvPr>
        </p:nvSpPr>
        <p:spPr/>
        <p:txBody>
          <a:bodyPr/>
          <a:lstStyle/>
          <a:p>
            <a:endParaRPr lang="cs-CZ" sz="2800" dirty="0"/>
          </a:p>
          <a:p>
            <a:pPr algn="just"/>
            <a:r>
              <a:rPr lang="cs-CZ" sz="2800" dirty="0"/>
              <a:t>Povinnosti pro poskytovatele zdravotních služeb přijmout taková opatření, aby nemohlo dojít k neoprávněnému nebo nahodilému přístupu k osobním údajům, k jejich jinému neoprávněnému zpracování, jakož i k jinému zneužití osobních údajů.</a:t>
            </a:r>
          </a:p>
          <a:p>
            <a:pPr marL="457200" lvl="1" indent="0">
              <a:buNone/>
            </a:pPr>
            <a:endParaRPr lang="cs-CZ" dirty="0"/>
          </a:p>
          <a:p>
            <a:endParaRPr lang="cs-CZ" dirty="0"/>
          </a:p>
        </p:txBody>
      </p:sp>
    </p:spTree>
    <p:extLst>
      <p:ext uri="{BB962C8B-B14F-4D97-AF65-F5344CB8AC3E}">
        <p14:creationId xmlns:p14="http://schemas.microsoft.com/office/powerpoint/2010/main" val="168917162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a:xfrm>
            <a:off x="720000" y="1282390"/>
            <a:ext cx="10753200" cy="4549610"/>
          </a:xfrm>
        </p:spPr>
        <p:txBody>
          <a:bodyPr>
            <a:normAutofit/>
          </a:bodyPr>
          <a:lstStyle/>
          <a:p>
            <a:r>
              <a:rPr lang="cs-CZ" sz="2400" dirty="0"/>
              <a:t>Poruší povinnost vést, uchovávat, nakládat se ZD dle ZZS</a:t>
            </a:r>
          </a:p>
          <a:p>
            <a:r>
              <a:rPr lang="cs-CZ" sz="2400" dirty="0"/>
              <a:t>Neumožní přístup a nahlížení do ZD oprávněným osobám uvedeným v ZZS</a:t>
            </a:r>
          </a:p>
          <a:p>
            <a:r>
              <a:rPr lang="cs-CZ" sz="2400" dirty="0"/>
              <a:t>Umožní nahlížet do ZD v rozporu se ZZS</a:t>
            </a:r>
          </a:p>
          <a:p>
            <a:r>
              <a:rPr lang="cs-CZ" sz="2400" dirty="0"/>
              <a:t>Nepořídí výpis / kopii ZD dle ZZS</a:t>
            </a:r>
          </a:p>
          <a:p>
            <a:r>
              <a:rPr lang="cs-CZ" sz="2400" dirty="0"/>
              <a:t>Neprovede záznam o nahlédnutí do ZD </a:t>
            </a:r>
          </a:p>
          <a:p>
            <a:r>
              <a:rPr lang="cs-CZ" sz="2600" dirty="0"/>
              <a:t>ZZS - pokuta až 500 tis. Kč / 100 tis. Kč </a:t>
            </a:r>
          </a:p>
          <a:p>
            <a:r>
              <a:rPr lang="cs-CZ" sz="2600" dirty="0"/>
              <a:t>GDPR - 20 mil euro (cca 500 mil Kč) – omezení zákonem</a:t>
            </a:r>
          </a:p>
          <a:p>
            <a:endParaRPr lang="cs-CZ" dirty="0"/>
          </a:p>
        </p:txBody>
      </p:sp>
      <p:sp>
        <p:nvSpPr>
          <p:cNvPr id="4" name="Nadpis 3"/>
          <p:cNvSpPr>
            <a:spLocks noGrp="1"/>
          </p:cNvSpPr>
          <p:nvPr>
            <p:ph type="title"/>
          </p:nvPr>
        </p:nvSpPr>
        <p:spPr/>
        <p:txBody>
          <a:bodyPr>
            <a:normAutofit fontScale="90000"/>
          </a:bodyPr>
          <a:lstStyle/>
          <a:p>
            <a:r>
              <a:rPr lang="cs-CZ" sz="3600" dirty="0"/>
              <a:t>Sankce při porušení povinností nakládání se ZD</a:t>
            </a:r>
          </a:p>
        </p:txBody>
      </p:sp>
      <p:sp>
        <p:nvSpPr>
          <p:cNvPr id="5" name="Zástupný symbol pro zápatí 4"/>
          <p:cNvSpPr>
            <a:spLocks noGrp="1"/>
          </p:cNvSpPr>
          <p:nvPr>
            <p:ph type="ftr" sz="quarter" idx="10"/>
          </p:nvPr>
        </p:nvSpPr>
        <p:spPr/>
        <p:txBody>
          <a:bodyPr/>
          <a:lstStyle/>
          <a:p>
            <a:endParaRPr lang="cs-CZ" dirty="0"/>
          </a:p>
        </p:txBody>
      </p:sp>
      <p:sp>
        <p:nvSpPr>
          <p:cNvPr id="6" name="Zástupný symbol pro číslo snímku 5"/>
          <p:cNvSpPr>
            <a:spLocks noGrp="1"/>
          </p:cNvSpPr>
          <p:nvPr>
            <p:ph type="sldNum" sz="quarter" idx="11"/>
          </p:nvPr>
        </p:nvSpPr>
        <p:spPr/>
        <p:txBody>
          <a:bodyPr/>
          <a:lstStyle/>
          <a:p>
            <a:fld id="{D6D6C118-631F-4A80-9886-907009361577}" type="slidenum">
              <a:rPr lang="cs-CZ" altLang="cs-CZ" smtClean="0"/>
              <a:pPr/>
              <a:t>38</a:t>
            </a:fld>
            <a:endParaRPr lang="cs-CZ" altLang="cs-CZ" dirty="0"/>
          </a:p>
        </p:txBody>
      </p:sp>
    </p:spTree>
    <p:extLst>
      <p:ext uri="{BB962C8B-B14F-4D97-AF65-F5344CB8AC3E}">
        <p14:creationId xmlns:p14="http://schemas.microsoft.com/office/powerpoint/2010/main" val="3989830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rmAutofit/>
          </a:bodyPr>
          <a:lstStyle/>
          <a:p>
            <a:pPr>
              <a:lnSpc>
                <a:spcPct val="100000"/>
              </a:lnSpc>
            </a:pPr>
            <a:r>
              <a:rPr lang="cs-CZ" sz="2400" dirty="0"/>
              <a:t>Příslušný správní orgán může pozastavit nebo odejmout oprávnění k poskytování ZS </a:t>
            </a:r>
          </a:p>
          <a:p>
            <a:pPr lvl="1"/>
            <a:r>
              <a:rPr lang="cs-CZ" dirty="0"/>
              <a:t>Poskytovatel nevede ZD</a:t>
            </a:r>
          </a:p>
          <a:p>
            <a:pPr lvl="1"/>
            <a:r>
              <a:rPr lang="cs-CZ" dirty="0"/>
              <a:t>Poskytovatel vede ZD v rozporu s právními předpisy </a:t>
            </a:r>
          </a:p>
          <a:p>
            <a:r>
              <a:rPr lang="cs-CZ" sz="2400" dirty="0"/>
              <a:t>Občanský zákoník</a:t>
            </a:r>
          </a:p>
          <a:p>
            <a:pPr lvl="1"/>
            <a:r>
              <a:rPr lang="cs-CZ" dirty="0"/>
              <a:t>Náhrada škody a nemajetkové újmy</a:t>
            </a:r>
          </a:p>
          <a:p>
            <a:pPr lvl="1"/>
            <a:r>
              <a:rPr lang="cs-CZ" dirty="0"/>
              <a:t>Soud může rozhodnout o obrácení důkazního břemena ohledně prokazování (ne)splnění některého z předpokladů odpovědnosti za újmu (nález IV.ÚS 14/17)</a:t>
            </a:r>
          </a:p>
          <a:p>
            <a:r>
              <a:rPr lang="cs-CZ" sz="2400" dirty="0"/>
              <a:t>Trestní zákoník</a:t>
            </a:r>
          </a:p>
          <a:p>
            <a:pPr lvl="1"/>
            <a:r>
              <a:rPr lang="cs-CZ" dirty="0"/>
              <a:t>Neoprávněné nakládání s osobními údaji</a:t>
            </a:r>
          </a:p>
          <a:p>
            <a:pPr lvl="1"/>
            <a:r>
              <a:rPr lang="cs-CZ" dirty="0"/>
              <a:t>Neoprávněný přístup k počítačovému systému</a:t>
            </a:r>
          </a:p>
          <a:p>
            <a:endParaRPr lang="cs-CZ" dirty="0"/>
          </a:p>
        </p:txBody>
      </p:sp>
      <p:sp>
        <p:nvSpPr>
          <p:cNvPr id="3" name="Zástupný symbol pro text 2"/>
          <p:cNvSpPr>
            <a:spLocks noGrp="1"/>
          </p:cNvSpPr>
          <p:nvPr>
            <p:ph type="body" sz="quarter" idx="13"/>
          </p:nvPr>
        </p:nvSpPr>
        <p:spPr/>
        <p:txBody>
          <a:bodyPr/>
          <a:lstStyle/>
          <a:p>
            <a:endParaRPr lang="cs-CZ"/>
          </a:p>
        </p:txBody>
      </p:sp>
      <p:sp>
        <p:nvSpPr>
          <p:cNvPr id="4" name="Nadpis 3"/>
          <p:cNvSpPr>
            <a:spLocks noGrp="1"/>
          </p:cNvSpPr>
          <p:nvPr>
            <p:ph type="title"/>
          </p:nvPr>
        </p:nvSpPr>
        <p:spPr/>
        <p:txBody>
          <a:bodyPr>
            <a:normAutofit fontScale="90000"/>
          </a:bodyPr>
          <a:lstStyle/>
          <a:p>
            <a:r>
              <a:rPr lang="cs-CZ" sz="3600" dirty="0"/>
              <a:t>Sankce při porušení povinností nakládání se ZD</a:t>
            </a:r>
          </a:p>
        </p:txBody>
      </p:sp>
      <p:sp>
        <p:nvSpPr>
          <p:cNvPr id="5" name="Zástupný symbol pro zápatí 4"/>
          <p:cNvSpPr>
            <a:spLocks noGrp="1"/>
          </p:cNvSpPr>
          <p:nvPr>
            <p:ph type="ftr" sz="quarter" idx="10"/>
          </p:nvPr>
        </p:nvSpPr>
        <p:spPr/>
        <p:txBody>
          <a:bodyPr/>
          <a:lstStyle/>
          <a:p>
            <a:endParaRPr lang="cs-CZ" dirty="0"/>
          </a:p>
        </p:txBody>
      </p:sp>
      <p:sp>
        <p:nvSpPr>
          <p:cNvPr id="6" name="Zástupný symbol pro číslo snímku 5"/>
          <p:cNvSpPr>
            <a:spLocks noGrp="1"/>
          </p:cNvSpPr>
          <p:nvPr>
            <p:ph type="sldNum" sz="quarter" idx="11"/>
          </p:nvPr>
        </p:nvSpPr>
        <p:spPr/>
        <p:txBody>
          <a:bodyPr/>
          <a:lstStyle/>
          <a:p>
            <a:fld id="{D6D6C118-631F-4A80-9886-907009361577}" type="slidenum">
              <a:rPr lang="cs-CZ" altLang="cs-CZ" smtClean="0"/>
              <a:pPr/>
              <a:t>39</a:t>
            </a:fld>
            <a:endParaRPr lang="cs-CZ" altLang="cs-CZ" dirty="0"/>
          </a:p>
        </p:txBody>
      </p:sp>
    </p:spTree>
    <p:extLst>
      <p:ext uri="{BB962C8B-B14F-4D97-AF65-F5344CB8AC3E}">
        <p14:creationId xmlns:p14="http://schemas.microsoft.com/office/powerpoint/2010/main" val="149416990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ltLang="cs-CZ" dirty="0"/>
              <a:t>Trvalé otázky a nové výzvy </a:t>
            </a:r>
            <a:endParaRPr lang="cs-CZ" dirty="0"/>
          </a:p>
        </p:txBody>
      </p:sp>
      <p:sp>
        <p:nvSpPr>
          <p:cNvPr id="3" name="Zástupný symbol pro obsah 2"/>
          <p:cNvSpPr>
            <a:spLocks noGrp="1"/>
          </p:cNvSpPr>
          <p:nvPr>
            <p:ph idx="1"/>
          </p:nvPr>
        </p:nvSpPr>
        <p:spPr/>
        <p:txBody>
          <a:bodyPr>
            <a:normAutofit/>
          </a:bodyPr>
          <a:lstStyle/>
          <a:p>
            <a:pPr marL="457200" indent="-457200">
              <a:lnSpc>
                <a:spcPct val="80000"/>
              </a:lnSpc>
              <a:buFont typeface="Arial" panose="020B0604020202020204" pitchFamily="34" charset="0"/>
              <a:buChar char="•"/>
            </a:pPr>
            <a:r>
              <a:rPr lang="cs-CZ" altLang="cs-CZ" dirty="0"/>
              <a:t>Ochrana soukromí je potřeba pro zachování důvěry mezi zdravotníky a pacientem. </a:t>
            </a:r>
          </a:p>
          <a:p>
            <a:pPr marL="457200" indent="-457200">
              <a:lnSpc>
                <a:spcPct val="80000"/>
              </a:lnSpc>
              <a:buFont typeface="Arial" panose="020B0604020202020204" pitchFamily="34" charset="0"/>
              <a:buChar char="•"/>
            </a:pPr>
            <a:endParaRPr lang="cs-CZ" altLang="cs-CZ" dirty="0"/>
          </a:p>
          <a:p>
            <a:pPr marL="457200" indent="-457200">
              <a:lnSpc>
                <a:spcPct val="80000"/>
              </a:lnSpc>
              <a:buFont typeface="Arial" panose="020B0604020202020204" pitchFamily="34" charset="0"/>
              <a:buChar char="•"/>
            </a:pPr>
            <a:r>
              <a:rPr lang="cs-CZ" altLang="cs-CZ" dirty="0"/>
              <a:t>Současnost přináší nové problémy: </a:t>
            </a:r>
          </a:p>
          <a:p>
            <a:pPr marL="457200" indent="-457200">
              <a:lnSpc>
                <a:spcPct val="80000"/>
              </a:lnSpc>
              <a:buFont typeface="Arial" panose="020B0604020202020204" pitchFamily="34" charset="0"/>
              <a:buChar char="•"/>
            </a:pPr>
            <a:endParaRPr lang="cs-CZ" altLang="cs-CZ" dirty="0"/>
          </a:p>
          <a:p>
            <a:pPr marL="1371600" lvl="2" indent="-457200" algn="just">
              <a:lnSpc>
                <a:spcPct val="80000"/>
              </a:lnSpc>
              <a:buFont typeface="Arial" panose="020B0604020202020204" pitchFamily="34" charset="0"/>
              <a:buChar char="•"/>
            </a:pPr>
            <a:r>
              <a:rPr lang="cs-CZ" altLang="cs-CZ" sz="2800" dirty="0"/>
              <a:t>(1) usnadnění – ve srovnání s minulostí - šíření a zpracování informací prostřednictvím elektronických nástrojů</a:t>
            </a:r>
          </a:p>
          <a:p>
            <a:pPr marL="1371600" lvl="2" indent="-457200" algn="just">
              <a:lnSpc>
                <a:spcPct val="80000"/>
              </a:lnSpc>
              <a:buFont typeface="Arial" panose="020B0604020202020204" pitchFamily="34" charset="0"/>
              <a:buChar char="•"/>
            </a:pPr>
            <a:endParaRPr lang="cs-CZ" altLang="cs-CZ" sz="2800" dirty="0"/>
          </a:p>
          <a:p>
            <a:pPr marL="1371600" lvl="2" indent="-457200">
              <a:lnSpc>
                <a:spcPct val="80000"/>
              </a:lnSpc>
              <a:buFont typeface="Arial" panose="020B0604020202020204" pitchFamily="34" charset="0"/>
              <a:buChar char="•"/>
            </a:pPr>
            <a:r>
              <a:rPr lang="cs-CZ" altLang="cs-CZ" sz="2800" dirty="0"/>
              <a:t>(2) snazší sběr dat v podobě nových diagnostických metod </a:t>
            </a:r>
          </a:p>
          <a:p>
            <a:endParaRPr lang="cs-CZ" dirty="0"/>
          </a:p>
        </p:txBody>
      </p:sp>
    </p:spTree>
    <p:extLst>
      <p:ext uri="{BB962C8B-B14F-4D97-AF65-F5344CB8AC3E}">
        <p14:creationId xmlns:p14="http://schemas.microsoft.com/office/powerpoint/2010/main" val="264347520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p:txBody>
          <a:bodyPr/>
          <a:lstStyle/>
          <a:p>
            <a:r>
              <a:rPr lang="cs-CZ" dirty="0"/>
              <a:t>Sankce za neoprávněné porušení mlčenlivosti</a:t>
            </a:r>
          </a:p>
        </p:txBody>
      </p:sp>
      <p:sp>
        <p:nvSpPr>
          <p:cNvPr id="2" name="Podnadpis 1">
            <a:extLst>
              <a:ext uri="{FF2B5EF4-FFF2-40B4-BE49-F238E27FC236}">
                <a16:creationId xmlns:a16="http://schemas.microsoft.com/office/drawing/2014/main" id="{C2E687EC-A088-4ABF-96A2-8C4F5742AFA7}"/>
              </a:ext>
            </a:extLst>
          </p:cNvPr>
          <p:cNvSpPr>
            <a:spLocks noGrp="1"/>
          </p:cNvSpPr>
          <p:nvPr>
            <p:ph type="subTitle" idx="1"/>
          </p:nvPr>
        </p:nvSpPr>
        <p:spPr/>
        <p:txBody>
          <a:bodyPr/>
          <a:lstStyle/>
          <a:p>
            <a:endParaRPr lang="cs-CZ"/>
          </a:p>
        </p:txBody>
      </p:sp>
    </p:spTree>
    <p:extLst>
      <p:ext uri="{BB962C8B-B14F-4D97-AF65-F5344CB8AC3E}">
        <p14:creationId xmlns:p14="http://schemas.microsoft.com/office/powerpoint/2010/main" val="254833723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Trestně právní sankce</a:t>
            </a:r>
          </a:p>
        </p:txBody>
      </p:sp>
      <p:graphicFrame>
        <p:nvGraphicFramePr>
          <p:cNvPr id="4" name="Zástupný symbol pro obsah 3"/>
          <p:cNvGraphicFramePr>
            <a:graphicFrameLocks noGrp="1"/>
          </p:cNvGraphicFramePr>
          <p:nvPr>
            <p:ph idx="1"/>
            <p:extLst>
              <p:ext uri="{D42A27DB-BD31-4B8C-83A1-F6EECF244321}">
                <p14:modId xmlns:p14="http://schemas.microsoft.com/office/powerpoint/2010/main" val="4141465293"/>
              </p:ext>
            </p:extLst>
          </p:nvPr>
        </p:nvGraphicFramePr>
        <p:xfrm>
          <a:off x="677333" y="1371601"/>
          <a:ext cx="10753199" cy="466976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83051944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Správní sankce</a:t>
            </a:r>
          </a:p>
        </p:txBody>
      </p:sp>
      <p:graphicFrame>
        <p:nvGraphicFramePr>
          <p:cNvPr id="4" name="Zástupný symbol pro obsah 3"/>
          <p:cNvGraphicFramePr>
            <a:graphicFrameLocks noGrp="1"/>
          </p:cNvGraphicFramePr>
          <p:nvPr>
            <p:ph idx="1"/>
            <p:extLst>
              <p:ext uri="{D42A27DB-BD31-4B8C-83A1-F6EECF244321}">
                <p14:modId xmlns:p14="http://schemas.microsoft.com/office/powerpoint/2010/main" val="449488267"/>
              </p:ext>
            </p:extLst>
          </p:nvPr>
        </p:nvGraphicFramePr>
        <p:xfrm>
          <a:off x="677333" y="1822837"/>
          <a:ext cx="10753199" cy="388077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09942782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Soukromoprávní postihy</a:t>
            </a:r>
          </a:p>
        </p:txBody>
      </p:sp>
      <p:graphicFrame>
        <p:nvGraphicFramePr>
          <p:cNvPr id="4" name="Zástupný symbol pro obsah 3"/>
          <p:cNvGraphicFramePr>
            <a:graphicFrameLocks noGrp="1"/>
          </p:cNvGraphicFramePr>
          <p:nvPr>
            <p:ph idx="1"/>
            <p:extLst>
              <p:ext uri="{D42A27DB-BD31-4B8C-83A1-F6EECF244321}">
                <p14:modId xmlns:p14="http://schemas.microsoft.com/office/powerpoint/2010/main" val="636726826"/>
              </p:ext>
            </p:extLst>
          </p:nvPr>
        </p:nvGraphicFramePr>
        <p:xfrm>
          <a:off x="677334" y="1773045"/>
          <a:ext cx="10753200" cy="394704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58477031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sz="4000" dirty="0"/>
              <a:t>Disciplinární postih</a:t>
            </a:r>
          </a:p>
        </p:txBody>
      </p:sp>
      <p:sp>
        <p:nvSpPr>
          <p:cNvPr id="3" name="Zástupný symbol pro obsah 2"/>
          <p:cNvSpPr>
            <a:spLocks noGrp="1"/>
          </p:cNvSpPr>
          <p:nvPr>
            <p:ph idx="1"/>
          </p:nvPr>
        </p:nvSpPr>
        <p:spPr>
          <a:xfrm>
            <a:off x="718800" y="1639229"/>
            <a:ext cx="10753200" cy="4192771"/>
          </a:xfrm>
        </p:spPr>
        <p:txBody>
          <a:bodyPr>
            <a:normAutofit/>
          </a:bodyPr>
          <a:lstStyle/>
          <a:p>
            <a:r>
              <a:rPr lang="cs-CZ" altLang="cs-CZ" sz="3200" dirty="0"/>
              <a:t>Kárná (disciplinární) ochrana soukromí v podobě postihování porušení mlčenlivosti. Flagrantní porušení dokáže být důvodem pro odnětí profesní licence. </a:t>
            </a:r>
          </a:p>
          <a:p>
            <a:endParaRPr lang="cs-CZ" sz="3200" dirty="0"/>
          </a:p>
        </p:txBody>
      </p:sp>
    </p:spTree>
    <p:extLst>
      <p:ext uri="{BB962C8B-B14F-4D97-AF65-F5344CB8AC3E}">
        <p14:creationId xmlns:p14="http://schemas.microsoft.com/office/powerpoint/2010/main" val="400904187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a:extLst>
              <a:ext uri="{FF2B5EF4-FFF2-40B4-BE49-F238E27FC236}">
                <a16:creationId xmlns:a16="http://schemas.microsoft.com/office/drawing/2014/main" id="{A0899407-764A-4B49-8809-C83213D07F22}"/>
              </a:ext>
            </a:extLst>
          </p:cNvPr>
          <p:cNvSpPr>
            <a:spLocks noGrp="1"/>
          </p:cNvSpPr>
          <p:nvPr>
            <p:ph type="title"/>
          </p:nvPr>
        </p:nvSpPr>
        <p:spPr/>
        <p:txBody>
          <a:bodyPr/>
          <a:lstStyle/>
          <a:p>
            <a:r>
              <a:rPr lang="cs-CZ" dirty="0"/>
              <a:t>Význam této přednášky pro další výuku</a:t>
            </a:r>
          </a:p>
        </p:txBody>
      </p:sp>
      <p:sp>
        <p:nvSpPr>
          <p:cNvPr id="2" name="Podnadpis 1">
            <a:extLst>
              <a:ext uri="{FF2B5EF4-FFF2-40B4-BE49-F238E27FC236}">
                <a16:creationId xmlns:a16="http://schemas.microsoft.com/office/drawing/2014/main" id="{E78E5806-7C8F-4106-A18B-35DF6A72C09F}"/>
              </a:ext>
            </a:extLst>
          </p:cNvPr>
          <p:cNvSpPr>
            <a:spLocks noGrp="1"/>
          </p:cNvSpPr>
          <p:nvPr>
            <p:ph type="subTitle" idx="1"/>
          </p:nvPr>
        </p:nvSpPr>
        <p:spPr/>
        <p:txBody>
          <a:bodyPr/>
          <a:lstStyle/>
          <a:p>
            <a:endParaRPr lang="cs-CZ"/>
          </a:p>
        </p:txBody>
      </p:sp>
    </p:spTree>
    <p:extLst>
      <p:ext uri="{BB962C8B-B14F-4D97-AF65-F5344CB8AC3E}">
        <p14:creationId xmlns:p14="http://schemas.microsoft.com/office/powerpoint/2010/main" val="3692724759"/>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1C85266-1730-4C50-927E-122AEC490F45}"/>
              </a:ext>
            </a:extLst>
          </p:cNvPr>
          <p:cNvSpPr>
            <a:spLocks noGrp="1"/>
          </p:cNvSpPr>
          <p:nvPr>
            <p:ph type="title"/>
          </p:nvPr>
        </p:nvSpPr>
        <p:spPr/>
        <p:txBody>
          <a:bodyPr/>
          <a:lstStyle/>
          <a:p>
            <a:r>
              <a:rPr lang="cs-CZ" dirty="0"/>
              <a:t>Při klinické výuce</a:t>
            </a:r>
          </a:p>
        </p:txBody>
      </p:sp>
      <p:graphicFrame>
        <p:nvGraphicFramePr>
          <p:cNvPr id="4" name="Zástupný obsah 3">
            <a:extLst>
              <a:ext uri="{FF2B5EF4-FFF2-40B4-BE49-F238E27FC236}">
                <a16:creationId xmlns:a16="http://schemas.microsoft.com/office/drawing/2014/main" id="{63D577A1-8AC0-46C7-A5C2-BDAFF32F347C}"/>
              </a:ext>
            </a:extLst>
          </p:cNvPr>
          <p:cNvGraphicFramePr>
            <a:graphicFrameLocks noGrp="1"/>
          </p:cNvGraphicFramePr>
          <p:nvPr>
            <p:ph idx="1"/>
            <p:extLst>
              <p:ext uri="{D42A27DB-BD31-4B8C-83A1-F6EECF244321}">
                <p14:modId xmlns:p14="http://schemas.microsoft.com/office/powerpoint/2010/main" val="1274984471"/>
              </p:ext>
            </p:extLst>
          </p:nvPr>
        </p:nvGraphicFramePr>
        <p:xfrm>
          <a:off x="718800" y="1171576"/>
          <a:ext cx="10753200" cy="466042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426783053"/>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34FB6BB-FF5C-437F-8240-B8A383728D4D}"/>
              </a:ext>
            </a:extLst>
          </p:cNvPr>
          <p:cNvSpPr>
            <a:spLocks noGrp="1"/>
          </p:cNvSpPr>
          <p:nvPr>
            <p:ph type="title"/>
          </p:nvPr>
        </p:nvSpPr>
        <p:spPr>
          <a:xfrm>
            <a:off x="677334" y="417095"/>
            <a:ext cx="10794666" cy="1320800"/>
          </a:xfrm>
        </p:spPr>
        <p:txBody>
          <a:bodyPr/>
          <a:lstStyle/>
          <a:p>
            <a:r>
              <a:rPr lang="cs-CZ" dirty="0"/>
              <a:t>Fotografie a záznamy psaní studentských prací, SVOČ a prezentací</a:t>
            </a:r>
          </a:p>
        </p:txBody>
      </p:sp>
      <p:graphicFrame>
        <p:nvGraphicFramePr>
          <p:cNvPr id="4" name="Zástupný obsah 3">
            <a:extLst>
              <a:ext uri="{FF2B5EF4-FFF2-40B4-BE49-F238E27FC236}">
                <a16:creationId xmlns:a16="http://schemas.microsoft.com/office/drawing/2014/main" id="{06C3B560-ACF6-4FFD-9E48-1E62542F0887}"/>
              </a:ext>
            </a:extLst>
          </p:cNvPr>
          <p:cNvGraphicFramePr>
            <a:graphicFrameLocks noGrp="1"/>
          </p:cNvGraphicFramePr>
          <p:nvPr>
            <p:ph idx="1"/>
            <p:extLst>
              <p:ext uri="{D42A27DB-BD31-4B8C-83A1-F6EECF244321}">
                <p14:modId xmlns:p14="http://schemas.microsoft.com/office/powerpoint/2010/main" val="2379397204"/>
              </p:ext>
            </p:extLst>
          </p:nvPr>
        </p:nvGraphicFramePr>
        <p:xfrm>
          <a:off x="718800" y="1628078"/>
          <a:ext cx="10753200" cy="420392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674064829"/>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8386036-7C2E-4E05-9D12-DED6AE86D82A}"/>
              </a:ext>
            </a:extLst>
          </p:cNvPr>
          <p:cNvSpPr>
            <a:spLocks noGrp="1"/>
          </p:cNvSpPr>
          <p:nvPr>
            <p:ph type="title"/>
          </p:nvPr>
        </p:nvSpPr>
        <p:spPr/>
        <p:txBody>
          <a:bodyPr/>
          <a:lstStyle/>
          <a:p>
            <a:r>
              <a:rPr lang="cs-CZ" dirty="0"/>
              <a:t>Sběr údajů o pacientech pro potřeby závěrečných prací</a:t>
            </a:r>
          </a:p>
        </p:txBody>
      </p:sp>
      <p:graphicFrame>
        <p:nvGraphicFramePr>
          <p:cNvPr id="4" name="Zástupný obsah 3">
            <a:extLst>
              <a:ext uri="{FF2B5EF4-FFF2-40B4-BE49-F238E27FC236}">
                <a16:creationId xmlns:a16="http://schemas.microsoft.com/office/drawing/2014/main" id="{6075E2F7-6CF6-4312-8EAC-5B801B44CF38}"/>
              </a:ext>
            </a:extLst>
          </p:cNvPr>
          <p:cNvGraphicFramePr>
            <a:graphicFrameLocks noGrp="1"/>
          </p:cNvGraphicFramePr>
          <p:nvPr>
            <p:ph idx="1"/>
            <p:extLst>
              <p:ext uri="{D42A27DB-BD31-4B8C-83A1-F6EECF244321}">
                <p14:modId xmlns:p14="http://schemas.microsoft.com/office/powerpoint/2010/main" val="2793708886"/>
              </p:ext>
            </p:extLst>
          </p:nvPr>
        </p:nvGraphicFramePr>
        <p:xfrm>
          <a:off x="718800" y="1872000"/>
          <a:ext cx="10753200" cy="3960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336774588"/>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Nadpis 7">
            <a:extLst>
              <a:ext uri="{FF2B5EF4-FFF2-40B4-BE49-F238E27FC236}">
                <a16:creationId xmlns:a16="http://schemas.microsoft.com/office/drawing/2014/main" id="{D7BA8477-B073-41E0-898A-313FD865D4D3}"/>
              </a:ext>
            </a:extLst>
          </p:cNvPr>
          <p:cNvSpPr>
            <a:spLocks noGrp="1"/>
          </p:cNvSpPr>
          <p:nvPr>
            <p:ph type="title"/>
          </p:nvPr>
        </p:nvSpPr>
        <p:spPr/>
        <p:txBody>
          <a:bodyPr/>
          <a:lstStyle/>
          <a:p>
            <a:r>
              <a:rPr lang="cs-CZ" b="1" dirty="0"/>
              <a:t>Příklady – Mlčenlivost / Soukromí</a:t>
            </a:r>
            <a:endParaRPr lang="cs-CZ" dirty="0"/>
          </a:p>
        </p:txBody>
      </p:sp>
      <p:sp>
        <p:nvSpPr>
          <p:cNvPr id="9" name="Podnadpis 8">
            <a:extLst>
              <a:ext uri="{FF2B5EF4-FFF2-40B4-BE49-F238E27FC236}">
                <a16:creationId xmlns:a16="http://schemas.microsoft.com/office/drawing/2014/main" id="{F446E7FC-1852-4DC9-8FAF-61BE7880A8A1}"/>
              </a:ext>
            </a:extLst>
          </p:cNvPr>
          <p:cNvSpPr>
            <a:spLocks noGrp="1"/>
          </p:cNvSpPr>
          <p:nvPr>
            <p:ph type="subTitle" idx="1"/>
          </p:nvPr>
        </p:nvSpPr>
        <p:spPr/>
        <p:txBody>
          <a:bodyPr/>
          <a:lstStyle/>
          <a:p>
            <a:endParaRPr lang="cs-CZ"/>
          </a:p>
        </p:txBody>
      </p:sp>
    </p:spTree>
    <p:custDataLst>
      <p:tags r:id="rId1"/>
    </p:custDataLst>
    <p:extLst>
      <p:ext uri="{BB962C8B-B14F-4D97-AF65-F5344CB8AC3E}">
        <p14:creationId xmlns:p14="http://schemas.microsoft.com/office/powerpoint/2010/main" val="396186425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crush"/>
      </p:transition>
    </mc:Choice>
    <mc:Fallback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ltLang="cs-CZ" dirty="0"/>
              <a:t>SOUKROMÍ JE LIDSKÉ PRÁVO</a:t>
            </a:r>
            <a:endParaRPr lang="cs-CZ" dirty="0"/>
          </a:p>
        </p:txBody>
      </p:sp>
      <p:sp>
        <p:nvSpPr>
          <p:cNvPr id="3" name="Zástupný symbol pro obsah 2"/>
          <p:cNvSpPr>
            <a:spLocks noGrp="1"/>
          </p:cNvSpPr>
          <p:nvPr>
            <p:ph idx="1"/>
          </p:nvPr>
        </p:nvSpPr>
        <p:spPr/>
        <p:txBody>
          <a:bodyPr/>
          <a:lstStyle/>
          <a:p>
            <a:r>
              <a:rPr lang="cs-CZ" altLang="cs-CZ" sz="2800" dirty="0"/>
              <a:t>Důraz na soukromí je projev individualizace v národních – tj. pro nás v českém – evropských a světových kodexech základních práv (čl. 7 odst. 1 a čl. 10 odst. 2 LZPS, čl. 10 ÚLPB)</a:t>
            </a:r>
          </a:p>
          <a:p>
            <a:endParaRPr lang="cs-CZ" altLang="cs-CZ" sz="2800" dirty="0"/>
          </a:p>
          <a:p>
            <a:r>
              <a:rPr lang="cs-CZ" altLang="cs-CZ" sz="2800" dirty="0"/>
              <a:t>Ochrana soukromí je součást akcentované </a:t>
            </a:r>
            <a:r>
              <a:rPr lang="cs-CZ" altLang="cs-CZ" sz="2800" b="1" dirty="0"/>
              <a:t>autonomie pacienta </a:t>
            </a:r>
            <a:r>
              <a:rPr lang="cs-CZ" altLang="cs-CZ" sz="2800" dirty="0"/>
              <a:t>v moderní bioetice.</a:t>
            </a:r>
          </a:p>
          <a:p>
            <a:endParaRPr lang="cs-CZ" dirty="0"/>
          </a:p>
        </p:txBody>
      </p:sp>
    </p:spTree>
    <p:extLst>
      <p:ext uri="{BB962C8B-B14F-4D97-AF65-F5344CB8AC3E}">
        <p14:creationId xmlns:p14="http://schemas.microsoft.com/office/powerpoint/2010/main" val="366507516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A9BFA59-B53A-4431-B6B4-852447A6A991}"/>
              </a:ext>
            </a:extLst>
          </p:cNvPr>
          <p:cNvSpPr>
            <a:spLocks noGrp="1"/>
          </p:cNvSpPr>
          <p:nvPr>
            <p:ph type="title"/>
          </p:nvPr>
        </p:nvSpPr>
        <p:spPr/>
        <p:txBody>
          <a:bodyPr/>
          <a:lstStyle/>
          <a:p>
            <a:r>
              <a:rPr lang="cs-CZ" dirty="0"/>
              <a:t>Paní Chutná</a:t>
            </a:r>
          </a:p>
        </p:txBody>
      </p:sp>
      <p:sp>
        <p:nvSpPr>
          <p:cNvPr id="3" name="Zástupný symbol pro obsah 2">
            <a:extLst>
              <a:ext uri="{FF2B5EF4-FFF2-40B4-BE49-F238E27FC236}">
                <a16:creationId xmlns:a16="http://schemas.microsoft.com/office/drawing/2014/main" id="{587C4C83-442E-4937-BECB-358ED44E2259}"/>
              </a:ext>
            </a:extLst>
          </p:cNvPr>
          <p:cNvSpPr>
            <a:spLocks noGrp="1"/>
          </p:cNvSpPr>
          <p:nvPr>
            <p:ph idx="1"/>
          </p:nvPr>
        </p:nvSpPr>
        <p:spPr>
          <a:xfrm>
            <a:off x="718800" y="1416205"/>
            <a:ext cx="10753200" cy="4415795"/>
          </a:xfrm>
        </p:spPr>
        <p:txBody>
          <a:bodyPr>
            <a:normAutofit/>
          </a:bodyPr>
          <a:lstStyle/>
          <a:p>
            <a:pPr algn="just"/>
            <a:r>
              <a:rPr lang="pl-PL" dirty="0"/>
              <a:t>Paní Chutná pracuje v restauraci. Jednoho dne onemocněla </a:t>
            </a:r>
            <a:r>
              <a:rPr lang="cs-CZ" dirty="0"/>
              <a:t>nepříjemnou gynekologickou nemocí a musela zůstat na nemocenské. Její zaměstnavatelka, paní Zvědavá, se kterou má občas spory kvůli přístupu k zákazníkům (tvrdí, že by paní Chutná měla nosit kratší sukni), jí nevěřila, že je opravdu nemocná, a proto si zavolala k lékařce, </a:t>
            </a:r>
            <a:r>
              <a:rPr lang="pl-PL" dirty="0"/>
              <a:t>která byla uvedena na neschopence. Zvedla to sestra a ta </a:t>
            </a:r>
            <a:r>
              <a:rPr lang="cs-CZ" dirty="0"/>
              <a:t>paní Zvědavé řekla, jakou nemocí paní Chutná trpí. Paní Chutná se to dozvěděla od svých kolegyň, které jí začaly </a:t>
            </a:r>
            <a:r>
              <a:rPr lang="pl-PL" dirty="0"/>
              <a:t>radit, jak na tuto nemoc vyzrát.</a:t>
            </a:r>
            <a:endParaRPr lang="cs-CZ" dirty="0"/>
          </a:p>
        </p:txBody>
      </p:sp>
    </p:spTree>
    <p:extLst>
      <p:ext uri="{BB962C8B-B14F-4D97-AF65-F5344CB8AC3E}">
        <p14:creationId xmlns:p14="http://schemas.microsoft.com/office/powerpoint/2010/main" val="10187391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crush"/>
      </p:transition>
    </mc:Choice>
    <mc:Fallback xmlns="">
      <p:transition spd="slow">
        <p:fade/>
      </p:transition>
    </mc:Fallback>
  </mc:AlternateContent>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AA3B5C9-9504-40E1-AEB1-A94549AE8658}"/>
              </a:ext>
            </a:extLst>
          </p:cNvPr>
          <p:cNvSpPr>
            <a:spLocks noGrp="1"/>
          </p:cNvSpPr>
          <p:nvPr>
            <p:ph type="title"/>
          </p:nvPr>
        </p:nvSpPr>
        <p:spPr/>
        <p:txBody>
          <a:bodyPr/>
          <a:lstStyle/>
          <a:p>
            <a:r>
              <a:rPr lang="cs-CZ" dirty="0"/>
              <a:t>Paní Chutná</a:t>
            </a:r>
          </a:p>
        </p:txBody>
      </p:sp>
      <p:sp>
        <p:nvSpPr>
          <p:cNvPr id="3" name="Zástupný symbol pro obsah 2">
            <a:extLst>
              <a:ext uri="{FF2B5EF4-FFF2-40B4-BE49-F238E27FC236}">
                <a16:creationId xmlns:a16="http://schemas.microsoft.com/office/drawing/2014/main" id="{F7AD13B9-6327-4BDD-A088-5275E2747B1F}"/>
              </a:ext>
            </a:extLst>
          </p:cNvPr>
          <p:cNvSpPr>
            <a:spLocks noGrp="1"/>
          </p:cNvSpPr>
          <p:nvPr>
            <p:ph idx="1"/>
          </p:nvPr>
        </p:nvSpPr>
        <p:spPr/>
        <p:txBody>
          <a:bodyPr/>
          <a:lstStyle/>
          <a:p>
            <a:r>
              <a:rPr lang="cs-CZ" sz="2800" dirty="0"/>
              <a:t>Porušila sestra lékařské tajemství?</a:t>
            </a:r>
          </a:p>
          <a:p>
            <a:endParaRPr lang="cs-CZ" sz="2800" dirty="0"/>
          </a:p>
          <a:p>
            <a:r>
              <a:rPr lang="cs-CZ" sz="2800" dirty="0"/>
              <a:t>Za jakých okolností by ho bývala byla neporušila?</a:t>
            </a:r>
          </a:p>
        </p:txBody>
      </p:sp>
    </p:spTree>
    <p:extLst>
      <p:ext uri="{BB962C8B-B14F-4D97-AF65-F5344CB8AC3E}">
        <p14:creationId xmlns:p14="http://schemas.microsoft.com/office/powerpoint/2010/main" val="129654128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crush"/>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31D3E20-7215-4369-BD87-1AD249FC08AD}"/>
              </a:ext>
            </a:extLst>
          </p:cNvPr>
          <p:cNvSpPr>
            <a:spLocks noGrp="1"/>
          </p:cNvSpPr>
          <p:nvPr>
            <p:ph type="title"/>
          </p:nvPr>
        </p:nvSpPr>
        <p:spPr/>
        <p:txBody>
          <a:bodyPr/>
          <a:lstStyle/>
          <a:p>
            <a:r>
              <a:rPr lang="cs-CZ" dirty="0"/>
              <a:t>Paní Chutná</a:t>
            </a:r>
          </a:p>
        </p:txBody>
      </p:sp>
      <p:sp>
        <p:nvSpPr>
          <p:cNvPr id="3" name="Zástupný symbol pro obsah 2">
            <a:extLst>
              <a:ext uri="{FF2B5EF4-FFF2-40B4-BE49-F238E27FC236}">
                <a16:creationId xmlns:a16="http://schemas.microsoft.com/office/drawing/2014/main" id="{C8FCA2A3-D2E6-46FE-817E-506B4DCC1D51}"/>
              </a:ext>
            </a:extLst>
          </p:cNvPr>
          <p:cNvSpPr>
            <a:spLocks noGrp="1"/>
          </p:cNvSpPr>
          <p:nvPr>
            <p:ph idx="1"/>
          </p:nvPr>
        </p:nvSpPr>
        <p:spPr/>
        <p:txBody>
          <a:bodyPr>
            <a:normAutofit lnSpcReduction="10000"/>
          </a:bodyPr>
          <a:lstStyle/>
          <a:p>
            <a:pPr algn="just"/>
            <a:r>
              <a:rPr lang="cs-CZ" sz="2400" dirty="0"/>
              <a:t>Sestra lékařské tajemství porušila, neboť jednou z povinností poskytovatele zdravotních služeb, jímž se, v souladu s § 2 zákona č. 372/2011 Sb., o zdravotních službách, myslí rovněž zdravotní sestra, je dle § 51 odst. 1 zákona č. 372/2011 Sb., o zdravotních službách, povinnost zachovat mlčenlivost o všech skutečnostech, o kterých se dozvěděl v souvislosti s poskytováním zdravotních služeb</a:t>
            </a:r>
            <a:r>
              <a:rPr lang="cs-CZ" sz="2400"/>
              <a:t>. </a:t>
            </a:r>
          </a:p>
          <a:p>
            <a:pPr algn="just"/>
            <a:r>
              <a:rPr lang="cs-CZ" sz="2400"/>
              <a:t>Takovéto </a:t>
            </a:r>
            <a:r>
              <a:rPr lang="cs-CZ" sz="2400" dirty="0"/>
              <a:t>informace by sestra mohla paní Zvědavé poskytnout pouze za předpokladu, že by paní Zvědavá </a:t>
            </a:r>
            <a:r>
              <a:rPr lang="pl-PL" sz="2400" dirty="0"/>
              <a:t>byla paní Chutnou určena jako osoba, jíž informace o jejím </a:t>
            </a:r>
            <a:r>
              <a:rPr lang="cs-CZ" sz="2400" dirty="0"/>
              <a:t>zdravotním stavu mohou být sdělovány (§ 33 odst. 1 zákona č. 372/2011 Sb., o zdravotních službách).</a:t>
            </a:r>
          </a:p>
        </p:txBody>
      </p:sp>
    </p:spTree>
    <p:extLst>
      <p:ext uri="{BB962C8B-B14F-4D97-AF65-F5344CB8AC3E}">
        <p14:creationId xmlns:p14="http://schemas.microsoft.com/office/powerpoint/2010/main" val="3098874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crush"/>
      </p:transition>
    </mc:Choice>
    <mc:Fallback xmlns="">
      <p:transition spd="slow">
        <p:fade/>
      </p:transition>
    </mc:Fallback>
  </mc:AlternateContent>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1AEB161-B35E-4798-B391-26BFF16AF50E}"/>
              </a:ext>
            </a:extLst>
          </p:cNvPr>
          <p:cNvSpPr>
            <a:spLocks noGrp="1"/>
          </p:cNvSpPr>
          <p:nvPr>
            <p:ph type="title"/>
          </p:nvPr>
        </p:nvSpPr>
        <p:spPr/>
        <p:txBody>
          <a:bodyPr/>
          <a:lstStyle/>
          <a:p>
            <a:r>
              <a:rPr lang="cs-CZ" dirty="0"/>
              <a:t>Paní Chutná</a:t>
            </a:r>
          </a:p>
        </p:txBody>
      </p:sp>
      <p:sp>
        <p:nvSpPr>
          <p:cNvPr id="3" name="Zástupný symbol pro obsah 2">
            <a:extLst>
              <a:ext uri="{FF2B5EF4-FFF2-40B4-BE49-F238E27FC236}">
                <a16:creationId xmlns:a16="http://schemas.microsoft.com/office/drawing/2014/main" id="{A8EDFE03-0609-4897-B8EE-FFDBF6E2228C}"/>
              </a:ext>
            </a:extLst>
          </p:cNvPr>
          <p:cNvSpPr>
            <a:spLocks noGrp="1"/>
          </p:cNvSpPr>
          <p:nvPr>
            <p:ph idx="1"/>
          </p:nvPr>
        </p:nvSpPr>
        <p:spPr/>
        <p:txBody>
          <a:bodyPr>
            <a:normAutofit/>
          </a:bodyPr>
          <a:lstStyle/>
          <a:p>
            <a:r>
              <a:rPr lang="cs-CZ" sz="3200" dirty="0"/>
              <a:t>Porušila paní Zvědavá povinnou mlčenlivost?</a:t>
            </a:r>
          </a:p>
        </p:txBody>
      </p:sp>
    </p:spTree>
    <p:extLst>
      <p:ext uri="{BB962C8B-B14F-4D97-AF65-F5344CB8AC3E}">
        <p14:creationId xmlns:p14="http://schemas.microsoft.com/office/powerpoint/2010/main" val="335708574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crush"/>
      </p:transition>
    </mc:Choice>
    <mc:Fallback xmlns="">
      <p:transition spd="slow">
        <p:fade/>
      </p:transition>
    </mc:Fallback>
  </mc:AlternateContent>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5F19FC7-51E3-43DA-8A33-D163A4B05AB0}"/>
              </a:ext>
            </a:extLst>
          </p:cNvPr>
          <p:cNvSpPr>
            <a:spLocks noGrp="1"/>
          </p:cNvSpPr>
          <p:nvPr>
            <p:ph type="title"/>
          </p:nvPr>
        </p:nvSpPr>
        <p:spPr/>
        <p:txBody>
          <a:bodyPr/>
          <a:lstStyle/>
          <a:p>
            <a:r>
              <a:rPr lang="cs-CZ" dirty="0"/>
              <a:t>Paní Chutná</a:t>
            </a:r>
          </a:p>
        </p:txBody>
      </p:sp>
      <p:sp>
        <p:nvSpPr>
          <p:cNvPr id="3" name="Zástupný symbol pro obsah 2">
            <a:extLst>
              <a:ext uri="{FF2B5EF4-FFF2-40B4-BE49-F238E27FC236}">
                <a16:creationId xmlns:a16="http://schemas.microsoft.com/office/drawing/2014/main" id="{D67A3379-2438-4B5E-B79E-5D82746BAE15}"/>
              </a:ext>
            </a:extLst>
          </p:cNvPr>
          <p:cNvSpPr>
            <a:spLocks noGrp="1"/>
          </p:cNvSpPr>
          <p:nvPr>
            <p:ph idx="1"/>
          </p:nvPr>
        </p:nvSpPr>
        <p:spPr/>
        <p:txBody>
          <a:bodyPr>
            <a:normAutofit/>
          </a:bodyPr>
          <a:lstStyle/>
          <a:p>
            <a:pPr algn="just"/>
            <a:r>
              <a:rPr lang="cs-CZ" sz="2800" dirty="0"/>
              <a:t>Paní Zvědavá lékařské tajemství neporušila. Povinnost zachovávat lékařské tajemství přísluší dle § 51 odst. 1 zákona č. 372/2011 Sb. Pouze poskytovatelům zdravotních služeb, mezi něž ona nepatří. Chybu vedoucí k porušení lékařského tajemství udělala pouze zdravotní sestra a žádnou roli zde v odpovědnosti paní Zvědavé nehraje fakt, že ona položila otázku.</a:t>
            </a:r>
            <a:endParaRPr lang="cs-CZ" sz="2000" dirty="0"/>
          </a:p>
        </p:txBody>
      </p:sp>
    </p:spTree>
    <p:extLst>
      <p:ext uri="{BB962C8B-B14F-4D97-AF65-F5344CB8AC3E}">
        <p14:creationId xmlns:p14="http://schemas.microsoft.com/office/powerpoint/2010/main" val="73034365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crush"/>
      </p:transition>
    </mc:Choice>
    <mc:Fallback xmlns="">
      <p:transition spd="slow">
        <p:fade/>
      </p:transition>
    </mc:Fallback>
  </mc:AlternateContent>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CDCBDF5-FB33-4158-B581-0C7F781124DD}"/>
              </a:ext>
            </a:extLst>
          </p:cNvPr>
          <p:cNvSpPr>
            <a:spLocks noGrp="1"/>
          </p:cNvSpPr>
          <p:nvPr>
            <p:ph type="title"/>
          </p:nvPr>
        </p:nvSpPr>
        <p:spPr/>
        <p:txBody>
          <a:bodyPr/>
          <a:lstStyle/>
          <a:p>
            <a:r>
              <a:rPr lang="cs-CZ" dirty="0"/>
              <a:t>MUDr. Přívětivý</a:t>
            </a:r>
          </a:p>
        </p:txBody>
      </p:sp>
      <p:sp>
        <p:nvSpPr>
          <p:cNvPr id="3" name="Zástupný symbol pro obsah 2">
            <a:extLst>
              <a:ext uri="{FF2B5EF4-FFF2-40B4-BE49-F238E27FC236}">
                <a16:creationId xmlns:a16="http://schemas.microsoft.com/office/drawing/2014/main" id="{4A9CB9F0-6CE4-456B-80CD-8C73D44A476D}"/>
              </a:ext>
            </a:extLst>
          </p:cNvPr>
          <p:cNvSpPr>
            <a:spLocks noGrp="1"/>
          </p:cNvSpPr>
          <p:nvPr>
            <p:ph idx="1"/>
          </p:nvPr>
        </p:nvSpPr>
        <p:spPr>
          <a:xfrm>
            <a:off x="718800" y="1371600"/>
            <a:ext cx="10753200" cy="4460400"/>
          </a:xfrm>
        </p:spPr>
        <p:txBody>
          <a:bodyPr>
            <a:normAutofit fontScale="85000" lnSpcReduction="10000"/>
          </a:bodyPr>
          <a:lstStyle/>
          <a:p>
            <a:pPr algn="just"/>
            <a:r>
              <a:rPr lang="cs-CZ" dirty="0"/>
              <a:t>Pacient umíral ve zdravotnickém zařízení na leukémii a určil svou manželku jako osobu, která je oprávněna být lékaři informována o jeho zdravotním stavu. Manželka však o něho v průběhu hospitalizace neprojevovala zájem a při jedné příležitosti pan doktor pacienta poučil o právu odvolat své určení. Pacient tedy odvolal udělení svolení k informování manželky, její informování výslovně zakázal. Brzy poté se jeho zdravotní stav zhoršil natolik, že pacient upadl do bezvědomí. Vtom přišla do nemocnice pacientova manželka a žádala informace. Pan doktor Přívětivý jí však informace odmítl poskytnout, což se neobešlo bez slovního incidentu. Několik dní nato pacient zemřel a jeho manželka se dožadovala kopie zdravotnické dokumentace. </a:t>
            </a:r>
            <a:r>
              <a:rPr lang="pl-PL" dirty="0"/>
              <a:t>Pan doktor Přívětivý ji tuto dokumentaci odmítl vydat.</a:t>
            </a:r>
            <a:endParaRPr lang="cs-CZ" dirty="0"/>
          </a:p>
        </p:txBody>
      </p:sp>
    </p:spTree>
    <p:extLst>
      <p:ext uri="{BB962C8B-B14F-4D97-AF65-F5344CB8AC3E}">
        <p14:creationId xmlns:p14="http://schemas.microsoft.com/office/powerpoint/2010/main" val="29961260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crush"/>
      </p:transition>
    </mc:Choice>
    <mc:Fallback xmlns="">
      <p:transition spd="slow">
        <p:fade/>
      </p:transition>
    </mc:Fallback>
  </mc:AlternateContent>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115F85F-2E83-4175-B423-08EB32D008EC}"/>
              </a:ext>
            </a:extLst>
          </p:cNvPr>
          <p:cNvSpPr>
            <a:spLocks noGrp="1"/>
          </p:cNvSpPr>
          <p:nvPr>
            <p:ph type="title"/>
          </p:nvPr>
        </p:nvSpPr>
        <p:spPr/>
        <p:txBody>
          <a:bodyPr/>
          <a:lstStyle/>
          <a:p>
            <a:r>
              <a:rPr lang="cs-CZ" dirty="0"/>
              <a:t>MUDr. Přívětivý</a:t>
            </a:r>
          </a:p>
        </p:txBody>
      </p:sp>
      <p:sp>
        <p:nvSpPr>
          <p:cNvPr id="3" name="Zástupný symbol pro obsah 2">
            <a:extLst>
              <a:ext uri="{FF2B5EF4-FFF2-40B4-BE49-F238E27FC236}">
                <a16:creationId xmlns:a16="http://schemas.microsoft.com/office/drawing/2014/main" id="{78588202-9F1B-493F-99A8-8E96B41E9455}"/>
              </a:ext>
            </a:extLst>
          </p:cNvPr>
          <p:cNvSpPr>
            <a:spLocks noGrp="1"/>
          </p:cNvSpPr>
          <p:nvPr>
            <p:ph idx="1"/>
          </p:nvPr>
        </p:nvSpPr>
        <p:spPr/>
        <p:txBody>
          <a:bodyPr>
            <a:normAutofit/>
          </a:bodyPr>
          <a:lstStyle/>
          <a:p>
            <a:r>
              <a:rPr lang="cs-CZ" sz="2400" dirty="0"/>
              <a:t>Postupoval doktor správně, když odmítl poskytnout informaci poprvé?</a:t>
            </a:r>
          </a:p>
        </p:txBody>
      </p:sp>
    </p:spTree>
    <p:extLst>
      <p:ext uri="{BB962C8B-B14F-4D97-AF65-F5344CB8AC3E}">
        <p14:creationId xmlns:p14="http://schemas.microsoft.com/office/powerpoint/2010/main" val="104347645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crush"/>
      </p:transition>
    </mc:Choice>
    <mc:Fallback xmlns="">
      <p:transition spd="slow">
        <p:fade/>
      </p:transition>
    </mc:Fallback>
  </mc:AlternateContent>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12E6F3A-350C-4F32-B1E8-0EE9BEB91528}"/>
              </a:ext>
            </a:extLst>
          </p:cNvPr>
          <p:cNvSpPr>
            <a:spLocks noGrp="1"/>
          </p:cNvSpPr>
          <p:nvPr>
            <p:ph type="title"/>
          </p:nvPr>
        </p:nvSpPr>
        <p:spPr/>
        <p:txBody>
          <a:bodyPr/>
          <a:lstStyle/>
          <a:p>
            <a:r>
              <a:rPr lang="cs-CZ" dirty="0"/>
              <a:t>MUDr. Přívětivý</a:t>
            </a:r>
          </a:p>
        </p:txBody>
      </p:sp>
      <p:sp>
        <p:nvSpPr>
          <p:cNvPr id="3" name="Zástupný symbol pro obsah 2">
            <a:extLst>
              <a:ext uri="{FF2B5EF4-FFF2-40B4-BE49-F238E27FC236}">
                <a16:creationId xmlns:a16="http://schemas.microsoft.com/office/drawing/2014/main" id="{DA72F220-0131-423B-9312-25093A67F5E5}"/>
              </a:ext>
            </a:extLst>
          </p:cNvPr>
          <p:cNvSpPr>
            <a:spLocks noGrp="1"/>
          </p:cNvSpPr>
          <p:nvPr>
            <p:ph idx="1"/>
          </p:nvPr>
        </p:nvSpPr>
        <p:spPr/>
        <p:txBody>
          <a:bodyPr>
            <a:normAutofit/>
          </a:bodyPr>
          <a:lstStyle/>
          <a:p>
            <a:pPr algn="just"/>
            <a:r>
              <a:rPr lang="cs-CZ" sz="2400" dirty="0"/>
              <a:t>Vycházíme-li z předpokladu, že pacient učinil odvolání svolení a následné zakázání informování manželky ve stavu, který mu tyto úkony platně učinit dovoloval, byl postup lékaře správný. V souladu se zákonem musí lékař přání pacienta neposkytovat určité osobě informace o jeho zdravotním stavu vyhovět, byť by to byla i osoba blízká. Dle zadání příkladu nic nenapovídá tomu, že lékař na pacienta vyvíjel nátlak, což by způsobilo neplatnost jednání pacienta.</a:t>
            </a:r>
          </a:p>
        </p:txBody>
      </p:sp>
    </p:spTree>
    <p:extLst>
      <p:ext uri="{BB962C8B-B14F-4D97-AF65-F5344CB8AC3E}">
        <p14:creationId xmlns:p14="http://schemas.microsoft.com/office/powerpoint/2010/main" val="149498969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crush"/>
      </p:transition>
    </mc:Choice>
    <mc:Fallback xmlns="">
      <p:transition spd="slow">
        <p:fade/>
      </p:transition>
    </mc:Fallback>
  </mc:AlternateContent>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536121D-F251-41D2-8BB0-BD26999464E5}"/>
              </a:ext>
            </a:extLst>
          </p:cNvPr>
          <p:cNvSpPr>
            <a:spLocks noGrp="1"/>
          </p:cNvSpPr>
          <p:nvPr>
            <p:ph type="title"/>
          </p:nvPr>
        </p:nvSpPr>
        <p:spPr/>
        <p:txBody>
          <a:bodyPr/>
          <a:lstStyle/>
          <a:p>
            <a:r>
              <a:rPr lang="cs-CZ" dirty="0"/>
              <a:t>MUDr. Přívětivý</a:t>
            </a:r>
          </a:p>
        </p:txBody>
      </p:sp>
      <p:sp>
        <p:nvSpPr>
          <p:cNvPr id="3" name="Zástupný symbol pro obsah 2">
            <a:extLst>
              <a:ext uri="{FF2B5EF4-FFF2-40B4-BE49-F238E27FC236}">
                <a16:creationId xmlns:a16="http://schemas.microsoft.com/office/drawing/2014/main" id="{E2036B03-4CE9-44E6-9127-FF700CE1C824}"/>
              </a:ext>
            </a:extLst>
          </p:cNvPr>
          <p:cNvSpPr>
            <a:spLocks noGrp="1"/>
          </p:cNvSpPr>
          <p:nvPr>
            <p:ph idx="1"/>
          </p:nvPr>
        </p:nvSpPr>
        <p:spPr/>
        <p:txBody>
          <a:bodyPr>
            <a:normAutofit/>
          </a:bodyPr>
          <a:lstStyle/>
          <a:p>
            <a:r>
              <a:rPr lang="cs-CZ" sz="2400" dirty="0"/>
              <a:t>Postupoval správně, když nevydal kopii zdravotnické dokumentace?</a:t>
            </a:r>
          </a:p>
        </p:txBody>
      </p:sp>
    </p:spTree>
    <p:extLst>
      <p:ext uri="{BB962C8B-B14F-4D97-AF65-F5344CB8AC3E}">
        <p14:creationId xmlns:p14="http://schemas.microsoft.com/office/powerpoint/2010/main" val="77137974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crush"/>
      </p:transition>
    </mc:Choice>
    <mc:Fallback xmlns="">
      <p:transition spd="slow">
        <p:fade/>
      </p:transition>
    </mc:Fallback>
  </mc:AlternateContent>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7176828-B300-4C28-9EC4-379823C9716C}"/>
              </a:ext>
            </a:extLst>
          </p:cNvPr>
          <p:cNvSpPr>
            <a:spLocks noGrp="1"/>
          </p:cNvSpPr>
          <p:nvPr>
            <p:ph type="title"/>
          </p:nvPr>
        </p:nvSpPr>
        <p:spPr/>
        <p:txBody>
          <a:bodyPr/>
          <a:lstStyle/>
          <a:p>
            <a:r>
              <a:rPr lang="cs-CZ" dirty="0"/>
              <a:t>MUDr. Přívětivý</a:t>
            </a:r>
          </a:p>
        </p:txBody>
      </p:sp>
      <p:sp>
        <p:nvSpPr>
          <p:cNvPr id="3" name="Zástupný symbol pro obsah 2">
            <a:extLst>
              <a:ext uri="{FF2B5EF4-FFF2-40B4-BE49-F238E27FC236}">
                <a16:creationId xmlns:a16="http://schemas.microsoft.com/office/drawing/2014/main" id="{F987DF0A-2CBD-4AFC-A72F-FB07244A9C03}"/>
              </a:ext>
            </a:extLst>
          </p:cNvPr>
          <p:cNvSpPr>
            <a:spLocks noGrp="1"/>
          </p:cNvSpPr>
          <p:nvPr>
            <p:ph idx="1"/>
          </p:nvPr>
        </p:nvSpPr>
        <p:spPr>
          <a:xfrm>
            <a:off x="718800" y="1405054"/>
            <a:ext cx="10753200" cy="4426946"/>
          </a:xfrm>
        </p:spPr>
        <p:txBody>
          <a:bodyPr>
            <a:normAutofit lnSpcReduction="10000"/>
          </a:bodyPr>
          <a:lstStyle/>
          <a:p>
            <a:pPr algn="just"/>
            <a:r>
              <a:rPr lang="cs-CZ" sz="2400" dirty="0"/>
              <a:t>Rozhodující pro tuto odpověď je rozsah, ve kterém provedl pacient určení manželky jako osoby, která má být informována o jeho zdravotním stavu, a rozsah, v jakém následně toto určení zrušil. Dle znění § 33 odst. 1 zákona č. 372/2011 Sb., o zdravotních službách, lze dovodit, že pacient může určit, že vybraným osobám budou poskytovány pouze některé informace, a pokud budou </a:t>
            </a:r>
            <a:r>
              <a:rPr lang="it-IT" sz="2400" dirty="0"/>
              <a:t>moci být informovány, neznamená to a priori i svolení</a:t>
            </a:r>
            <a:r>
              <a:rPr lang="cs-CZ" sz="2400" dirty="0"/>
              <a:t> s nahlížením do zdravotnické dokumentace, které musí být uděleno výslovně. Pokud pacient spolu s prostým poskytováním informací zakázal rovněž nahlížení do zdravotnické dokumentace, činil lékař správně, když ji manželce </a:t>
            </a:r>
            <a:r>
              <a:rPr lang="it-IT" sz="2400" dirty="0"/>
              <a:t>nezpřístupnil, neboť zákaz platí i po smrti pacienta,</a:t>
            </a:r>
            <a:r>
              <a:rPr lang="cs-CZ" sz="2400" dirty="0"/>
              <a:t> </a:t>
            </a:r>
            <a:r>
              <a:rPr lang="pl-PL" sz="2400" dirty="0"/>
              <a:t>jak praví § 65 odst. 1 písm. c) ve spojení s § 33 odst. 4 </a:t>
            </a:r>
            <a:r>
              <a:rPr lang="cs-CZ" sz="2400" dirty="0"/>
              <a:t>zákona č. 372/2011 Sb., o zdravotních službách.</a:t>
            </a:r>
          </a:p>
        </p:txBody>
      </p:sp>
    </p:spTree>
    <p:extLst>
      <p:ext uri="{BB962C8B-B14F-4D97-AF65-F5344CB8AC3E}">
        <p14:creationId xmlns:p14="http://schemas.microsoft.com/office/powerpoint/2010/main" val="38691894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crush"/>
      </p:transition>
    </mc:Choice>
    <mc:Fallback xmlns="">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Právo pacienta zaručené ústavním pořádkem</a:t>
            </a:r>
          </a:p>
        </p:txBody>
      </p:sp>
      <p:sp>
        <p:nvSpPr>
          <p:cNvPr id="3" name="Zástupný symbol pro obsah 2"/>
          <p:cNvSpPr>
            <a:spLocks noGrp="1"/>
          </p:cNvSpPr>
          <p:nvPr>
            <p:ph idx="1"/>
          </p:nvPr>
        </p:nvSpPr>
        <p:spPr>
          <a:xfrm>
            <a:off x="677334" y="1608653"/>
            <a:ext cx="8596668" cy="3880773"/>
          </a:xfrm>
        </p:spPr>
        <p:txBody>
          <a:bodyPr>
            <a:normAutofit lnSpcReduction="10000"/>
          </a:bodyPr>
          <a:lstStyle/>
          <a:p>
            <a:endParaRPr lang="cs-CZ" sz="2400" dirty="0"/>
          </a:p>
          <a:p>
            <a:r>
              <a:rPr lang="cs-CZ" sz="3000" dirty="0"/>
              <a:t>Listina základních práv a svobod</a:t>
            </a:r>
          </a:p>
          <a:p>
            <a:pPr lvl="1"/>
            <a:endParaRPr lang="cs-CZ" sz="2600" dirty="0"/>
          </a:p>
          <a:p>
            <a:pPr marL="457200" lvl="1" indent="-457200">
              <a:buFont typeface="Arial" panose="020B0604020202020204" pitchFamily="34" charset="0"/>
              <a:buChar char="•"/>
            </a:pPr>
            <a:r>
              <a:rPr lang="cs-CZ" sz="2600" dirty="0"/>
              <a:t>Článek 10</a:t>
            </a:r>
          </a:p>
          <a:p>
            <a:pPr lvl="1"/>
            <a:endParaRPr lang="cs-CZ" sz="2600" dirty="0"/>
          </a:p>
          <a:p>
            <a:pPr marL="1257300" lvl="2" indent="-342900">
              <a:buFont typeface="Arial" panose="020B0604020202020204" pitchFamily="34" charset="0"/>
              <a:buChar char="•"/>
            </a:pPr>
            <a:r>
              <a:rPr lang="cs-CZ" sz="2200" dirty="0"/>
              <a:t>Každý má právo, aby byla zachována jeho lidská důstojnost, osobní čest, dobrá pověst a chráněno jeho jméno.</a:t>
            </a:r>
          </a:p>
          <a:p>
            <a:pPr marL="1257300" lvl="2" indent="-342900">
              <a:buFont typeface="Arial" panose="020B0604020202020204" pitchFamily="34" charset="0"/>
              <a:buChar char="•"/>
            </a:pPr>
            <a:endParaRPr lang="cs-CZ" sz="2200" dirty="0"/>
          </a:p>
          <a:p>
            <a:pPr marL="1257300" lvl="2" indent="-342900">
              <a:buFont typeface="Arial" panose="020B0604020202020204" pitchFamily="34" charset="0"/>
              <a:buChar char="•"/>
            </a:pPr>
            <a:r>
              <a:rPr lang="cs-CZ" sz="2200" dirty="0"/>
              <a:t>Každý má právo na ochranu před neoprávněným zasahováním do soukromého a rodinného života.</a:t>
            </a:r>
          </a:p>
          <a:p>
            <a:pPr marL="1257300" lvl="2" indent="-342900">
              <a:buFont typeface="Arial" panose="020B0604020202020204" pitchFamily="34" charset="0"/>
              <a:buChar char="•"/>
            </a:pPr>
            <a:endParaRPr lang="cs-CZ" sz="2200" dirty="0"/>
          </a:p>
          <a:p>
            <a:pPr marL="1257300" lvl="2" indent="-342900">
              <a:buFont typeface="Arial" panose="020B0604020202020204" pitchFamily="34" charset="0"/>
              <a:buChar char="•"/>
            </a:pPr>
            <a:r>
              <a:rPr lang="cs-CZ" sz="2200" dirty="0"/>
              <a:t>Každý má právo na ochranu před neoprávněným shromažďováním, zveřejňováním nebo jiným zneužíváním údajů o své osobě.</a:t>
            </a:r>
          </a:p>
        </p:txBody>
      </p:sp>
    </p:spTree>
    <p:extLst>
      <p:ext uri="{BB962C8B-B14F-4D97-AF65-F5344CB8AC3E}">
        <p14:creationId xmlns:p14="http://schemas.microsoft.com/office/powerpoint/2010/main" val="358750787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F55D226-BA52-46F9-AA8F-4B9CD80B39A1}"/>
              </a:ext>
            </a:extLst>
          </p:cNvPr>
          <p:cNvSpPr>
            <a:spLocks noGrp="1"/>
          </p:cNvSpPr>
          <p:nvPr>
            <p:ph type="title"/>
          </p:nvPr>
        </p:nvSpPr>
        <p:spPr/>
        <p:txBody>
          <a:bodyPr/>
          <a:lstStyle/>
          <a:p>
            <a:r>
              <a:rPr lang="cs-CZ" dirty="0"/>
              <a:t>MUDr. Přívětivý</a:t>
            </a:r>
          </a:p>
        </p:txBody>
      </p:sp>
      <p:sp>
        <p:nvSpPr>
          <p:cNvPr id="3" name="Zástupný symbol pro obsah 2">
            <a:extLst>
              <a:ext uri="{FF2B5EF4-FFF2-40B4-BE49-F238E27FC236}">
                <a16:creationId xmlns:a16="http://schemas.microsoft.com/office/drawing/2014/main" id="{EA740C8D-84FC-4192-9CE9-3AE914940621}"/>
              </a:ext>
            </a:extLst>
          </p:cNvPr>
          <p:cNvSpPr>
            <a:spLocks noGrp="1"/>
          </p:cNvSpPr>
          <p:nvPr>
            <p:ph idx="1"/>
          </p:nvPr>
        </p:nvSpPr>
        <p:spPr/>
        <p:txBody>
          <a:bodyPr>
            <a:normAutofit/>
          </a:bodyPr>
          <a:lstStyle/>
          <a:p>
            <a:r>
              <a:rPr lang="cs-CZ" sz="2400" dirty="0"/>
              <a:t>A co další osoby? Komu mohou být informace o zdravotním stavu pacienta poskytnuty?</a:t>
            </a:r>
          </a:p>
        </p:txBody>
      </p:sp>
    </p:spTree>
    <p:extLst>
      <p:ext uri="{BB962C8B-B14F-4D97-AF65-F5344CB8AC3E}">
        <p14:creationId xmlns:p14="http://schemas.microsoft.com/office/powerpoint/2010/main" val="204869930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crush"/>
      </p:transition>
    </mc:Choice>
    <mc:Fallback xmlns="">
      <p:transition spd="slow">
        <p:fade/>
      </p:transition>
    </mc:Fallback>
  </mc:AlternateContent>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165C6D2-70F5-4D67-BA0A-7F04BC12B8EF}"/>
              </a:ext>
            </a:extLst>
          </p:cNvPr>
          <p:cNvSpPr>
            <a:spLocks noGrp="1"/>
          </p:cNvSpPr>
          <p:nvPr>
            <p:ph type="title"/>
          </p:nvPr>
        </p:nvSpPr>
        <p:spPr/>
        <p:txBody>
          <a:bodyPr/>
          <a:lstStyle/>
          <a:p>
            <a:r>
              <a:rPr lang="cs-CZ" dirty="0"/>
              <a:t>MUDr. Přívětivý</a:t>
            </a:r>
          </a:p>
        </p:txBody>
      </p:sp>
      <p:sp>
        <p:nvSpPr>
          <p:cNvPr id="3" name="Zástupný symbol pro obsah 2">
            <a:extLst>
              <a:ext uri="{FF2B5EF4-FFF2-40B4-BE49-F238E27FC236}">
                <a16:creationId xmlns:a16="http://schemas.microsoft.com/office/drawing/2014/main" id="{CEA1C380-C71B-4AAA-A10E-706314A0B72D}"/>
              </a:ext>
            </a:extLst>
          </p:cNvPr>
          <p:cNvSpPr>
            <a:spLocks noGrp="1"/>
          </p:cNvSpPr>
          <p:nvPr>
            <p:ph idx="1"/>
          </p:nvPr>
        </p:nvSpPr>
        <p:spPr>
          <a:xfrm>
            <a:off x="718800" y="1505415"/>
            <a:ext cx="10753200" cy="4326585"/>
          </a:xfrm>
        </p:spPr>
        <p:txBody>
          <a:bodyPr>
            <a:normAutofit/>
          </a:bodyPr>
          <a:lstStyle/>
          <a:p>
            <a:pPr algn="just"/>
            <a:r>
              <a:rPr lang="cs-CZ" sz="3200" dirty="0"/>
              <a:t>Na rozdíl od manželky, jejíž přístup k dokumentaci je až na výjimky znemožněn, se k dokumentaci pacienta po jeho smrti mohou dostat osoby jím výslovně určené dle § 65 odst. 1 písm. b) zákona č. 372/2011 Sb., o zdravotních službách, a ostatní osoby blízké dle § 65 odst. 1 písm. c) ve spojení s § 33 odst. 4 zákona č. 372/2011 Sb., o zdravotních službách.</a:t>
            </a:r>
          </a:p>
        </p:txBody>
      </p:sp>
    </p:spTree>
    <p:extLst>
      <p:ext uri="{BB962C8B-B14F-4D97-AF65-F5344CB8AC3E}">
        <p14:creationId xmlns:p14="http://schemas.microsoft.com/office/powerpoint/2010/main" val="222781375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crush"/>
      </p:transition>
    </mc:Choice>
    <mc:Fallback xmlns="">
      <p:transition spd="slow">
        <p:fade/>
      </p:transition>
    </mc:Fallback>
  </mc:AlternateContent>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6A689AE-B4AD-4E1E-AA7C-EE515037C51B}"/>
              </a:ext>
            </a:extLst>
          </p:cNvPr>
          <p:cNvSpPr>
            <a:spLocks noGrp="1"/>
          </p:cNvSpPr>
          <p:nvPr>
            <p:ph type="title"/>
          </p:nvPr>
        </p:nvSpPr>
        <p:spPr/>
        <p:txBody>
          <a:bodyPr/>
          <a:lstStyle/>
          <a:p>
            <a:r>
              <a:rPr lang="cs-CZ" dirty="0"/>
              <a:t>Paní Sklenářová</a:t>
            </a:r>
          </a:p>
        </p:txBody>
      </p:sp>
      <p:sp>
        <p:nvSpPr>
          <p:cNvPr id="3" name="Zástupný symbol pro obsah 2">
            <a:extLst>
              <a:ext uri="{FF2B5EF4-FFF2-40B4-BE49-F238E27FC236}">
                <a16:creationId xmlns:a16="http://schemas.microsoft.com/office/drawing/2014/main" id="{B6A4E380-745F-4F78-8FF3-C5DB299C69E4}"/>
              </a:ext>
            </a:extLst>
          </p:cNvPr>
          <p:cNvSpPr>
            <a:spLocks noGrp="1"/>
          </p:cNvSpPr>
          <p:nvPr>
            <p:ph idx="1"/>
          </p:nvPr>
        </p:nvSpPr>
        <p:spPr>
          <a:xfrm>
            <a:off x="677334" y="1382752"/>
            <a:ext cx="10795866" cy="4706738"/>
          </a:xfrm>
        </p:spPr>
        <p:txBody>
          <a:bodyPr>
            <a:normAutofit/>
          </a:bodyPr>
          <a:lstStyle/>
          <a:p>
            <a:pPr algn="just"/>
            <a:r>
              <a:rPr lang="cs-CZ" sz="2400" dirty="0"/>
              <a:t>Paní Sklenářová v mládí prožila těžké životní období spojené se závislostí na návykových látkách. Před lety se svou situaci rozhodla řešit a úspěšně absolvovala protidrogové léčení. Tuto informaci posléze sdělila svému praktickému lékaři, který </a:t>
            </a:r>
            <a:r>
              <a:rPr lang="pl-PL" sz="2400" dirty="0"/>
              <a:t>ji zaznamenal do zdravotnické dokumentace. Původně </a:t>
            </a:r>
            <a:r>
              <a:rPr lang="cs-CZ" sz="2400" dirty="0"/>
              <a:t>se nedělo nic zvláštního, nicméně později ji tato informace, objevující se ve výpisech ze zdravotnické dokumentace, začala činit komplikace. Především má paní Sklenářová za to, že několikrát stála informace o její závislosti a léčení objevující </a:t>
            </a:r>
            <a:r>
              <a:rPr lang="pl-PL" sz="2400" dirty="0"/>
              <a:t>se ve výpisu z dokumentace za neúspěchem </a:t>
            </a:r>
            <a:r>
              <a:rPr lang="cs-CZ" sz="2400" dirty="0"/>
              <a:t>při hledání zaměstnání. Z těchto důvodů by Paní </a:t>
            </a:r>
            <a:r>
              <a:rPr lang="pl-PL" sz="2400" dirty="0"/>
              <a:t>Sklenářová chtěla, aby byla tato informace z její </a:t>
            </a:r>
            <a:r>
              <a:rPr lang="cs-CZ" sz="2400" dirty="0"/>
              <a:t>zdravotnické dokumentace vymazána.</a:t>
            </a:r>
          </a:p>
        </p:txBody>
      </p:sp>
    </p:spTree>
    <p:extLst>
      <p:ext uri="{BB962C8B-B14F-4D97-AF65-F5344CB8AC3E}">
        <p14:creationId xmlns:p14="http://schemas.microsoft.com/office/powerpoint/2010/main" val="139161236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crush"/>
      </p:transition>
    </mc:Choice>
    <mc:Fallback xmlns="">
      <p:transition spd="slow">
        <p:fade/>
      </p:transition>
    </mc:Fallback>
  </mc:AlternateContent>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9051393-7169-450D-9E3C-41651334EDB5}"/>
              </a:ext>
            </a:extLst>
          </p:cNvPr>
          <p:cNvSpPr>
            <a:spLocks noGrp="1"/>
          </p:cNvSpPr>
          <p:nvPr>
            <p:ph type="title"/>
          </p:nvPr>
        </p:nvSpPr>
        <p:spPr/>
        <p:txBody>
          <a:bodyPr/>
          <a:lstStyle/>
          <a:p>
            <a:r>
              <a:rPr lang="cs-CZ" dirty="0"/>
              <a:t>Paní Sklenářová</a:t>
            </a:r>
          </a:p>
        </p:txBody>
      </p:sp>
      <p:sp>
        <p:nvSpPr>
          <p:cNvPr id="3" name="Zástupný symbol pro obsah 2">
            <a:extLst>
              <a:ext uri="{FF2B5EF4-FFF2-40B4-BE49-F238E27FC236}">
                <a16:creationId xmlns:a16="http://schemas.microsoft.com/office/drawing/2014/main" id="{B898E724-97D7-4D43-A7FE-2A6FEA7B47AB}"/>
              </a:ext>
            </a:extLst>
          </p:cNvPr>
          <p:cNvSpPr>
            <a:spLocks noGrp="1"/>
          </p:cNvSpPr>
          <p:nvPr>
            <p:ph idx="1"/>
          </p:nvPr>
        </p:nvSpPr>
        <p:spPr/>
        <p:txBody>
          <a:bodyPr>
            <a:normAutofit/>
          </a:bodyPr>
          <a:lstStyle/>
          <a:p>
            <a:r>
              <a:rPr lang="cs-CZ" sz="2800" dirty="0"/>
              <a:t>Je možné informaci o její drogové závislosti ze zdravotnické dokumentace vymazat?</a:t>
            </a:r>
          </a:p>
        </p:txBody>
      </p:sp>
    </p:spTree>
    <p:extLst>
      <p:ext uri="{BB962C8B-B14F-4D97-AF65-F5344CB8AC3E}">
        <p14:creationId xmlns:p14="http://schemas.microsoft.com/office/powerpoint/2010/main" val="179915723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crush"/>
      </p:transition>
    </mc:Choice>
    <mc:Fallback xmlns="">
      <p:transition spd="slow">
        <p:fade/>
      </p:transition>
    </mc:Fallback>
  </mc:AlternateContent>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7C1C58A-6C12-4303-B577-EFBFF27B228F}"/>
              </a:ext>
            </a:extLst>
          </p:cNvPr>
          <p:cNvSpPr>
            <a:spLocks noGrp="1"/>
          </p:cNvSpPr>
          <p:nvPr>
            <p:ph type="title"/>
          </p:nvPr>
        </p:nvSpPr>
        <p:spPr/>
        <p:txBody>
          <a:bodyPr/>
          <a:lstStyle/>
          <a:p>
            <a:r>
              <a:rPr lang="cs-CZ" dirty="0"/>
              <a:t>Paní Sklenářová</a:t>
            </a:r>
          </a:p>
        </p:txBody>
      </p:sp>
      <p:sp>
        <p:nvSpPr>
          <p:cNvPr id="3" name="Zástupný symbol pro obsah 2">
            <a:extLst>
              <a:ext uri="{FF2B5EF4-FFF2-40B4-BE49-F238E27FC236}">
                <a16:creationId xmlns:a16="http://schemas.microsoft.com/office/drawing/2014/main" id="{EFA0EF9B-74F4-468B-AB82-F92C78CF2C6A}"/>
              </a:ext>
            </a:extLst>
          </p:cNvPr>
          <p:cNvSpPr>
            <a:spLocks noGrp="1"/>
          </p:cNvSpPr>
          <p:nvPr>
            <p:ph idx="1"/>
          </p:nvPr>
        </p:nvSpPr>
        <p:spPr>
          <a:xfrm>
            <a:off x="718800" y="1438507"/>
            <a:ext cx="10753200" cy="4393493"/>
          </a:xfrm>
        </p:spPr>
        <p:txBody>
          <a:bodyPr>
            <a:normAutofit fontScale="92500"/>
          </a:bodyPr>
          <a:lstStyle/>
          <a:p>
            <a:pPr algn="just"/>
            <a:r>
              <a:rPr lang="cs-CZ" sz="2400" dirty="0"/>
              <a:t>Zdravotnická dokumentace musí být dle § 54 odst. 2 zákona č. 372/2011 Sb., o zdravotních službách, </a:t>
            </a:r>
            <a:r>
              <a:rPr lang="cs-CZ" sz="2400" u="sng" dirty="0"/>
              <a:t>vedena úplně, pravdivě</a:t>
            </a:r>
            <a:r>
              <a:rPr lang="cs-CZ" sz="2400" dirty="0"/>
              <a:t> a čitelně. Pokud Váš zdravotní stav uvedený v dokumentaci souhlasí se skutečností, neexistuje nárok na odstranění takového záznamu.</a:t>
            </a:r>
          </a:p>
          <a:p>
            <a:pPr algn="just"/>
            <a:r>
              <a:rPr lang="cs-CZ" sz="2400" dirty="0"/>
              <a:t>Účelem existence možnosti odstranění informací z dokumentace nebo jejich oprav je zamezení výskytu nepravdivých či technicky špatně zaznamenaných skutečností.</a:t>
            </a:r>
          </a:p>
          <a:p>
            <a:pPr algn="just"/>
            <a:r>
              <a:rPr lang="cs-CZ" sz="2400" dirty="0"/>
              <a:t>Z pouhého důvodu, že uchovávání této informace ve zdravotnické dokumentaci může negativně působit ve společnosti, tak není možné danou informaci odstranit. Ad absurdum by takto pacienti mohli požadovat odstranění informací o léčbě rakoviny a jiných nemocech, čímž by samotná </a:t>
            </a:r>
            <a:r>
              <a:rPr lang="pl-PL" sz="2400" dirty="0"/>
              <a:t>podstata zdravotnické dokumentace pozbyla smyslu.</a:t>
            </a:r>
            <a:endParaRPr lang="cs-CZ" sz="2400" dirty="0"/>
          </a:p>
        </p:txBody>
      </p:sp>
    </p:spTree>
    <p:extLst>
      <p:ext uri="{BB962C8B-B14F-4D97-AF65-F5344CB8AC3E}">
        <p14:creationId xmlns:p14="http://schemas.microsoft.com/office/powerpoint/2010/main" val="112365634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crush"/>
      </p:transition>
    </mc:Choice>
    <mc:Fallback xmlns="">
      <p:transition spd="slow">
        <p:fade/>
      </p:transition>
    </mc:Fallback>
  </mc:AlternateContent>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79FF0DC-3AB3-4AC0-9ACD-690773C1836A}"/>
              </a:ext>
            </a:extLst>
          </p:cNvPr>
          <p:cNvSpPr>
            <a:spLocks noGrp="1"/>
          </p:cNvSpPr>
          <p:nvPr>
            <p:ph type="title"/>
          </p:nvPr>
        </p:nvSpPr>
        <p:spPr/>
        <p:txBody>
          <a:bodyPr/>
          <a:lstStyle/>
          <a:p>
            <a:r>
              <a:rPr lang="cs-CZ" dirty="0"/>
              <a:t>Paní Sklenářová</a:t>
            </a:r>
          </a:p>
        </p:txBody>
      </p:sp>
      <p:sp>
        <p:nvSpPr>
          <p:cNvPr id="3" name="Zástupný symbol pro obsah 2">
            <a:extLst>
              <a:ext uri="{FF2B5EF4-FFF2-40B4-BE49-F238E27FC236}">
                <a16:creationId xmlns:a16="http://schemas.microsoft.com/office/drawing/2014/main" id="{82CF5A70-C46C-457C-B2CC-ABE85085B89F}"/>
              </a:ext>
            </a:extLst>
          </p:cNvPr>
          <p:cNvSpPr>
            <a:spLocks noGrp="1"/>
          </p:cNvSpPr>
          <p:nvPr>
            <p:ph idx="1"/>
          </p:nvPr>
        </p:nvSpPr>
        <p:spPr/>
        <p:txBody>
          <a:bodyPr>
            <a:normAutofit/>
          </a:bodyPr>
          <a:lstStyle/>
          <a:p>
            <a:r>
              <a:rPr lang="cs-CZ" sz="2800" dirty="0"/>
              <a:t>Existuje jiný způsob, jak tuto část minulosti pro účely zaměstnání „utajit“?</a:t>
            </a:r>
          </a:p>
        </p:txBody>
      </p:sp>
    </p:spTree>
    <p:extLst>
      <p:ext uri="{BB962C8B-B14F-4D97-AF65-F5344CB8AC3E}">
        <p14:creationId xmlns:p14="http://schemas.microsoft.com/office/powerpoint/2010/main" val="129717617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crush"/>
      </p:transition>
    </mc:Choice>
    <mc:Fallback xmlns="">
      <p:transition spd="slow">
        <p:fade/>
      </p:transition>
    </mc:Fallback>
  </mc:AlternateContent>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8081C6E-C784-4BDF-9ED6-64B42C8DCBA3}"/>
              </a:ext>
            </a:extLst>
          </p:cNvPr>
          <p:cNvSpPr>
            <a:spLocks noGrp="1"/>
          </p:cNvSpPr>
          <p:nvPr>
            <p:ph type="title"/>
          </p:nvPr>
        </p:nvSpPr>
        <p:spPr/>
        <p:txBody>
          <a:bodyPr/>
          <a:lstStyle/>
          <a:p>
            <a:r>
              <a:rPr lang="cs-CZ" dirty="0"/>
              <a:t>Paní Sklenářová</a:t>
            </a:r>
          </a:p>
        </p:txBody>
      </p:sp>
      <p:sp>
        <p:nvSpPr>
          <p:cNvPr id="3" name="Zástupný symbol pro obsah 2">
            <a:extLst>
              <a:ext uri="{FF2B5EF4-FFF2-40B4-BE49-F238E27FC236}">
                <a16:creationId xmlns:a16="http://schemas.microsoft.com/office/drawing/2014/main" id="{84FD2E69-A9F6-45B6-A67A-980820D8153A}"/>
              </a:ext>
            </a:extLst>
          </p:cNvPr>
          <p:cNvSpPr>
            <a:spLocks noGrp="1"/>
          </p:cNvSpPr>
          <p:nvPr>
            <p:ph idx="1"/>
          </p:nvPr>
        </p:nvSpPr>
        <p:spPr>
          <a:xfrm>
            <a:off x="718800" y="1527717"/>
            <a:ext cx="10753200" cy="4304283"/>
          </a:xfrm>
        </p:spPr>
        <p:txBody>
          <a:bodyPr>
            <a:normAutofit lnSpcReduction="10000"/>
          </a:bodyPr>
          <a:lstStyle/>
          <a:p>
            <a:pPr algn="just"/>
            <a:r>
              <a:rPr lang="cs-CZ" sz="2400" dirty="0"/>
              <a:t>Posouzení zdravotního stavu za účelem zjištění zdravotní způsobilosti uchazeče o zaměstnání provádí zaměstnavatelem určený lékař, který je, s pomocí zjištění všech relevantních skutečností, povinen posoudit zdravotní stav uchazeče a sepsat o něm posudek. K zaměstnavateli se následně dostane nikoliv samotný výpis či kopie zdravotnické dokumentace, ale posudek lékaře, v němž je obsaženo hodnocení, zda je dotyčný uchazeč o zaměstnání schopen konkrétní práci vykonávat nebo ne (eventuálně jestli je schopna ji vykonávat s nějakou podmínkou). Na jednu stranu se sice, jak bylo uvedeno v první odpovědi, daný údaj ze zdravotnické dokumentace vypustit nedá, na stranu druhou by se však ve výsledném posudku, který obdrží zaměstnavatel, neměl objevit.</a:t>
            </a:r>
          </a:p>
        </p:txBody>
      </p:sp>
    </p:spTree>
    <p:extLst>
      <p:ext uri="{BB962C8B-B14F-4D97-AF65-F5344CB8AC3E}">
        <p14:creationId xmlns:p14="http://schemas.microsoft.com/office/powerpoint/2010/main" val="345861347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crush"/>
      </p:transition>
    </mc:Choice>
    <mc:Fallback xmlns="">
      <p:transition spd="slow">
        <p:fade/>
      </p:transition>
    </mc:Fallback>
  </mc:AlternateContent>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356C51B-8A40-4402-8F65-FBA4FC5E4064}"/>
              </a:ext>
            </a:extLst>
          </p:cNvPr>
          <p:cNvSpPr>
            <a:spLocks noGrp="1"/>
          </p:cNvSpPr>
          <p:nvPr>
            <p:ph type="title"/>
          </p:nvPr>
        </p:nvSpPr>
        <p:spPr/>
        <p:txBody>
          <a:bodyPr/>
          <a:lstStyle/>
          <a:p>
            <a:r>
              <a:rPr lang="cs-CZ" dirty="0"/>
              <a:t>Opletalovi</a:t>
            </a:r>
          </a:p>
        </p:txBody>
      </p:sp>
      <p:sp>
        <p:nvSpPr>
          <p:cNvPr id="3" name="Zástupný symbol pro obsah 2">
            <a:extLst>
              <a:ext uri="{FF2B5EF4-FFF2-40B4-BE49-F238E27FC236}">
                <a16:creationId xmlns:a16="http://schemas.microsoft.com/office/drawing/2014/main" id="{8DED2C1F-0B3E-42E1-B824-3F11CA6702C3}"/>
              </a:ext>
            </a:extLst>
          </p:cNvPr>
          <p:cNvSpPr>
            <a:spLocks noGrp="1"/>
          </p:cNvSpPr>
          <p:nvPr>
            <p:ph idx="1"/>
          </p:nvPr>
        </p:nvSpPr>
        <p:spPr>
          <a:xfrm>
            <a:off x="718800" y="1471961"/>
            <a:ext cx="10753200" cy="4360039"/>
          </a:xfrm>
        </p:spPr>
        <p:txBody>
          <a:bodyPr>
            <a:normAutofit/>
          </a:bodyPr>
          <a:lstStyle/>
          <a:p>
            <a:pPr algn="just"/>
            <a:r>
              <a:rPr lang="pt-BR" sz="2400" dirty="0"/>
              <a:t>Paní Opletalová a její muž chodili se svou dcerou do</a:t>
            </a:r>
            <a:r>
              <a:rPr lang="cs-CZ" sz="2400" dirty="0"/>
              <a:t> poradny k dětskému lékaři MUDr. Smělému. MUDr. Smělý nevyhověl žádosti manželů Opletalových, aby bylo posunuto započetí očkování tzv. </a:t>
            </a:r>
            <a:r>
              <a:rPr lang="cs-CZ" sz="2400" dirty="0" err="1"/>
              <a:t>hexavakcínou</a:t>
            </a:r>
            <a:r>
              <a:rPr lang="cs-CZ" sz="2400" dirty="0"/>
              <a:t> </a:t>
            </a:r>
            <a:r>
              <a:rPr lang="pl-PL" sz="2400" dirty="0"/>
              <a:t>do pozdějšího věku dcery a přesvědčil je, aby byla </a:t>
            </a:r>
            <a:r>
              <a:rPr lang="cs-CZ" sz="2400" dirty="0"/>
              <a:t>vakcína podána ve věku 3 měsíců dcery. U dcery došlo následně k výskytu nežádoucí reakce a rodiče se rozhodli změnit pediatra. Na základě doporučení si našli nového pediatra a požádali ho o přijetí dcery do péče. Současně požádali MUDr. Smělého, aby jim předal originál zdravotnické dokumentace dcery. MUDr. Smělý odmítl vydat originál a předal jim pouze tzv. výpis z dokumentace, který obsahoval nejdůležitější skutečnosti týkající se péče o dceru.</a:t>
            </a:r>
          </a:p>
        </p:txBody>
      </p:sp>
    </p:spTree>
    <p:extLst>
      <p:ext uri="{BB962C8B-B14F-4D97-AF65-F5344CB8AC3E}">
        <p14:creationId xmlns:p14="http://schemas.microsoft.com/office/powerpoint/2010/main" val="176987498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crush"/>
      </p:transition>
    </mc:Choice>
    <mc:Fallback xmlns="">
      <p:transition spd="slow">
        <p:fade/>
      </p:transition>
    </mc:Fallback>
  </mc:AlternateContent>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F69EFB3-2E13-410D-957C-7E0223A75E8D}"/>
              </a:ext>
            </a:extLst>
          </p:cNvPr>
          <p:cNvSpPr>
            <a:spLocks noGrp="1"/>
          </p:cNvSpPr>
          <p:nvPr>
            <p:ph type="title"/>
          </p:nvPr>
        </p:nvSpPr>
        <p:spPr/>
        <p:txBody>
          <a:bodyPr/>
          <a:lstStyle/>
          <a:p>
            <a:r>
              <a:rPr lang="cs-CZ" dirty="0"/>
              <a:t>Opletalovi</a:t>
            </a:r>
          </a:p>
        </p:txBody>
      </p:sp>
      <p:sp>
        <p:nvSpPr>
          <p:cNvPr id="3" name="Zástupný symbol pro obsah 2">
            <a:extLst>
              <a:ext uri="{FF2B5EF4-FFF2-40B4-BE49-F238E27FC236}">
                <a16:creationId xmlns:a16="http://schemas.microsoft.com/office/drawing/2014/main" id="{F0886968-8E51-43DE-9D71-63A3A86553D3}"/>
              </a:ext>
            </a:extLst>
          </p:cNvPr>
          <p:cNvSpPr>
            <a:spLocks noGrp="1"/>
          </p:cNvSpPr>
          <p:nvPr>
            <p:ph idx="1"/>
          </p:nvPr>
        </p:nvSpPr>
        <p:spPr/>
        <p:txBody>
          <a:bodyPr>
            <a:normAutofit/>
          </a:bodyPr>
          <a:lstStyle/>
          <a:p>
            <a:r>
              <a:rPr lang="cs-CZ" sz="2800" dirty="0"/>
              <a:t>Byl postup doktora Smělého v pořádku?</a:t>
            </a:r>
          </a:p>
        </p:txBody>
      </p:sp>
    </p:spTree>
    <p:extLst>
      <p:ext uri="{BB962C8B-B14F-4D97-AF65-F5344CB8AC3E}">
        <p14:creationId xmlns:p14="http://schemas.microsoft.com/office/powerpoint/2010/main" val="208835752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crush"/>
      </p:transition>
    </mc:Choice>
    <mc:Fallback xmlns="">
      <p:transition spd="slow">
        <p:fade/>
      </p:transition>
    </mc:Fallback>
  </mc:AlternateContent>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86C3133-940F-4871-BC4A-8E99224D6CD0}"/>
              </a:ext>
            </a:extLst>
          </p:cNvPr>
          <p:cNvSpPr>
            <a:spLocks noGrp="1"/>
          </p:cNvSpPr>
          <p:nvPr>
            <p:ph type="title"/>
          </p:nvPr>
        </p:nvSpPr>
        <p:spPr/>
        <p:txBody>
          <a:bodyPr/>
          <a:lstStyle/>
          <a:p>
            <a:r>
              <a:rPr lang="cs-CZ" dirty="0"/>
              <a:t>Opletalovi</a:t>
            </a:r>
          </a:p>
        </p:txBody>
      </p:sp>
      <p:sp>
        <p:nvSpPr>
          <p:cNvPr id="3" name="Zástupný symbol pro obsah 2">
            <a:extLst>
              <a:ext uri="{FF2B5EF4-FFF2-40B4-BE49-F238E27FC236}">
                <a16:creationId xmlns:a16="http://schemas.microsoft.com/office/drawing/2014/main" id="{F37DC066-1ACD-43D7-9ED5-24DC2EE83360}"/>
              </a:ext>
            </a:extLst>
          </p:cNvPr>
          <p:cNvSpPr>
            <a:spLocks noGrp="1"/>
          </p:cNvSpPr>
          <p:nvPr>
            <p:ph idx="1"/>
          </p:nvPr>
        </p:nvSpPr>
        <p:spPr>
          <a:xfrm>
            <a:off x="718800" y="1338146"/>
            <a:ext cx="10753200" cy="4493854"/>
          </a:xfrm>
        </p:spPr>
        <p:txBody>
          <a:bodyPr>
            <a:normAutofit/>
          </a:bodyPr>
          <a:lstStyle/>
          <a:p>
            <a:pPr algn="just"/>
            <a:r>
              <a:rPr lang="cs-CZ" sz="2000" dirty="0"/>
              <a:t>Tento postup byl v pořádku, neboť zákon lékaři nepřikazuje, aby pacientovi či jeho zákonným zástupcům předal originál dokumentace. Jak praví § 45 odst. 2 písm. g) zákona č. 372/2011 Sb., o zdravotních službách, poskytovatel zdravotních služeb je povinen předat jiným poskytovatelům informace o zdravotním stavu pacienta, které jsou nezbytné k zajištění návaznosti dalších zdravotních služeb. Tyto podmínky splňuje buď kopie dokumentace, nebo i pouhý výpis z ní, pokud obsahuje všechny nutné informace. Bližší specifikaci výpisu ze zdravotnické dokumentace přináší vyhláška č. 98/2011 Sb., o zdravotnické dokumentaci. Naopak originál zdravotnické dokumentace by s pacientem neměl k novému ošetřujícímu lékaři putovat vůbec a měl by setrvat u minulého ošetřujícího lékaře, kterému příloha č. 3 vyhlášky č. 98/2012 Sb., o zdravotnické dokumentaci, přikazuje uchovávat originální lékařské záznamy ještě 10 let po ukončení péče a poté je skartovat.</a:t>
            </a:r>
          </a:p>
        </p:txBody>
      </p:sp>
    </p:spTree>
    <p:extLst>
      <p:ext uri="{BB962C8B-B14F-4D97-AF65-F5344CB8AC3E}">
        <p14:creationId xmlns:p14="http://schemas.microsoft.com/office/powerpoint/2010/main" val="2222278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crush"/>
      </p:transition>
    </mc:Choice>
    <mc:Fallback xmlns="">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lvl="0"/>
            <a:r>
              <a:rPr lang="cs-CZ" dirty="0"/>
              <a:t>Zvláštní citlivost informací o zdraví</a:t>
            </a:r>
          </a:p>
        </p:txBody>
      </p:sp>
      <p:sp>
        <p:nvSpPr>
          <p:cNvPr id="3" name="Zástupný symbol pro obsah 2"/>
          <p:cNvSpPr>
            <a:spLocks noGrp="1"/>
          </p:cNvSpPr>
          <p:nvPr>
            <p:ph idx="1"/>
          </p:nvPr>
        </p:nvSpPr>
        <p:spPr/>
        <p:txBody>
          <a:bodyPr>
            <a:normAutofit fontScale="92500"/>
          </a:bodyPr>
          <a:lstStyle/>
          <a:p>
            <a:pPr marL="457200" indent="-457200">
              <a:buFont typeface="Arial" panose="020B0604020202020204" pitchFamily="34" charset="0"/>
              <a:buChar char="•"/>
            </a:pPr>
            <a:r>
              <a:rPr lang="cs-CZ" altLang="cs-CZ" sz="2800" dirty="0"/>
              <a:t>Mnohé informace o zdravotním stavu jsou citlivé (pohlavní život, duševní stav, závislosti na alkoholu a drogách, profesní a kariérní perspektivy). </a:t>
            </a:r>
          </a:p>
          <a:p>
            <a:endParaRPr lang="cs-CZ" altLang="cs-CZ" sz="2800" dirty="0"/>
          </a:p>
          <a:p>
            <a:pPr marL="457200" indent="-457200">
              <a:buFont typeface="Arial" panose="020B0604020202020204" pitchFamily="34" charset="0"/>
              <a:buChar char="•"/>
            </a:pPr>
            <a:r>
              <a:rPr lang="cs-CZ" altLang="cs-CZ" sz="2800" dirty="0"/>
              <a:t>Některé jiné jsou obecně citlivé méně, zvláště nelze-li je snadno utajit. </a:t>
            </a:r>
          </a:p>
          <a:p>
            <a:endParaRPr lang="cs-CZ" altLang="cs-CZ" sz="2800" dirty="0"/>
          </a:p>
          <a:p>
            <a:pPr marL="457200" indent="-457200">
              <a:buFont typeface="Arial" panose="020B0604020202020204" pitchFamily="34" charset="0"/>
              <a:buChar char="•"/>
            </a:pPr>
            <a:r>
              <a:rPr lang="cs-CZ" altLang="cs-CZ" sz="2800" dirty="0"/>
              <a:t>Mohou být ale citlivé pro konkrétní pacienty (třeba s ohledem na zaměstnání, rodinu, náboženství a podobně).  </a:t>
            </a:r>
          </a:p>
          <a:p>
            <a:endParaRPr lang="cs-CZ" dirty="0"/>
          </a:p>
        </p:txBody>
      </p:sp>
    </p:spTree>
    <p:extLst>
      <p:ext uri="{BB962C8B-B14F-4D97-AF65-F5344CB8AC3E}">
        <p14:creationId xmlns:p14="http://schemas.microsoft.com/office/powerpoint/2010/main" val="159717630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0FB5B96-B870-44D6-9572-D0178B48C615}"/>
              </a:ext>
            </a:extLst>
          </p:cNvPr>
          <p:cNvSpPr>
            <a:spLocks noGrp="1"/>
          </p:cNvSpPr>
          <p:nvPr>
            <p:ph type="title"/>
          </p:nvPr>
        </p:nvSpPr>
        <p:spPr/>
        <p:txBody>
          <a:bodyPr/>
          <a:lstStyle/>
          <a:p>
            <a:r>
              <a:rPr lang="cs-CZ" dirty="0"/>
              <a:t>Opletalovi</a:t>
            </a:r>
          </a:p>
        </p:txBody>
      </p:sp>
      <p:sp>
        <p:nvSpPr>
          <p:cNvPr id="3" name="Zástupný symbol pro obsah 2">
            <a:extLst>
              <a:ext uri="{FF2B5EF4-FFF2-40B4-BE49-F238E27FC236}">
                <a16:creationId xmlns:a16="http://schemas.microsoft.com/office/drawing/2014/main" id="{39E5EA48-793B-4611-B57F-E486D514B3FE}"/>
              </a:ext>
            </a:extLst>
          </p:cNvPr>
          <p:cNvSpPr>
            <a:spLocks noGrp="1"/>
          </p:cNvSpPr>
          <p:nvPr>
            <p:ph idx="1"/>
          </p:nvPr>
        </p:nvSpPr>
        <p:spPr/>
        <p:txBody>
          <a:bodyPr>
            <a:normAutofit/>
          </a:bodyPr>
          <a:lstStyle/>
          <a:p>
            <a:r>
              <a:rPr lang="pl-PL" sz="2400" dirty="0"/>
              <a:t>Jak se mohou rodiče dostat k informacím ze zdravotnické dokumentace?</a:t>
            </a:r>
            <a:endParaRPr lang="cs-CZ" sz="2400" dirty="0"/>
          </a:p>
        </p:txBody>
      </p:sp>
    </p:spTree>
    <p:extLst>
      <p:ext uri="{BB962C8B-B14F-4D97-AF65-F5344CB8AC3E}">
        <p14:creationId xmlns:p14="http://schemas.microsoft.com/office/powerpoint/2010/main" val="203285065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crush"/>
      </p:transition>
    </mc:Choice>
    <mc:Fallback xmlns="">
      <p:transition spd="slow">
        <p:fade/>
      </p:transition>
    </mc:Fallback>
  </mc:AlternateContent>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299FB37-D303-4484-B070-026A09A4A546}"/>
              </a:ext>
            </a:extLst>
          </p:cNvPr>
          <p:cNvSpPr>
            <a:spLocks noGrp="1"/>
          </p:cNvSpPr>
          <p:nvPr>
            <p:ph type="title"/>
          </p:nvPr>
        </p:nvSpPr>
        <p:spPr/>
        <p:txBody>
          <a:bodyPr/>
          <a:lstStyle/>
          <a:p>
            <a:r>
              <a:rPr lang="cs-CZ" dirty="0"/>
              <a:t>Opletalovi</a:t>
            </a:r>
          </a:p>
        </p:txBody>
      </p:sp>
      <p:sp>
        <p:nvSpPr>
          <p:cNvPr id="3" name="Zástupný symbol pro obsah 2">
            <a:extLst>
              <a:ext uri="{FF2B5EF4-FFF2-40B4-BE49-F238E27FC236}">
                <a16:creationId xmlns:a16="http://schemas.microsoft.com/office/drawing/2014/main" id="{A2D282B0-D289-49F7-8D7B-DEEFD09A7943}"/>
              </a:ext>
            </a:extLst>
          </p:cNvPr>
          <p:cNvSpPr>
            <a:spLocks noGrp="1"/>
          </p:cNvSpPr>
          <p:nvPr>
            <p:ph idx="1"/>
          </p:nvPr>
        </p:nvSpPr>
        <p:spPr/>
        <p:txBody>
          <a:bodyPr>
            <a:normAutofit/>
          </a:bodyPr>
          <a:lstStyle/>
          <a:p>
            <a:pPr algn="just"/>
            <a:r>
              <a:rPr lang="cs-CZ" sz="2400" dirty="0"/>
              <a:t>Rodiče se k informacím obsaženým ve zdravotnické dokumentaci dostanou stejným způsobem jako samotný pacient – jejich dítě. Dle § 65 odst. 1 písm. a) mohou do zdravotnické dokumentace nahlížet nejen pacienti, ale také jejich zákonní zástupci. Totéž platí o právu pořizovat z ní výpisy a kopie.</a:t>
            </a:r>
          </a:p>
        </p:txBody>
      </p:sp>
    </p:spTree>
    <p:extLst>
      <p:ext uri="{BB962C8B-B14F-4D97-AF65-F5344CB8AC3E}">
        <p14:creationId xmlns:p14="http://schemas.microsoft.com/office/powerpoint/2010/main" val="54073911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crush"/>
      </p:transition>
    </mc:Choice>
    <mc:Fallback xmlns="">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dirty="0"/>
              <a:t>Ochrana soukromí VS Mlčenlivost</a:t>
            </a:r>
            <a:endParaRPr lang="en-GB" dirty="0"/>
          </a:p>
        </p:txBody>
      </p:sp>
      <p:sp>
        <p:nvSpPr>
          <p:cNvPr id="5" name="Zástupný symbol pro text 4"/>
          <p:cNvSpPr>
            <a:spLocks noGrp="1"/>
          </p:cNvSpPr>
          <p:nvPr>
            <p:ph type="body" idx="1"/>
          </p:nvPr>
        </p:nvSpPr>
        <p:spPr>
          <a:xfrm>
            <a:off x="664028" y="1686228"/>
            <a:ext cx="4185623" cy="576262"/>
          </a:xfrm>
        </p:spPr>
        <p:style>
          <a:lnRef idx="2">
            <a:schemeClr val="accent5"/>
          </a:lnRef>
          <a:fillRef idx="1">
            <a:schemeClr val="lt1"/>
          </a:fillRef>
          <a:effectRef idx="0">
            <a:schemeClr val="accent5"/>
          </a:effectRef>
          <a:fontRef idx="minor">
            <a:schemeClr val="dk1"/>
          </a:fontRef>
        </p:style>
        <p:txBody>
          <a:bodyPr/>
          <a:lstStyle/>
          <a:p>
            <a:pPr algn="ctr"/>
            <a:r>
              <a:rPr lang="cs-CZ" dirty="0"/>
              <a:t>Soukromí </a:t>
            </a:r>
          </a:p>
        </p:txBody>
      </p:sp>
      <p:sp>
        <p:nvSpPr>
          <p:cNvPr id="3" name="Content Placeholder 2"/>
          <p:cNvSpPr>
            <a:spLocks noGrp="1"/>
          </p:cNvSpPr>
          <p:nvPr>
            <p:ph sz="half" idx="2"/>
          </p:nvPr>
        </p:nvSpPr>
        <p:spPr>
          <a:xfrm>
            <a:off x="664027" y="2312779"/>
            <a:ext cx="4185623" cy="3304117"/>
          </a:xfrm>
        </p:spPr>
        <p:txBody>
          <a:bodyPr/>
          <a:lstStyle/>
          <a:p>
            <a:pPr marL="285750" lvl="1" indent="-285750">
              <a:buFont typeface="Wingdings" panose="05000000000000000000" pitchFamily="2" charset="2"/>
              <a:buChar char="§"/>
            </a:pPr>
            <a:endParaRPr lang="cs-CZ" dirty="0"/>
          </a:p>
          <a:p>
            <a:pPr marL="285750" lvl="1" indent="-285750">
              <a:buFont typeface="Wingdings" panose="05000000000000000000" pitchFamily="2" charset="2"/>
              <a:buChar char="§"/>
            </a:pPr>
            <a:r>
              <a:rPr lang="cs-CZ" dirty="0"/>
              <a:t>Ochrana před zjišťováním a shromažďováním osobních údajů</a:t>
            </a:r>
          </a:p>
          <a:p>
            <a:pPr marL="285750" lvl="1" indent="-285750">
              <a:buFont typeface="Wingdings" panose="05000000000000000000" pitchFamily="2" charset="2"/>
              <a:buChar char="§"/>
            </a:pPr>
            <a:endParaRPr lang="cs-CZ" dirty="0"/>
          </a:p>
          <a:p>
            <a:pPr marL="285750" lvl="1" indent="-285750">
              <a:buFont typeface="Wingdings" panose="05000000000000000000" pitchFamily="2" charset="2"/>
              <a:buChar char="§"/>
            </a:pPr>
            <a:r>
              <a:rPr lang="cs-CZ" dirty="0"/>
              <a:t>Ochrana před neoprávněným přístupem k informacím</a:t>
            </a:r>
          </a:p>
          <a:p>
            <a:pPr marL="285750" lvl="1" indent="-285750">
              <a:buFont typeface="Wingdings" panose="05000000000000000000" pitchFamily="2" charset="2"/>
              <a:buChar char="§"/>
            </a:pPr>
            <a:endParaRPr lang="cs-CZ" dirty="0"/>
          </a:p>
          <a:p>
            <a:pPr marL="285750" lvl="1" indent="-285750">
              <a:buFont typeface="Wingdings" panose="05000000000000000000" pitchFamily="2" charset="2"/>
              <a:buChar char="§"/>
            </a:pPr>
            <a:r>
              <a:rPr lang="cs-CZ" dirty="0"/>
              <a:t>Ochrana před pořizováním fotografií, nahrávek a záznamů</a:t>
            </a:r>
          </a:p>
          <a:p>
            <a:pPr marL="457200" lvl="1" indent="0">
              <a:buNone/>
            </a:pPr>
            <a:endParaRPr lang="cs-CZ" dirty="0"/>
          </a:p>
          <a:p>
            <a:pPr lvl="1">
              <a:buFont typeface="Arial" charset="0"/>
              <a:buChar char="•"/>
            </a:pPr>
            <a:endParaRPr lang="cs-CZ" dirty="0"/>
          </a:p>
          <a:p>
            <a:pPr lvl="4"/>
            <a:endParaRPr lang="cs-CZ" dirty="0"/>
          </a:p>
        </p:txBody>
      </p:sp>
      <p:sp>
        <p:nvSpPr>
          <p:cNvPr id="6" name="Zástupný symbol pro text 5"/>
          <p:cNvSpPr>
            <a:spLocks noGrp="1"/>
          </p:cNvSpPr>
          <p:nvPr>
            <p:ph type="body" sz="quarter" idx="3"/>
          </p:nvPr>
        </p:nvSpPr>
        <p:spPr>
          <a:xfrm>
            <a:off x="6096000" y="1686228"/>
            <a:ext cx="4185618" cy="576262"/>
          </a:xfrm>
        </p:spPr>
        <p:style>
          <a:lnRef idx="2">
            <a:schemeClr val="accent4"/>
          </a:lnRef>
          <a:fillRef idx="1">
            <a:schemeClr val="lt1"/>
          </a:fillRef>
          <a:effectRef idx="0">
            <a:schemeClr val="accent4"/>
          </a:effectRef>
          <a:fontRef idx="minor">
            <a:schemeClr val="dk1"/>
          </a:fontRef>
        </p:style>
        <p:txBody>
          <a:bodyPr/>
          <a:lstStyle/>
          <a:p>
            <a:pPr algn="ctr"/>
            <a:r>
              <a:rPr lang="cs-CZ" dirty="0"/>
              <a:t>Mlčenlivost</a:t>
            </a:r>
          </a:p>
        </p:txBody>
      </p:sp>
      <p:sp>
        <p:nvSpPr>
          <p:cNvPr id="4" name="Content Placeholder 3"/>
          <p:cNvSpPr>
            <a:spLocks noGrp="1"/>
          </p:cNvSpPr>
          <p:nvPr>
            <p:ph sz="quarter" idx="4"/>
          </p:nvPr>
        </p:nvSpPr>
        <p:spPr>
          <a:xfrm>
            <a:off x="6096001" y="2312778"/>
            <a:ext cx="4185617" cy="3304117"/>
          </a:xfrm>
        </p:spPr>
        <p:txBody>
          <a:bodyPr/>
          <a:lstStyle/>
          <a:p>
            <a:pPr lvl="1"/>
            <a:endParaRPr lang="cs-CZ" dirty="0"/>
          </a:p>
          <a:p>
            <a:pPr marL="285750" lvl="1" indent="-285750">
              <a:buFont typeface="Arial" panose="020B0604020202020204" pitchFamily="34" charset="0"/>
              <a:buChar char="•"/>
            </a:pPr>
            <a:r>
              <a:rPr lang="cs-CZ" dirty="0"/>
              <a:t>Ochrana před šířením informací, k nimiž zdravotník získal přístup</a:t>
            </a:r>
          </a:p>
          <a:p>
            <a:pPr marL="285750" lvl="1" indent="-285750">
              <a:buFont typeface="Arial" panose="020B0604020202020204" pitchFamily="34" charset="0"/>
              <a:buChar char="•"/>
            </a:pPr>
            <a:endParaRPr lang="cs-CZ" dirty="0"/>
          </a:p>
          <a:p>
            <a:pPr marL="285750" lvl="1" indent="-285750">
              <a:buFont typeface="Arial" panose="020B0604020202020204" pitchFamily="34" charset="0"/>
              <a:buChar char="•"/>
            </a:pPr>
            <a:r>
              <a:rPr lang="cs-CZ" dirty="0"/>
              <a:t>I v případě, že tyto informace získal legálně</a:t>
            </a:r>
            <a:endParaRPr lang="en-GB" dirty="0"/>
          </a:p>
        </p:txBody>
      </p:sp>
    </p:spTree>
    <p:extLst>
      <p:ext uri="{BB962C8B-B14F-4D97-AF65-F5344CB8AC3E}">
        <p14:creationId xmlns:p14="http://schemas.microsoft.com/office/powerpoint/2010/main" val="353573307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Soukromí</a:t>
            </a:r>
          </a:p>
        </p:txBody>
      </p:sp>
      <p:graphicFrame>
        <p:nvGraphicFramePr>
          <p:cNvPr id="4" name="Zástupný symbol pro obsah 3"/>
          <p:cNvGraphicFramePr>
            <a:graphicFrameLocks noGrp="1"/>
          </p:cNvGraphicFramePr>
          <p:nvPr>
            <p:ph idx="1"/>
            <p:extLst>
              <p:ext uri="{D42A27DB-BD31-4B8C-83A1-F6EECF244321}">
                <p14:modId xmlns:p14="http://schemas.microsoft.com/office/powerpoint/2010/main" val="3323706943"/>
              </p:ext>
            </p:extLst>
          </p:nvPr>
        </p:nvGraphicFramePr>
        <p:xfrm>
          <a:off x="677334" y="1494263"/>
          <a:ext cx="10795866" cy="443818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92747473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tags/tag1.xml><?xml version="1.0" encoding="utf-8"?>
<p:tagLst xmlns:a="http://schemas.openxmlformats.org/drawingml/2006/main" xmlns:r="http://schemas.openxmlformats.org/officeDocument/2006/relationships" xmlns:p="http://schemas.openxmlformats.org/presentationml/2006/main">
  <p:tag name="ARS_RESPONSETYPE" val="None"/>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SIZE" val="14"/>
  <p:tag name="ARS_CHARTPARA_DATALABELFONTBOLD" val="False"/>
  <p:tag name="ARS_CHARTPARA_DATALABELFONTITALIC" val="False"/>
  <p:tag name="ARS_CHARTPARA_DATALABELFONTCOLOR" val="-16777216"/>
  <p:tag name="ARS_CHARTPARA_DATAFORMAT" val="ltNumberValue"/>
  <p:tag name="ARS_CHARTPARA_SHOWTIME" val="csStop"/>
  <p:tag name="ARS_CHARTPARA_NUMBERDEC" val="0"/>
  <p:tag name="ARS_CHARTPARA_DATAPERCENTBASE" val="crParticipant"/>
  <p:tag name="ARS_CHARTPARA_PERCENTDEC" val="1"/>
  <p:tag name="ARS_CHARTPARA_SHOW3D" val="0"/>
  <p:tag name="ARS_CHARTPOINTWIDTH" val="0.5"/>
  <p:tag name="ARS_CHARTSHOWITEMTEXT" val="0"/>
  <p:tag name="ARS_CHARTPARA_SHOWWINDOW" val="0"/>
</p:tagLst>
</file>

<file path=ppt/tags/tag2.xml><?xml version="1.0" encoding="utf-8"?>
<p:tagLst xmlns:a="http://schemas.openxmlformats.org/drawingml/2006/main" xmlns:r="http://schemas.openxmlformats.org/officeDocument/2006/relationships" xmlns:p="http://schemas.openxmlformats.org/presentationml/2006/main">
  <p:tag name="ARS_RESPONSETYPE" val="None"/>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SIZE" val="14"/>
  <p:tag name="ARS_CHARTPARA_DATALABELFONTBOLD" val="False"/>
  <p:tag name="ARS_CHARTPARA_DATALABELFONTITALIC" val="False"/>
  <p:tag name="ARS_CHARTPARA_DATALABELFONTCOLOR" val="-16777216"/>
  <p:tag name="ARS_CHARTPARA_DATAFORMAT" val="ltNumberValue"/>
  <p:tag name="ARS_CHARTPARA_SHOWTIME" val="csStop"/>
  <p:tag name="ARS_CHARTPARA_NUMBERDEC" val="0"/>
  <p:tag name="ARS_CHARTPARA_DATAPERCENTBASE" val="crParticipant"/>
  <p:tag name="ARS_CHARTPARA_PERCENTDEC" val="1"/>
  <p:tag name="ARS_CHARTPARA_SHOW3D" val="0"/>
  <p:tag name="ARS_CHARTPOINTWIDTH" val="0.5"/>
  <p:tag name="ARS_CHARTSHOWITEMTEXT" val="0"/>
</p:tagLst>
</file>

<file path=ppt/theme/theme1.xml><?xml version="1.0" encoding="utf-8"?>
<a:theme xmlns:a="http://schemas.openxmlformats.org/drawingml/2006/main" name="Prezentace_MU_CZ">
  <a:themeElements>
    <a:clrScheme name="MUNI MED">
      <a:dk1>
        <a:srgbClr val="000000"/>
      </a:dk1>
      <a:lt1>
        <a:srgbClr val="FFFFFF"/>
      </a:lt1>
      <a:dk2>
        <a:srgbClr val="0000DC"/>
      </a:dk2>
      <a:lt2>
        <a:srgbClr val="FFC000"/>
      </a:lt2>
      <a:accent1>
        <a:srgbClr val="0000DC"/>
      </a:accent1>
      <a:accent2>
        <a:srgbClr val="F01928"/>
      </a:accent2>
      <a:accent3>
        <a:srgbClr val="00AF3F"/>
      </a:accent3>
      <a:accent4>
        <a:srgbClr val="4BC8FF"/>
      </a:accent4>
      <a:accent5>
        <a:srgbClr val="FF7300"/>
      </a:accent5>
      <a:accent6>
        <a:srgbClr val="B9006E"/>
      </a:accent6>
      <a:hlink>
        <a:srgbClr val="0000DC"/>
      </a:hlink>
      <a:folHlink>
        <a:srgbClr val="5AC8AF"/>
      </a:folHlink>
    </a:clrScheme>
    <a:fontScheme name="Office – klasické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rtlCol="0"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sz="2800" b="0" i="0" u="none" strike="noStrike" cap="none" normalizeH="0" baseline="0" dirty="0" err="1" smtClean="0">
            <a:ln>
              <a:noFill/>
            </a:ln>
            <a:solidFill>
              <a:schemeClr val="bg1"/>
            </a:solidFill>
            <a:effectLst/>
            <a:latin typeface="+mn-lt"/>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cs-CZ" sz="2400" b="0" i="0" u="none" strike="noStrike" cap="none" normalizeH="0" baseline="0" smtClean="0">
            <a:ln>
              <a:noFill/>
            </a:ln>
            <a:solidFill>
              <a:schemeClr val="tx1"/>
            </a:solidFill>
            <a:effectLst/>
            <a:latin typeface="Tahoma" pitchFamily="34" charset="0"/>
          </a:defRPr>
        </a:defPPr>
      </a:lstStyle>
    </a:lnDef>
    <a:txDef>
      <a:spPr>
        <a:noFill/>
      </a:spPr>
      <a:bodyPr wrap="square" rtlCol="0">
        <a:spAutoFit/>
      </a:bodyPr>
      <a:lstStyle>
        <a:defPPr algn="l">
          <a:defRPr sz="2800" dirty="0" err="1" smtClean="0">
            <a:latin typeface="+mn-lt"/>
          </a:defRPr>
        </a:defPPr>
      </a:lstStyle>
    </a:txDef>
  </a:objectDefaults>
  <a:extraClrSchemeLst>
    <a:extraClrScheme>
      <a:clrScheme name="Směsi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Směsi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Směsi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Směsi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Směsi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Směsi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Směsi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MUNI-MED-prezentace-CZ.potx" id="{0256B392-11D6-4CFF-A65D-2F19E0793336}" vid="{4DBF336A-63FD-420A-B5B7-04D31F847D65}"/>
    </a:ext>
  </a:extLst>
</a:theme>
</file>

<file path=ppt/theme/theme2.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kument" ma:contentTypeID="0x010100FBF5F04DBBFBBB4CB25CD168A9BB118E" ma:contentTypeVersion="2" ma:contentTypeDescription="Vytvoří nový dokument" ma:contentTypeScope="" ma:versionID="1af4da90f3adddca779843ca5b55a313">
  <xsd:schema xmlns:xsd="http://www.w3.org/2001/XMLSchema" xmlns:xs="http://www.w3.org/2001/XMLSchema" xmlns:p="http://schemas.microsoft.com/office/2006/metadata/properties" xmlns:ns2="99cd793c-f4fb-482a-b9a0-c60adb87adea" targetNamespace="http://schemas.microsoft.com/office/2006/metadata/properties" ma:root="true" ma:fieldsID="84498529ed87b677d0ac82c7e4d397b2" ns2:_="">
    <xsd:import namespace="99cd793c-f4fb-482a-b9a0-c60adb87adea"/>
    <xsd:element name="properties">
      <xsd:complexType>
        <xsd:sequence>
          <xsd:element name="documentManagement">
            <xsd:complexType>
              <xsd:all>
                <xsd:element ref="ns2:MediaServiceMetadata" minOccurs="0"/>
                <xsd:element ref="ns2:MediaServiceFast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9cd793c-f4fb-482a-b9a0-c60adb87adea"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yp obsahu"/>
        <xsd:element ref="dc:title" minOccurs="0" maxOccurs="1" ma:index="4" ma:displayName="Nadpis"/>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D6EB0F90-9773-4B83-8E84-852CD869B7C4}">
  <ds:schemaRefs>
    <ds:schemaRef ds:uri="http://schemas.microsoft.com/sharepoint/v3/contenttype/forms"/>
  </ds:schemaRefs>
</ds:datastoreItem>
</file>

<file path=customXml/itemProps2.xml><?xml version="1.0" encoding="utf-8"?>
<ds:datastoreItem xmlns:ds="http://schemas.openxmlformats.org/officeDocument/2006/customXml" ds:itemID="{F4EF11FC-04DA-49D8-A2D2-01BE846D5BAC}">
  <ds:schemaRefs>
    <ds:schemaRef ds:uri="http://schemas.microsoft.com/office/2006/metadata/properties"/>
    <ds:schemaRef ds:uri="http://schemas.microsoft.com/office/infopath/2007/PartnerControls"/>
  </ds:schemaRefs>
</ds:datastoreItem>
</file>

<file path=customXml/itemProps3.xml><?xml version="1.0" encoding="utf-8"?>
<ds:datastoreItem xmlns:ds="http://schemas.openxmlformats.org/officeDocument/2006/customXml" ds:itemID="{16717FB9-943F-49E1-A800-474E1B1A3BC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99cd793c-f4fb-482a-b9a0-c60adb87ade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muni-med-prezentace-cz-v10</Template>
  <TotalTime>479</TotalTime>
  <Words>3754</Words>
  <Application>Microsoft Office PowerPoint</Application>
  <PresentationFormat>Širokoúhlá obrazovka</PresentationFormat>
  <Paragraphs>333</Paragraphs>
  <Slides>71</Slides>
  <Notes>0</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71</vt:i4>
      </vt:variant>
    </vt:vector>
  </HeadingPairs>
  <TitlesOfParts>
    <vt:vector size="75" baseType="lpstr">
      <vt:lpstr>Arial</vt:lpstr>
      <vt:lpstr>Tahoma</vt:lpstr>
      <vt:lpstr>Wingdings</vt:lpstr>
      <vt:lpstr>Prezentace_MU_CZ</vt:lpstr>
      <vt:lpstr>Soukromí  Povinná mlčenlivost zdravotnických pracovníků  </vt:lpstr>
      <vt:lpstr>Požadavek etiky</vt:lpstr>
      <vt:lpstr>Význam informací a soukromí dnes</vt:lpstr>
      <vt:lpstr>Trvalé otázky a nové výzvy </vt:lpstr>
      <vt:lpstr>SOUKROMÍ JE LIDSKÉ PRÁVO</vt:lpstr>
      <vt:lpstr>Právo pacienta zaručené ústavním pořádkem</vt:lpstr>
      <vt:lpstr>Zvláštní citlivost informací o zdraví</vt:lpstr>
      <vt:lpstr>Ochrana soukromí VS Mlčenlivost</vt:lpstr>
      <vt:lpstr>Soukromí</vt:lpstr>
      <vt:lpstr>Zákonné zakotvení povinné mlčenlivosti</vt:lpstr>
      <vt:lpstr>Obecná ustanovení vztahující se k ochraně soukromí (OZ)</vt:lpstr>
      <vt:lpstr>Podoba a soukromí</vt:lpstr>
      <vt:lpstr>Ochrana podoby člověka</vt:lpstr>
      <vt:lpstr>Zákon o zdravotních službách</vt:lpstr>
      <vt:lpstr>Pro koho platí povinná mlčenlivost</vt:lpstr>
      <vt:lpstr>Za porušení povinné mlčenlivosti se nepovažuje </vt:lpstr>
      <vt:lpstr>Souhlas pacienta</vt:lpstr>
      <vt:lpstr>Informace o zdravotním stavu pacienta vyžádané orgány veřejné moci</vt:lpstr>
      <vt:lpstr>Oznamovací povinnost</vt:lpstr>
      <vt:lpstr>Zapamatujte si!</vt:lpstr>
      <vt:lpstr>Zdravotnická dokumentace</vt:lpstr>
      <vt:lpstr>Vedení zdravotnické dokumentace</vt:lpstr>
      <vt:lpstr>Výjimky z vedení ZD </vt:lpstr>
      <vt:lpstr>Obsah ZD </vt:lpstr>
      <vt:lpstr>Příklad údajů ve zdravotnické dokumentaci</vt:lpstr>
      <vt:lpstr>Vedení zdravotnické dokumentace</vt:lpstr>
      <vt:lpstr>Způsob vedení ZD</vt:lpstr>
      <vt:lpstr>Nahlížení do zdravotnické dokumentace</vt:lpstr>
      <vt:lpstr>Kdo může nahlížet</vt:lpstr>
      <vt:lpstr>Zdravotničtí pracovníci</vt:lpstr>
      <vt:lpstr>Pacient</vt:lpstr>
      <vt:lpstr>Rodina, příbuzní, pozůstalí</vt:lpstr>
      <vt:lpstr>Studenti a zdravotnická dokumentace</vt:lpstr>
      <vt:lpstr>Pořizování kopií</vt:lpstr>
      <vt:lpstr>Zacházení se ZD</vt:lpstr>
      <vt:lpstr>Předpisy vztahující se ke ZD</vt:lpstr>
      <vt:lpstr>Zákon o zpracovávání osobních údajů/GDPR</vt:lpstr>
      <vt:lpstr>Sankce při porušení povinností nakládání se ZD</vt:lpstr>
      <vt:lpstr>Sankce při porušení povinností nakládání se ZD</vt:lpstr>
      <vt:lpstr>Sankce za neoprávněné porušení mlčenlivosti</vt:lpstr>
      <vt:lpstr>Trestně právní sankce</vt:lpstr>
      <vt:lpstr>Správní sankce</vt:lpstr>
      <vt:lpstr>Soukromoprávní postihy</vt:lpstr>
      <vt:lpstr>Disciplinární postih</vt:lpstr>
      <vt:lpstr>Význam této přednášky pro další výuku</vt:lpstr>
      <vt:lpstr>Při klinické výuce</vt:lpstr>
      <vt:lpstr>Fotografie a záznamy psaní studentských prací, SVOČ a prezentací</vt:lpstr>
      <vt:lpstr>Sběr údajů o pacientech pro potřeby závěrečných prací</vt:lpstr>
      <vt:lpstr>Příklady – Mlčenlivost / Soukromí</vt:lpstr>
      <vt:lpstr>Paní Chutná</vt:lpstr>
      <vt:lpstr>Paní Chutná</vt:lpstr>
      <vt:lpstr>Paní Chutná</vt:lpstr>
      <vt:lpstr>Paní Chutná</vt:lpstr>
      <vt:lpstr>Paní Chutná</vt:lpstr>
      <vt:lpstr>MUDr. Přívětivý</vt:lpstr>
      <vt:lpstr>MUDr. Přívětivý</vt:lpstr>
      <vt:lpstr>MUDr. Přívětivý</vt:lpstr>
      <vt:lpstr>MUDr. Přívětivý</vt:lpstr>
      <vt:lpstr>MUDr. Přívětivý</vt:lpstr>
      <vt:lpstr>MUDr. Přívětivý</vt:lpstr>
      <vt:lpstr>MUDr. Přívětivý</vt:lpstr>
      <vt:lpstr>Paní Sklenářová</vt:lpstr>
      <vt:lpstr>Paní Sklenářová</vt:lpstr>
      <vt:lpstr>Paní Sklenářová</vt:lpstr>
      <vt:lpstr>Paní Sklenářová</vt:lpstr>
      <vt:lpstr>Paní Sklenářová</vt:lpstr>
      <vt:lpstr>Opletalovi</vt:lpstr>
      <vt:lpstr>Opletalovi</vt:lpstr>
      <vt:lpstr>Opletalovi</vt:lpstr>
      <vt:lpstr>Opletalovi</vt:lpstr>
      <vt:lpstr>Opletalovi</vt:lpstr>
    </vt:vector>
  </TitlesOfParts>
  <Company>IBA MU</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Soukromí, Povinná mlčenlivost zdravotnických pracovníků  </dc:title>
  <dc:creator>Jaroslav Divoký</dc:creator>
  <cp:lastModifiedBy>Jaroslav Divoký</cp:lastModifiedBy>
  <cp:revision>5</cp:revision>
  <cp:lastPrinted>1601-01-01T00:00:00Z</cp:lastPrinted>
  <dcterms:created xsi:type="dcterms:W3CDTF">2020-10-27T07:23:12Z</dcterms:created>
  <dcterms:modified xsi:type="dcterms:W3CDTF">2023-03-28T11:06:07Z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0x010100FBF5F04DBBFBBB4CB25CD168A9BB118E</vt:lpwstr>
  </property>
</Properties>
</file>