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7.jpg" ContentType="image/jpg"/>
  <Override PartName="/ppt/notesSlides/notesSlide3.xml" ContentType="application/vnd.openxmlformats-officedocument.presentationml.notesSlide+xml"/>
  <Override PartName="/ppt/media/image28.jpg" ContentType="image/jpg"/>
  <Override PartName="/ppt/media/image29.jpg" ContentType="image/jpg"/>
  <Override PartName="/ppt/media/image30.jpg" ContentType="image/jpg"/>
  <Override PartName="/ppt/notesSlides/notesSlide4.xml" ContentType="application/vnd.openxmlformats-officedocument.presentationml.notesSlide+xml"/>
  <Override PartName="/ppt/media/image31.jpg" ContentType="image/jpg"/>
  <Override PartName="/ppt/notesSlides/notesSlide5.xml" ContentType="application/vnd.openxmlformats-officedocument.presentationml.notesSlide+xml"/>
  <Override PartName="/ppt/media/image32.jpg" ContentType="image/jp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33.jpg" ContentType="image/jp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34.jpg" ContentType="image/jp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36.jpg" ContentType="image/jpg"/>
  <Override PartName="/ppt/notesSlides/notesSlide15.xml" ContentType="application/vnd.openxmlformats-officedocument.presentationml.notesSlide+xml"/>
  <Override PartName="/ppt/media/image37.jpg" ContentType="image/jpg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39.jpg" ContentType="image/jpg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7"/>
  </p:notesMasterIdLst>
  <p:handoutMasterIdLst>
    <p:handoutMasterId r:id="rId38"/>
  </p:handoutMasterIdLst>
  <p:sldIdLst>
    <p:sldId id="256" r:id="rId2"/>
    <p:sldId id="298" r:id="rId3"/>
    <p:sldId id="359" r:id="rId4"/>
    <p:sldId id="357" r:id="rId5"/>
    <p:sldId id="358" r:id="rId6"/>
    <p:sldId id="300" r:id="rId7"/>
    <p:sldId id="260" r:id="rId8"/>
    <p:sldId id="262" r:id="rId9"/>
    <p:sldId id="267" r:id="rId10"/>
    <p:sldId id="264" r:id="rId11"/>
    <p:sldId id="272" r:id="rId12"/>
    <p:sldId id="269" r:id="rId13"/>
    <p:sldId id="273" r:id="rId14"/>
    <p:sldId id="271" r:id="rId15"/>
    <p:sldId id="263" r:id="rId16"/>
    <p:sldId id="35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1" r:id="rId31"/>
    <p:sldId id="290" r:id="rId32"/>
    <p:sldId id="292" r:id="rId33"/>
    <p:sldId id="294" r:id="rId34"/>
    <p:sldId id="293" r:id="rId35"/>
    <p:sldId id="297" r:id="rId36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11" autoAdjust="0"/>
    <p:restoredTop sz="95768" autoAdjust="0"/>
  </p:normalViewPr>
  <p:slideViewPr>
    <p:cSldViewPr snapToGrid="0">
      <p:cViewPr varScale="1">
        <p:scale>
          <a:sx n="65" d="100"/>
          <a:sy n="65" d="100"/>
        </p:scale>
        <p:origin x="66" y="85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>
            <a:extLst>
              <a:ext uri="{FF2B5EF4-FFF2-40B4-BE49-F238E27FC236}">
                <a16:creationId xmlns:a16="http://schemas.microsoft.com/office/drawing/2014/main" id="{D87EB1A7-474E-4804-96C0-D2C4538556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>
            <a:extLst>
              <a:ext uri="{FF2B5EF4-FFF2-40B4-BE49-F238E27FC236}">
                <a16:creationId xmlns:a16="http://schemas.microsoft.com/office/drawing/2014/main" id="{90BAE054-D27E-4E3D-BA06-9317B1CB85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Flexe zárodku</a:t>
            </a:r>
          </a:p>
        </p:txBody>
      </p:sp>
      <p:sp>
        <p:nvSpPr>
          <p:cNvPr id="30724" name="Zástupný symbol pro číslo snímku 3">
            <a:extLst>
              <a:ext uri="{FF2B5EF4-FFF2-40B4-BE49-F238E27FC236}">
                <a16:creationId xmlns:a16="http://schemas.microsoft.com/office/drawing/2014/main" id="{29D8BD1C-7EF3-4989-957C-3001823B7D74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A490B65-8714-4DE5-9CEF-D1E11735DC94}" type="slidenum">
              <a:rPr lang="cs-CZ" altLang="cs-CZ" sz="1200">
                <a:latin typeface="Calibri" panose="020F0502020204030204" pitchFamily="34" charset="0"/>
              </a:rPr>
              <a:pPr algn="r" eaLnBrk="1" hangingPunct="1"/>
              <a:t>6</a:t>
            </a:fld>
            <a:endParaRPr lang="cs-CZ" altLang="cs-CZ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44942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71138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20848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91121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11421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88440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51833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6593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60600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539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0030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7443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8457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1555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8208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437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5376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2207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38F112F7-B205-4447-8F49-516EA23EDFB8}" type="slidenum">
              <a:rPr lang="cs-CZ" altLang="cs-CZ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 alt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092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44356" y="1540554"/>
            <a:ext cx="524425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3644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2012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CFD415D7-63D3-4E24-B3B5-328959D20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0B03A-831F-479B-BAE1-77452FC5E833}" type="datetimeFigureOut">
              <a:rPr lang="cs-CZ"/>
              <a:pPr>
                <a:defRPr/>
              </a:pPr>
              <a:t>24.03.2021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FE35D288-E973-45D6-944F-8A92B0D65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27FDBDC8-F0DA-4835-874C-9D483A62E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4F220-0EBE-4069-8B2F-44F304EC14AA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390848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  <p:sldLayoutId id="2147483701" r:id="rId20"/>
    <p:sldLayoutId id="2147483702" r:id="rId21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3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mindbodysoulmidwife.files.wordpress.com/2014/10/loa.jpg" TargetMode="Externa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Zápatí prezentace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829522"/>
            <a:ext cx="11361600" cy="1171580"/>
          </a:xfrm>
        </p:spPr>
        <p:txBody>
          <a:bodyPr/>
          <a:lstStyle/>
          <a:p>
            <a:pPr algn="ctr"/>
            <a:r>
              <a:rPr lang="cs-CZ" dirty="0"/>
              <a:t>GENERAL EMBRYOLOGY 2 </a:t>
            </a:r>
            <a:br>
              <a:rPr lang="cs-CZ" dirty="0">
                <a:latin typeface="Calibri" panose="020F0502020204030204" pitchFamily="34" charset="0"/>
              </a:rPr>
            </a:b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200" y="1865213"/>
            <a:ext cx="11487600" cy="375318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>
                <a:latin typeface="+mn-lt"/>
              </a:rPr>
              <a:t>Folding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of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the</a:t>
            </a:r>
            <a:r>
              <a:rPr lang="cs-CZ" dirty="0">
                <a:latin typeface="+mn-lt"/>
              </a:rPr>
              <a:t> embryo – 4th </a:t>
            </a:r>
            <a:r>
              <a:rPr lang="cs-CZ" dirty="0" err="1">
                <a:latin typeface="+mn-lt"/>
              </a:rPr>
              <a:t>week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of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development</a:t>
            </a:r>
            <a:endParaRPr lang="cs-CZ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Development </a:t>
            </a:r>
            <a:r>
              <a:rPr lang="cs-CZ" dirty="0" err="1">
                <a:latin typeface="+mn-lt"/>
              </a:rPr>
              <a:t>of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extraembryonic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structures</a:t>
            </a:r>
            <a:r>
              <a:rPr lang="cs-CZ" dirty="0">
                <a:latin typeface="+mn-lt"/>
              </a:rPr>
              <a:t> – </a:t>
            </a:r>
            <a:r>
              <a:rPr lang="cs-CZ" dirty="0" err="1">
                <a:latin typeface="+mn-lt"/>
              </a:rPr>
              <a:t>extraembryonic</a:t>
            </a:r>
            <a:r>
              <a:rPr lang="cs-CZ" dirty="0">
                <a:latin typeface="+mn-lt"/>
              </a:rPr>
              <a:t> mesoderm, </a:t>
            </a:r>
            <a:r>
              <a:rPr lang="cs-CZ" dirty="0" err="1">
                <a:latin typeface="+mn-lt"/>
              </a:rPr>
              <a:t>extraembryonic</a:t>
            </a:r>
            <a:r>
              <a:rPr lang="cs-CZ" dirty="0">
                <a:latin typeface="+mn-lt"/>
              </a:rPr>
              <a:t> coelom, </a:t>
            </a:r>
            <a:r>
              <a:rPr lang="cs-CZ" dirty="0" err="1">
                <a:latin typeface="+mn-lt"/>
              </a:rPr>
              <a:t>yolk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sac</a:t>
            </a:r>
            <a:r>
              <a:rPr lang="cs-CZ" dirty="0">
                <a:latin typeface="+mn-lt"/>
              </a:rPr>
              <a:t>, </a:t>
            </a:r>
            <a:r>
              <a:rPr lang="cs-CZ" dirty="0" err="1">
                <a:latin typeface="+mn-lt"/>
              </a:rPr>
              <a:t>fetal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membranes</a:t>
            </a:r>
            <a:r>
              <a:rPr lang="cs-CZ" dirty="0">
                <a:latin typeface="+mn-lt"/>
              </a:rPr>
              <a:t>: amnion and chorion.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>
                <a:latin typeface="+mn-lt"/>
              </a:rPr>
              <a:t>Development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of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the</a:t>
            </a:r>
            <a:r>
              <a:rPr lang="cs-CZ" dirty="0">
                <a:latin typeface="+mn-lt"/>
              </a:rPr>
              <a:t> placenta. </a:t>
            </a:r>
            <a:r>
              <a:rPr lang="en-US" dirty="0">
                <a:latin typeface="+mn-lt"/>
              </a:rPr>
              <a:t>Anomalies of the placenta and umbilical cord. </a:t>
            </a:r>
            <a:endParaRPr lang="cs-CZ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Multiple pregnancy – arrangement of fetal membranes.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The length of pregnancy, calculation of delivery date.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Fetus position in the uterus – </a:t>
            </a:r>
            <a:r>
              <a:rPr lang="en-US" i="1" dirty="0">
                <a:latin typeface="+mn-lt"/>
              </a:rPr>
              <a:t>situs, </a:t>
            </a:r>
            <a:r>
              <a:rPr lang="en-US" i="1" dirty="0" err="1">
                <a:latin typeface="+mn-lt"/>
              </a:rPr>
              <a:t>positio</a:t>
            </a:r>
            <a:r>
              <a:rPr lang="en-US" dirty="0">
                <a:latin typeface="+mn-lt"/>
              </a:rPr>
              <a:t>, </a:t>
            </a:r>
            <a:r>
              <a:rPr lang="en-US" i="1" dirty="0">
                <a:latin typeface="+mn-lt"/>
              </a:rPr>
              <a:t>pr</a:t>
            </a:r>
            <a:r>
              <a:rPr lang="cs-CZ" i="1" dirty="0">
                <a:latin typeface="+mn-lt"/>
              </a:rPr>
              <a:t>a</a:t>
            </a:r>
            <a:r>
              <a:rPr lang="en-US" i="1" dirty="0" err="1">
                <a:latin typeface="+mn-lt"/>
              </a:rPr>
              <a:t>esentatio</a:t>
            </a:r>
            <a:r>
              <a:rPr lang="cs-CZ" i="1" dirty="0">
                <a:latin typeface="+mn-lt"/>
              </a:rPr>
              <a:t>, </a:t>
            </a:r>
            <a:r>
              <a:rPr lang="en-US" dirty="0">
                <a:latin typeface="+mn-lt"/>
              </a:rPr>
              <a:t>and </a:t>
            </a:r>
            <a:r>
              <a:rPr lang="en-US" i="1" dirty="0">
                <a:latin typeface="+mn-lt"/>
              </a:rPr>
              <a:t>habitus</a:t>
            </a:r>
            <a:r>
              <a:rPr lang="en-US" dirty="0">
                <a:latin typeface="+mn-lt"/>
              </a:rPr>
              <a:t>. The length and weight of fetus during </a:t>
            </a:r>
            <a:r>
              <a:rPr lang="en-US" dirty="0" err="1">
                <a:latin typeface="+mn-lt"/>
              </a:rPr>
              <a:t>i.u.</a:t>
            </a:r>
            <a:r>
              <a:rPr lang="en-US" dirty="0">
                <a:latin typeface="+mn-lt"/>
              </a:rPr>
              <a:t> development. The rule of </a:t>
            </a:r>
            <a:r>
              <a:rPr lang="en-US" dirty="0" err="1">
                <a:latin typeface="+mn-lt"/>
              </a:rPr>
              <a:t>Haase</a:t>
            </a:r>
            <a:r>
              <a:rPr lang="en-US" dirty="0">
                <a:latin typeface="+mn-lt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Mature and full-term fetus, marks of mature fetus.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amniová a ch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069" y="1484684"/>
            <a:ext cx="8424862" cy="51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Přímá spojnice se šipkou 2"/>
          <p:cNvCxnSpPr/>
          <p:nvPr/>
        </p:nvCxnSpPr>
        <p:spPr>
          <a:xfrm flipH="1" flipV="1">
            <a:off x="2711624" y="3717032"/>
            <a:ext cx="288032" cy="720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Přímá spojnice se šipkou 3"/>
          <p:cNvCxnSpPr/>
          <p:nvPr/>
        </p:nvCxnSpPr>
        <p:spPr>
          <a:xfrm flipH="1" flipV="1">
            <a:off x="3503712" y="2996952"/>
            <a:ext cx="144016" cy="5040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 flipV="1">
            <a:off x="4367808" y="3140968"/>
            <a:ext cx="360040" cy="4320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>
            <a:off x="4655840" y="4077072"/>
            <a:ext cx="432048" cy="2160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>
            <a:off x="4547828" y="4437112"/>
            <a:ext cx="0" cy="2880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élník 1"/>
          <p:cNvSpPr/>
          <p:nvPr/>
        </p:nvSpPr>
        <p:spPr>
          <a:xfrm>
            <a:off x="3034445" y="1490846"/>
            <a:ext cx="6481921" cy="5693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cs-CZ" sz="11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2000" b="1" i="0" u="none" strike="noStrike" baseline="0" dirty="0">
                <a:latin typeface="Arial" panose="020B0604020202020204" pitchFamily="34" charset="0"/>
              </a:rPr>
              <a:t>GROWTH OF AMNIOTIC AND CHORIONIC CAVITY</a:t>
            </a:r>
            <a:endParaRPr lang="cs-CZ" sz="2000" dirty="0"/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887767" y="439123"/>
            <a:ext cx="10253708" cy="83099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b="1" dirty="0"/>
              <a:t>CHORION =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extraembryonic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mesoderm + </a:t>
            </a:r>
            <a:r>
              <a:rPr lang="cs-CZ" dirty="0" err="1"/>
              <a:t>cytotrophoblast</a:t>
            </a:r>
            <a:r>
              <a:rPr lang="cs-CZ" dirty="0"/>
              <a:t> + </a:t>
            </a:r>
            <a:r>
              <a:rPr lang="cs-CZ" dirty="0" err="1"/>
              <a:t>syncytiotrophoblast</a:t>
            </a:r>
            <a:endParaRPr lang="cs-CZ" dirty="0"/>
          </a:p>
          <a:p>
            <a:r>
              <a:rPr lang="cs-CZ" b="1" dirty="0"/>
              <a:t>AMNION = </a:t>
            </a:r>
            <a:r>
              <a:rPr lang="cs-CZ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extraembryonic</a:t>
            </a:r>
            <a:r>
              <a:rPr lang="cs-CZ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mesoderm </a:t>
            </a:r>
            <a:r>
              <a:rPr lang="cs-CZ" dirty="0"/>
              <a:t>+ </a:t>
            </a:r>
            <a:r>
              <a:rPr lang="cs-CZ" dirty="0" err="1"/>
              <a:t>amniotic</a:t>
            </a:r>
            <a:r>
              <a:rPr lang="cs-CZ" dirty="0"/>
              <a:t> </a:t>
            </a:r>
            <a:r>
              <a:rPr lang="cs-CZ" dirty="0" err="1">
                <a:solidFill>
                  <a:srgbClr val="FF0000"/>
                </a:solidFill>
              </a:rPr>
              <a:t>ectoderm</a:t>
            </a:r>
            <a:r>
              <a:rPr lang="cs-CZ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Obdélník 4"/>
          <p:cNvSpPr/>
          <p:nvPr/>
        </p:nvSpPr>
        <p:spPr>
          <a:xfrm>
            <a:off x="2999656" y="5098793"/>
            <a:ext cx="23448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2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sz="2000" dirty="0">
                <a:solidFill>
                  <a:srgbClr val="C00000"/>
                </a:solidFill>
                <a:latin typeface="Arial" panose="020B0604020202020204" pitchFamily="34" charset="0"/>
              </a:rPr>
              <a:t>decidua </a:t>
            </a:r>
            <a:r>
              <a:rPr lang="cs-CZ" sz="2000" dirty="0" err="1">
                <a:solidFill>
                  <a:srgbClr val="C00000"/>
                </a:solidFill>
                <a:latin typeface="Arial" panose="020B0604020202020204" pitchFamily="34" charset="0"/>
              </a:rPr>
              <a:t>basalis</a:t>
            </a:r>
            <a:r>
              <a:rPr lang="cs-CZ" sz="2000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endParaRPr lang="cs-CZ" sz="2000" dirty="0">
              <a:solidFill>
                <a:srgbClr val="C0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999656" y="5745124"/>
            <a:ext cx="2088232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</a:rPr>
              <a:t>4 </a:t>
            </a:r>
            <a:r>
              <a:rPr lang="cs-CZ" sz="2000" dirty="0" err="1">
                <a:latin typeface="Arial" panose="020B0604020202020204" pitchFamily="34" charset="0"/>
              </a:rPr>
              <a:t>weeks</a:t>
            </a:r>
            <a:r>
              <a:rPr lang="cs-CZ" sz="2000" dirty="0">
                <a:latin typeface="Arial" panose="020B0604020202020204" pitchFamily="34" charset="0"/>
              </a:rPr>
              <a:t> embryo </a:t>
            </a:r>
            <a:endParaRPr lang="cs-CZ" sz="2000" dirty="0"/>
          </a:p>
        </p:txBody>
      </p:sp>
      <p:sp>
        <p:nvSpPr>
          <p:cNvPr id="8" name="Obdélník 7"/>
          <p:cNvSpPr/>
          <p:nvPr/>
        </p:nvSpPr>
        <p:spPr>
          <a:xfrm>
            <a:off x="7502624" y="5745124"/>
            <a:ext cx="2141838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</a:rPr>
              <a:t>8 </a:t>
            </a:r>
            <a:r>
              <a:rPr lang="cs-CZ" sz="2000" dirty="0" err="1">
                <a:latin typeface="Arial" panose="020B0604020202020204" pitchFamily="34" charset="0"/>
              </a:rPr>
              <a:t>weeks</a:t>
            </a:r>
            <a:r>
              <a:rPr lang="cs-CZ" sz="2000" dirty="0">
                <a:latin typeface="Arial" panose="020B0604020202020204" pitchFamily="34" charset="0"/>
              </a:rPr>
              <a:t> embryo </a:t>
            </a:r>
            <a:endParaRPr lang="cs-CZ" sz="2000" dirty="0"/>
          </a:p>
        </p:txBody>
      </p:sp>
      <p:sp>
        <p:nvSpPr>
          <p:cNvPr id="10" name="Obdélník 9"/>
          <p:cNvSpPr/>
          <p:nvPr/>
        </p:nvSpPr>
        <p:spPr>
          <a:xfrm>
            <a:off x="5482749" y="2710024"/>
            <a:ext cx="1585314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600" b="0" i="0" u="none" strike="noStrike" baseline="0" dirty="0" err="1">
                <a:latin typeface="+mj-lt"/>
              </a:rPr>
              <a:t>Chorionic</a:t>
            </a:r>
            <a:r>
              <a:rPr lang="cs-CZ" sz="1600" b="0" i="0" u="none" strike="noStrike" baseline="0" dirty="0">
                <a:latin typeface="+mj-lt"/>
              </a:rPr>
              <a:t> </a:t>
            </a:r>
            <a:r>
              <a:rPr lang="cs-CZ" sz="1600" b="0" i="0" u="none" strike="noStrike" baseline="0" dirty="0" err="1">
                <a:latin typeface="+mj-lt"/>
              </a:rPr>
              <a:t>cavity</a:t>
            </a:r>
            <a:r>
              <a:rPr lang="cs-CZ" sz="1600" b="0" i="0" u="none" strike="noStrike" baseline="0" dirty="0">
                <a:latin typeface="+mj-lt"/>
              </a:rPr>
              <a:t> 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5531708" y="2979536"/>
            <a:ext cx="119448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600" b="0" i="0" u="none" strike="noStrike" baseline="0" dirty="0" err="1">
                <a:latin typeface="Arial" panose="020B0604020202020204" pitchFamily="34" charset="0"/>
              </a:rPr>
              <a:t>Amniotic</a:t>
            </a:r>
            <a:r>
              <a:rPr lang="cs-CZ" sz="1600" b="0" i="0" u="none" strike="noStrike" baseline="0" dirty="0">
                <a:latin typeface="Arial" panose="020B0604020202020204" pitchFamily="34" charset="0"/>
              </a:rPr>
              <a:t> </a:t>
            </a:r>
          </a:p>
          <a:p>
            <a:r>
              <a:rPr lang="cs-CZ" sz="1600" b="0" i="0" u="none" strike="noStrike" baseline="0" dirty="0" err="1">
                <a:latin typeface="Arial" panose="020B0604020202020204" pitchFamily="34" charset="0"/>
              </a:rPr>
              <a:t>cavity</a:t>
            </a:r>
            <a:r>
              <a:rPr lang="cs-CZ" sz="1600" b="0" i="0" u="none" strike="noStrike" baseline="0" dirty="0">
                <a:latin typeface="Arial" panose="020B0604020202020204" pitchFamily="34" charset="0"/>
              </a:rPr>
              <a:t>  </a:t>
            </a:r>
            <a:endParaRPr lang="cs-CZ" sz="1600" dirty="0"/>
          </a:p>
        </p:txBody>
      </p:sp>
      <p:sp>
        <p:nvSpPr>
          <p:cNvPr id="13" name="Obdélník 12"/>
          <p:cNvSpPr/>
          <p:nvPr/>
        </p:nvSpPr>
        <p:spPr>
          <a:xfrm>
            <a:off x="3085884" y="4832247"/>
            <a:ext cx="27831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chorion </a:t>
            </a:r>
            <a:r>
              <a:rPr lang="cs-CZ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frondosum</a:t>
            </a: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endParaRPr lang="cs-CZ" sz="1600" dirty="0">
              <a:solidFill>
                <a:schemeClr val="bg1"/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7400674" y="5192006"/>
            <a:ext cx="21418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chorion </a:t>
            </a:r>
            <a:r>
              <a:rPr lang="cs-CZ" sz="1600" dirty="0" err="1">
                <a:solidFill>
                  <a:schemeClr val="bg1"/>
                </a:solidFill>
                <a:latin typeface="Arial" panose="020B0604020202020204" pitchFamily="34" charset="0"/>
              </a:rPr>
              <a:t>frondosum</a:t>
            </a:r>
            <a:r>
              <a:rPr lang="cs-CZ" sz="16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endParaRPr lang="cs-CZ" sz="1600" dirty="0">
              <a:solidFill>
                <a:schemeClr val="bg1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A5D1906-02B1-4542-9896-DCA37523F9F7}"/>
              </a:ext>
            </a:extLst>
          </p:cNvPr>
          <p:cNvSpPr txBox="1"/>
          <p:nvPr/>
        </p:nvSpPr>
        <p:spPr>
          <a:xfrm>
            <a:off x="145171" y="3048578"/>
            <a:ext cx="19525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000" b="1" dirty="0">
                <a:latin typeface="+mn-lt"/>
              </a:rPr>
              <a:t>decidua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000" dirty="0" err="1">
                <a:latin typeface="+mn-lt"/>
              </a:rPr>
              <a:t>basalis</a:t>
            </a:r>
            <a:endParaRPr lang="cs-CZ" sz="2000" dirty="0">
              <a:latin typeface="+mn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000" dirty="0" err="1">
                <a:latin typeface="+mn-lt"/>
              </a:rPr>
              <a:t>capsularis</a:t>
            </a:r>
            <a:endParaRPr lang="cs-CZ" sz="2000" dirty="0">
              <a:latin typeface="+mn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000" dirty="0" err="1">
                <a:latin typeface="+mn-lt"/>
              </a:rPr>
              <a:t>marginalis</a:t>
            </a:r>
            <a:endParaRPr lang="cs-CZ" sz="2000" dirty="0">
              <a:latin typeface="+mn-lt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000" dirty="0" err="1">
                <a:latin typeface="+mn-lt"/>
              </a:rPr>
              <a:t>parietalis</a:t>
            </a:r>
            <a:endParaRPr lang="cs-CZ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6888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fig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20938"/>
            <a:ext cx="9144000" cy="4437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1524000" y="260351"/>
            <a:ext cx="9143999" cy="19389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b="1" dirty="0"/>
              <a:t>		</a:t>
            </a:r>
            <a:r>
              <a:rPr lang="cs-CZ" b="1" dirty="0">
                <a:latin typeface="+mj-lt"/>
              </a:rPr>
              <a:t>COMPARTMENTS OF PLACENTA: </a:t>
            </a:r>
            <a:endParaRPr lang="cs-CZ" dirty="0">
              <a:latin typeface="+mj-lt"/>
            </a:endParaRPr>
          </a:p>
          <a:p>
            <a:r>
              <a:rPr lang="cs-CZ" altLang="cs-CZ" dirty="0">
                <a:latin typeface="+mj-lt"/>
                <a:sym typeface="Wingdings 3" panose="05040102010807070707" pitchFamily="18" charset="2"/>
              </a:rPr>
              <a:t></a:t>
            </a:r>
            <a:r>
              <a:rPr lang="cs-CZ" dirty="0">
                <a:solidFill>
                  <a:srgbClr val="FF0000"/>
                </a:solidFill>
                <a:latin typeface="+mj-lt"/>
              </a:rPr>
              <a:t> </a:t>
            </a:r>
            <a:r>
              <a:rPr lang="cs-CZ" b="1" dirty="0">
                <a:solidFill>
                  <a:srgbClr val="FF0000"/>
                </a:solidFill>
                <a:latin typeface="+mj-lt"/>
              </a:rPr>
              <a:t>PARS FETALIS PLACENTAE </a:t>
            </a:r>
            <a:r>
              <a:rPr lang="cs-CZ" dirty="0">
                <a:latin typeface="+mj-lt"/>
              </a:rPr>
              <a:t>– </a:t>
            </a:r>
            <a:r>
              <a:rPr lang="cs-CZ" dirty="0" err="1">
                <a:latin typeface="+mj-lt"/>
              </a:rPr>
              <a:t>chorionic</a:t>
            </a:r>
            <a:r>
              <a:rPr lang="cs-CZ" dirty="0">
                <a:latin typeface="+mj-lt"/>
              </a:rPr>
              <a:t> plate + </a:t>
            </a:r>
            <a:r>
              <a:rPr lang="cs-CZ" dirty="0" err="1">
                <a:latin typeface="+mj-lt"/>
              </a:rPr>
              <a:t>chorionic</a:t>
            </a:r>
            <a:r>
              <a:rPr lang="cs-CZ" dirty="0">
                <a:latin typeface="+mj-lt"/>
              </a:rPr>
              <a:t> </a:t>
            </a:r>
          </a:p>
          <a:p>
            <a:r>
              <a:rPr lang="cs-CZ" dirty="0" err="1">
                <a:latin typeface="+mj-lt"/>
              </a:rPr>
              <a:t>villi</a:t>
            </a:r>
            <a:r>
              <a:rPr lang="cs-CZ" dirty="0">
                <a:latin typeface="+mj-lt"/>
              </a:rPr>
              <a:t>, </a:t>
            </a:r>
            <a:r>
              <a:rPr lang="cs-CZ" dirty="0" err="1">
                <a:latin typeface="+mj-lt"/>
              </a:rPr>
              <a:t>intervillous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space</a:t>
            </a:r>
            <a:r>
              <a:rPr lang="cs-CZ" dirty="0">
                <a:latin typeface="+mj-lt"/>
              </a:rPr>
              <a:t> </a:t>
            </a:r>
          </a:p>
          <a:p>
            <a:r>
              <a:rPr lang="cs-CZ" altLang="cs-CZ" dirty="0">
                <a:latin typeface="+mj-lt"/>
                <a:sym typeface="Wingdings 3" panose="05040102010807070707" pitchFamily="18" charset="2"/>
              </a:rPr>
              <a:t></a:t>
            </a:r>
            <a:r>
              <a:rPr lang="cs-CZ" dirty="0">
                <a:solidFill>
                  <a:srgbClr val="FF0000"/>
                </a:solidFill>
                <a:latin typeface="+mj-lt"/>
              </a:rPr>
              <a:t> </a:t>
            </a:r>
            <a:r>
              <a:rPr lang="cs-CZ" b="1" dirty="0">
                <a:solidFill>
                  <a:srgbClr val="FF0000"/>
                </a:solidFill>
                <a:latin typeface="+mj-lt"/>
              </a:rPr>
              <a:t>PARS MATERNA PLACENTAE </a:t>
            </a:r>
            <a:r>
              <a:rPr lang="cs-CZ" b="1" dirty="0">
                <a:latin typeface="+mj-lt"/>
              </a:rPr>
              <a:t>= </a:t>
            </a:r>
            <a:r>
              <a:rPr lang="cs-CZ" dirty="0" err="1">
                <a:latin typeface="+mj-lt"/>
              </a:rPr>
              <a:t>zona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functionalis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deciduae</a:t>
            </a:r>
            <a:r>
              <a:rPr lang="cs-CZ" dirty="0">
                <a:latin typeface="+mj-lt"/>
              </a:rPr>
              <a:t> </a:t>
            </a:r>
          </a:p>
          <a:p>
            <a:r>
              <a:rPr lang="cs-CZ" dirty="0" err="1">
                <a:latin typeface="+mj-lt"/>
              </a:rPr>
              <a:t>basalis</a:t>
            </a:r>
            <a:r>
              <a:rPr lang="cs-CZ" dirty="0">
                <a:latin typeface="+mj-lt"/>
              </a:rPr>
              <a:t> </a:t>
            </a:r>
            <a:endParaRPr lang="cs-CZ" alt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7072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3719737" y="4365104"/>
            <a:ext cx="5040560" cy="2376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1741575" y="683840"/>
            <a:ext cx="2891063" cy="1200329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b="1" dirty="0" err="1">
                <a:latin typeface="+mn-lt"/>
                <a:cs typeface="Calibri" panose="020F0502020204030204" pitchFamily="34" charset="0"/>
              </a:rPr>
              <a:t>discoidalis</a:t>
            </a:r>
            <a:r>
              <a:rPr lang="cs-CZ" b="1" dirty="0">
                <a:latin typeface="+mn-lt"/>
                <a:cs typeface="Calibri" panose="020F0502020204030204" pitchFamily="34" charset="0"/>
              </a:rPr>
              <a:t> </a:t>
            </a:r>
            <a:endParaRPr lang="cs-CZ" dirty="0">
              <a:latin typeface="+mn-lt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err="1">
                <a:latin typeface="+mn-lt"/>
                <a:cs typeface="Calibri" panose="020F0502020204030204" pitchFamily="34" charset="0"/>
              </a:rPr>
              <a:t>olliformis</a:t>
            </a:r>
            <a:r>
              <a:rPr lang="cs-CZ" dirty="0">
                <a:latin typeface="+mn-lt"/>
                <a:cs typeface="Calibri" panose="020F050202020403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b="1" dirty="0" err="1">
                <a:latin typeface="+mn-lt"/>
                <a:cs typeface="Calibri" panose="020F0502020204030204" pitchFamily="34" charset="0"/>
              </a:rPr>
              <a:t>hemochorialis</a:t>
            </a:r>
            <a:r>
              <a:rPr lang="cs-CZ" b="1" dirty="0">
                <a:latin typeface="+mn-lt"/>
                <a:cs typeface="Calibri" panose="020F0502020204030204" pitchFamily="34" charset="0"/>
              </a:rPr>
              <a:t> </a:t>
            </a:r>
            <a:endParaRPr lang="cs-CZ" dirty="0"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6" name="Picture 3" descr="placenta membrane separations - amnion and chorion membra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96" y="2170405"/>
            <a:ext cx="4979051" cy="319191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D125B25-4CA7-48C6-BE66-7035AE51D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156" y="130695"/>
            <a:ext cx="10284966" cy="451576"/>
          </a:xfrm>
        </p:spPr>
        <p:txBody>
          <a:bodyPr/>
          <a:lstStyle/>
          <a:p>
            <a:r>
              <a:rPr lang="cs-CZ" sz="3200" dirty="0" err="1"/>
              <a:t>Human</a:t>
            </a:r>
            <a:r>
              <a:rPr lang="cs-CZ" sz="3200" dirty="0"/>
              <a:t> placenta</a:t>
            </a:r>
            <a:endParaRPr lang="en-US" sz="3200" dirty="0"/>
          </a:p>
        </p:txBody>
      </p:sp>
      <p:pic>
        <p:nvPicPr>
          <p:cNvPr id="7" name="Picture 2" descr="donošená placenta">
            <a:extLst>
              <a:ext uri="{FF2B5EF4-FFF2-40B4-BE49-F238E27FC236}">
                <a16:creationId xmlns:a16="http://schemas.microsoft.com/office/drawing/2014/main" id="{0BE11C83-0E0E-4A3F-A1D9-ADD90D929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620" y="1"/>
            <a:ext cx="5040560" cy="6857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8203F70-4B92-449C-8A54-F7E90A4533D5}"/>
              </a:ext>
            </a:extLst>
          </p:cNvPr>
          <p:cNvSpPr txBox="1"/>
          <p:nvPr/>
        </p:nvSpPr>
        <p:spPr>
          <a:xfrm>
            <a:off x="6429166" y="4289594"/>
            <a:ext cx="176665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 err="1">
                <a:latin typeface="Arial" panose="020B0604020202020204" pitchFamily="34" charset="0"/>
              </a:rPr>
              <a:t>maternal</a:t>
            </a:r>
            <a:r>
              <a:rPr lang="cs-CZ" sz="1600" dirty="0">
                <a:latin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</a:rPr>
              <a:t>surface</a:t>
            </a:r>
            <a:endParaRPr lang="en-US" sz="1600" dirty="0" err="1">
              <a:latin typeface="+mn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1251A99-5566-44DB-BAD7-30B605B31B62}"/>
              </a:ext>
            </a:extLst>
          </p:cNvPr>
          <p:cNvSpPr txBox="1"/>
          <p:nvPr/>
        </p:nvSpPr>
        <p:spPr>
          <a:xfrm>
            <a:off x="8907978" y="4289594"/>
            <a:ext cx="143275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600" dirty="0" err="1">
                <a:latin typeface="Arial" panose="020B0604020202020204" pitchFamily="34" charset="0"/>
              </a:rPr>
              <a:t>fetal</a:t>
            </a:r>
            <a:r>
              <a:rPr lang="cs-CZ" sz="1600" dirty="0">
                <a:latin typeface="Arial" panose="020B0604020202020204" pitchFamily="34" charset="0"/>
              </a:rPr>
              <a:t> </a:t>
            </a:r>
            <a:r>
              <a:rPr lang="cs-CZ" sz="1600" dirty="0" err="1">
                <a:latin typeface="Arial" panose="020B0604020202020204" pitchFamily="34" charset="0"/>
              </a:rPr>
              <a:t>surface</a:t>
            </a:r>
            <a:endParaRPr lang="en-US" sz="2800" dirty="0" err="1">
              <a:latin typeface="+mn-lt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AEDD6B6-A52D-42BA-ADE0-D00D3319913E}"/>
              </a:ext>
            </a:extLst>
          </p:cNvPr>
          <p:cNvSpPr txBox="1"/>
          <p:nvPr/>
        </p:nvSpPr>
        <p:spPr>
          <a:xfrm>
            <a:off x="2344564" y="5414689"/>
            <a:ext cx="1961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Symbol" panose="05050102010706020507" pitchFamily="18" charset="2"/>
              </a:rPr>
              <a:t></a:t>
            </a:r>
            <a:r>
              <a:rPr lang="cs-CZ" sz="1800" dirty="0">
                <a:latin typeface="Symbol" panose="05050102010706020507" pitchFamily="18" charset="2"/>
              </a:rPr>
              <a:t> </a:t>
            </a:r>
            <a:r>
              <a:rPr lang="en-US" sz="1800" dirty="0"/>
              <a:t>15-25 cm </a:t>
            </a:r>
            <a:endParaRPr lang="cs-CZ" sz="1800" dirty="0"/>
          </a:p>
          <a:p>
            <a:r>
              <a:rPr lang="en-US" sz="1800" dirty="0"/>
              <a:t>width </a:t>
            </a:r>
            <a:r>
              <a:rPr lang="cs-CZ" sz="1800" dirty="0"/>
              <a:t>2-</a:t>
            </a:r>
            <a:r>
              <a:rPr lang="en-US" sz="1800" dirty="0"/>
              <a:t>3 cm</a:t>
            </a:r>
            <a:endParaRPr lang="cs-CZ" sz="1800" dirty="0"/>
          </a:p>
          <a:p>
            <a:r>
              <a:rPr lang="en-US" sz="1800" dirty="0"/>
              <a:t>weight 500</a:t>
            </a:r>
            <a:r>
              <a:rPr lang="cs-CZ" sz="1800" dirty="0"/>
              <a:t> </a:t>
            </a:r>
            <a:r>
              <a:rPr lang="en-US" sz="1800" dirty="0"/>
              <a:t>g </a:t>
            </a:r>
            <a:endParaRPr lang="en-US" sz="1800" dirty="0">
              <a:latin typeface="+mn-lt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7B379A1-99E9-4D81-9D70-D3CAFCC3979D}"/>
              </a:ext>
            </a:extLst>
          </p:cNvPr>
          <p:cNvSpPr txBox="1"/>
          <p:nvPr/>
        </p:nvSpPr>
        <p:spPr>
          <a:xfrm>
            <a:off x="7792602" y="5553236"/>
            <a:ext cx="9676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1200" b="1" dirty="0">
                <a:latin typeface="+mn-lt"/>
              </a:rPr>
              <a:t>15-20 </a:t>
            </a:r>
            <a:r>
              <a:rPr lang="cs-CZ" sz="1200" dirty="0" err="1">
                <a:latin typeface="+mn-lt"/>
              </a:rPr>
              <a:t>cotyledons</a:t>
            </a:r>
            <a:endParaRPr lang="en-US" sz="1200" dirty="0" err="1">
              <a:latin typeface="+mn-l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C6FFFA3E-6522-48FF-AFF6-CA0D3C2BA6C1}"/>
              </a:ext>
            </a:extLst>
          </p:cNvPr>
          <p:cNvSpPr txBox="1"/>
          <p:nvPr/>
        </p:nvSpPr>
        <p:spPr>
          <a:xfrm>
            <a:off x="6867712" y="116632"/>
            <a:ext cx="376413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Full-term placenta</a:t>
            </a:r>
            <a:endParaRPr lang="en-US" sz="28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74417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umístění placen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0"/>
            <a:ext cx="5329238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Přímá spojnice 2"/>
          <p:cNvCxnSpPr/>
          <p:nvPr/>
        </p:nvCxnSpPr>
        <p:spPr>
          <a:xfrm>
            <a:off x="3359150" y="4077072"/>
            <a:ext cx="53292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bdélník 1"/>
          <p:cNvSpPr/>
          <p:nvPr/>
        </p:nvSpPr>
        <p:spPr>
          <a:xfrm>
            <a:off x="3837729" y="1"/>
            <a:ext cx="4367159" cy="8771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cs-CZ" sz="1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sz="2000" b="1" dirty="0">
                <a:latin typeface="Arial" panose="020B0604020202020204" pitchFamily="34" charset="0"/>
              </a:rPr>
              <a:t>POSITION OF PLACENTA</a:t>
            </a:r>
          </a:p>
          <a:p>
            <a:r>
              <a:rPr lang="cs-CZ" sz="2000" b="1" dirty="0">
                <a:latin typeface="Arial" panose="020B0604020202020204" pitchFamily="34" charset="0"/>
              </a:rPr>
              <a:t>            IN UTERUS </a:t>
            </a:r>
            <a:endParaRPr lang="cs-CZ" sz="2000" dirty="0"/>
          </a:p>
        </p:txBody>
      </p:sp>
      <p:sp>
        <p:nvSpPr>
          <p:cNvPr id="4" name="Obdélník 3"/>
          <p:cNvSpPr/>
          <p:nvPr/>
        </p:nvSpPr>
        <p:spPr>
          <a:xfrm>
            <a:off x="5609969" y="1184456"/>
            <a:ext cx="920428" cy="8617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cs-CZ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sz="1800" dirty="0" err="1">
                <a:latin typeface="Arial" panose="020B0604020202020204" pitchFamily="34" charset="0"/>
              </a:rPr>
              <a:t>lateral</a:t>
            </a:r>
            <a:r>
              <a:rPr lang="cs-CZ" sz="1800" dirty="0">
                <a:latin typeface="Arial" panose="020B0604020202020204" pitchFamily="34" charset="0"/>
              </a:rPr>
              <a:t> </a:t>
            </a:r>
          </a:p>
          <a:p>
            <a:r>
              <a:rPr lang="cs-CZ" sz="1800" dirty="0" err="1">
                <a:latin typeface="Arial" panose="020B0604020202020204" pitchFamily="34" charset="0"/>
              </a:rPr>
              <a:t>wall</a:t>
            </a:r>
            <a:r>
              <a:rPr lang="cs-CZ" sz="1800" dirty="0">
                <a:latin typeface="Arial" panose="020B0604020202020204" pitchFamily="34" charset="0"/>
              </a:rPr>
              <a:t> </a:t>
            </a:r>
            <a:endParaRPr lang="cs-CZ" sz="1800" dirty="0"/>
          </a:p>
        </p:txBody>
      </p:sp>
      <p:sp>
        <p:nvSpPr>
          <p:cNvPr id="5" name="Obdélník 4"/>
          <p:cNvSpPr/>
          <p:nvPr/>
        </p:nvSpPr>
        <p:spPr>
          <a:xfrm>
            <a:off x="7265774" y="2850340"/>
            <a:ext cx="93911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800" dirty="0" err="1">
                <a:latin typeface="Arial" panose="020B0604020202020204" pitchFamily="34" charset="0"/>
              </a:rPr>
              <a:t>uterine</a:t>
            </a:r>
            <a:r>
              <a:rPr lang="cs-CZ" sz="1800" dirty="0">
                <a:latin typeface="Arial" panose="020B0604020202020204" pitchFamily="34" charset="0"/>
              </a:rPr>
              <a:t> </a:t>
            </a:r>
          </a:p>
          <a:p>
            <a:r>
              <a:rPr lang="cs-CZ" sz="1800" dirty="0">
                <a:latin typeface="Arial" panose="020B0604020202020204" pitchFamily="34" charset="0"/>
              </a:rPr>
              <a:t>fundus </a:t>
            </a:r>
            <a:endParaRPr lang="cs-CZ" sz="1800" dirty="0"/>
          </a:p>
        </p:txBody>
      </p:sp>
      <p:sp>
        <p:nvSpPr>
          <p:cNvPr id="6" name="Obdélník 5"/>
          <p:cNvSpPr/>
          <p:nvPr/>
        </p:nvSpPr>
        <p:spPr>
          <a:xfrm>
            <a:off x="3583459" y="2911529"/>
            <a:ext cx="163933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800" dirty="0" err="1">
                <a:latin typeface="Arial" panose="020B0604020202020204" pitchFamily="34" charset="0"/>
              </a:rPr>
              <a:t>ventral</a:t>
            </a:r>
            <a:r>
              <a:rPr lang="cs-CZ" sz="1800" dirty="0">
                <a:latin typeface="Arial" panose="020B0604020202020204" pitchFamily="34" charset="0"/>
              </a:rPr>
              <a:t>/</a:t>
            </a:r>
            <a:r>
              <a:rPr lang="cs-CZ" sz="1800" dirty="0" err="1">
                <a:latin typeface="Arial" panose="020B0604020202020204" pitchFamily="34" charset="0"/>
              </a:rPr>
              <a:t>dorsal</a:t>
            </a:r>
            <a:r>
              <a:rPr lang="cs-CZ" sz="1800" dirty="0"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cs-CZ" sz="1800" dirty="0" err="1">
                <a:latin typeface="Arial" panose="020B0604020202020204" pitchFamily="34" charset="0"/>
              </a:rPr>
              <a:t>wall</a:t>
            </a:r>
            <a:r>
              <a:rPr lang="cs-CZ" sz="1800" dirty="0">
                <a:latin typeface="Arial" panose="020B0604020202020204" pitchFamily="34" charset="0"/>
              </a:rPr>
              <a:t> </a:t>
            </a:r>
            <a:endParaRPr lang="cs-CZ" sz="1800" dirty="0"/>
          </a:p>
        </p:txBody>
      </p:sp>
      <p:sp>
        <p:nvSpPr>
          <p:cNvPr id="7" name="Obdélník 6"/>
          <p:cNvSpPr/>
          <p:nvPr/>
        </p:nvSpPr>
        <p:spPr>
          <a:xfrm>
            <a:off x="3830595" y="6123301"/>
            <a:ext cx="4720281" cy="2848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5C3670B-AFFA-4D88-BD7B-A91EB03F754F}"/>
              </a:ext>
            </a:extLst>
          </p:cNvPr>
          <p:cNvSpPr txBox="1"/>
          <p:nvPr/>
        </p:nvSpPr>
        <p:spPr>
          <a:xfrm>
            <a:off x="1926454" y="812234"/>
            <a:ext cx="1326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dirty="0" err="1">
                <a:latin typeface="+mn-lt"/>
              </a:rPr>
              <a:t>normal</a:t>
            </a:r>
            <a:endParaRPr lang="en-US" sz="2800" dirty="0" err="1">
              <a:latin typeface="+mn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29DD630-9417-4C0D-AB84-F12FFC012839}"/>
              </a:ext>
            </a:extLst>
          </p:cNvPr>
          <p:cNvSpPr txBox="1"/>
          <p:nvPr/>
        </p:nvSpPr>
        <p:spPr>
          <a:xfrm>
            <a:off x="1663515" y="4077071"/>
            <a:ext cx="1695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800" dirty="0" err="1">
                <a:latin typeface="+mn-lt"/>
              </a:rPr>
              <a:t>anomaly</a:t>
            </a:r>
            <a:endParaRPr lang="en-US" sz="28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4196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21449" y="1043731"/>
            <a:ext cx="91440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2800" b="1" dirty="0">
                <a:latin typeface="+mn-lt"/>
              </a:rPr>
              <a:t>Anomalies of chorionic villi </a:t>
            </a:r>
            <a:r>
              <a:rPr lang="en-US" dirty="0">
                <a:latin typeface="+mn-lt"/>
              </a:rPr>
              <a:t>(1 : 100 pregnancies)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2C1EE6"/>
                </a:solidFill>
                <a:latin typeface="+mn-lt"/>
              </a:rPr>
              <a:t>mola </a:t>
            </a:r>
            <a:r>
              <a:rPr lang="cs-CZ" sz="2000" b="1" dirty="0" err="1">
                <a:solidFill>
                  <a:srgbClr val="2C1EE6"/>
                </a:solidFill>
                <a:latin typeface="+mn-lt"/>
              </a:rPr>
              <a:t>hydatidosa</a:t>
            </a:r>
            <a:r>
              <a:rPr lang="cs-CZ" sz="2000" b="1" dirty="0">
                <a:solidFill>
                  <a:srgbClr val="2C1EE6"/>
                </a:solidFill>
                <a:latin typeface="+mn-lt"/>
              </a:rPr>
              <a:t> </a:t>
            </a:r>
            <a:endParaRPr lang="cs-CZ" sz="2000" dirty="0">
              <a:solidFill>
                <a:srgbClr val="2C1EE6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b="1" dirty="0" err="1">
                <a:solidFill>
                  <a:srgbClr val="2C1EE6"/>
                </a:solidFill>
                <a:latin typeface="+mn-lt"/>
              </a:rPr>
              <a:t>chorionepitheliom</a:t>
            </a:r>
            <a:r>
              <a:rPr lang="cs-CZ" sz="2000" b="1" dirty="0">
                <a:solidFill>
                  <a:srgbClr val="2C1EE6"/>
                </a:solidFill>
                <a:latin typeface="+mn-lt"/>
              </a:rPr>
              <a:t> </a:t>
            </a:r>
            <a:endParaRPr lang="cs-CZ" sz="2000" dirty="0">
              <a:solidFill>
                <a:srgbClr val="2C1EE6"/>
              </a:solidFill>
              <a:latin typeface="+mn-lt"/>
            </a:endParaRPr>
          </a:p>
          <a:p>
            <a:endParaRPr lang="cs-CZ" sz="3200" dirty="0">
              <a:latin typeface="+mn-lt"/>
            </a:endParaRPr>
          </a:p>
          <a:p>
            <a:r>
              <a:rPr lang="cs-CZ" sz="2800" b="1" dirty="0" err="1">
                <a:latin typeface="+mn-lt"/>
              </a:rPr>
              <a:t>Anomalies</a:t>
            </a:r>
            <a:r>
              <a:rPr lang="cs-CZ" sz="2800" b="1" dirty="0">
                <a:latin typeface="+mn-lt"/>
              </a:rPr>
              <a:t> in </a:t>
            </a:r>
            <a:r>
              <a:rPr lang="cs-CZ" sz="2800" b="1" dirty="0" err="1">
                <a:latin typeface="+mn-lt"/>
              </a:rPr>
              <a:t>location</a:t>
            </a:r>
            <a:r>
              <a:rPr lang="cs-CZ" sz="2800" dirty="0">
                <a:latin typeface="+mn-lt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DC"/>
                </a:solidFill>
                <a:latin typeface="+mn-lt"/>
              </a:rPr>
              <a:t>placenta </a:t>
            </a:r>
            <a:r>
              <a:rPr lang="en-US" sz="2000" b="1" dirty="0" err="1">
                <a:solidFill>
                  <a:srgbClr val="0000DC"/>
                </a:solidFill>
                <a:latin typeface="+mn-lt"/>
              </a:rPr>
              <a:t>praevia</a:t>
            </a:r>
            <a:r>
              <a:rPr lang="en-US" sz="2000" b="1" dirty="0">
                <a:solidFill>
                  <a:srgbClr val="0000DC"/>
                </a:solidFill>
                <a:latin typeface="+mn-lt"/>
              </a:rPr>
              <a:t> </a:t>
            </a:r>
            <a:r>
              <a:rPr lang="en-US" sz="2000" dirty="0">
                <a:latin typeface="+mn-lt"/>
              </a:rPr>
              <a:t>(causes bleeding in week 28) </a:t>
            </a:r>
            <a:endParaRPr lang="cs-CZ" sz="2000" dirty="0">
              <a:latin typeface="+mn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cs-CZ" sz="2000" dirty="0" err="1">
                <a:latin typeface="+mn-lt"/>
              </a:rPr>
              <a:t>absolute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indication</a:t>
            </a:r>
            <a:r>
              <a:rPr lang="cs-CZ" sz="2000" dirty="0">
                <a:latin typeface="+mn-lt"/>
              </a:rPr>
              <a:t> to CS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cs-CZ" sz="2000" dirty="0">
              <a:latin typeface="+mn-lt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DC"/>
                </a:solidFill>
                <a:latin typeface="+mn-lt"/>
              </a:rPr>
              <a:t>placenta </a:t>
            </a:r>
            <a:r>
              <a:rPr lang="en-US" sz="2000" b="1" dirty="0" err="1">
                <a:solidFill>
                  <a:srgbClr val="0000DC"/>
                </a:solidFill>
                <a:latin typeface="+mn-lt"/>
              </a:rPr>
              <a:t>accreta</a:t>
            </a:r>
            <a:r>
              <a:rPr lang="en-US" sz="2000" b="1" dirty="0">
                <a:solidFill>
                  <a:srgbClr val="0000DC"/>
                </a:solidFill>
                <a:latin typeface="+mn-lt"/>
              </a:rPr>
              <a:t> </a:t>
            </a:r>
            <a:r>
              <a:rPr lang="en-US" sz="2000" dirty="0">
                <a:latin typeface="+mn-lt"/>
              </a:rPr>
              <a:t>(attached to myometrium)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DC"/>
                </a:solidFill>
                <a:latin typeface="+mn-lt"/>
              </a:rPr>
              <a:t>placenta increta </a:t>
            </a:r>
            <a:r>
              <a:rPr lang="en-US" sz="2000" dirty="0">
                <a:latin typeface="+mn-lt"/>
              </a:rPr>
              <a:t>(grown into myometrium)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00DC"/>
                </a:solidFill>
                <a:latin typeface="+mn-lt"/>
              </a:rPr>
              <a:t>placenta </a:t>
            </a:r>
            <a:r>
              <a:rPr lang="en-US" sz="2000" b="1" dirty="0" err="1">
                <a:solidFill>
                  <a:srgbClr val="0000DC"/>
                </a:solidFill>
                <a:latin typeface="+mn-lt"/>
              </a:rPr>
              <a:t>percreta</a:t>
            </a:r>
            <a:r>
              <a:rPr lang="en-US" sz="2000" b="1" dirty="0">
                <a:solidFill>
                  <a:srgbClr val="0000DC"/>
                </a:solidFill>
                <a:latin typeface="+mn-lt"/>
              </a:rPr>
              <a:t> </a:t>
            </a:r>
            <a:r>
              <a:rPr lang="en-US" sz="2000" dirty="0">
                <a:latin typeface="+mn-lt"/>
              </a:rPr>
              <a:t>(grown through myometrium) </a:t>
            </a:r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F35A939-8A78-4EFB-BE98-5DEA9CC4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293872"/>
            <a:ext cx="10753200" cy="451576"/>
          </a:xfrm>
        </p:spPr>
        <p:txBody>
          <a:bodyPr/>
          <a:lstStyle/>
          <a:p>
            <a:pPr algn="ctr"/>
            <a:r>
              <a:rPr lang="cs-CZ" sz="3600" b="1" dirty="0" err="1"/>
              <a:t>Anomalies</a:t>
            </a:r>
            <a:r>
              <a:rPr lang="cs-CZ" sz="3600" b="1" dirty="0"/>
              <a:t> </a:t>
            </a:r>
            <a:r>
              <a:rPr lang="cs-CZ" sz="3600" b="1" dirty="0" err="1"/>
              <a:t>of</a:t>
            </a:r>
            <a:r>
              <a:rPr lang="cs-CZ" sz="3600" b="1" dirty="0"/>
              <a:t> placenta</a:t>
            </a:r>
            <a:br>
              <a:rPr lang="cs-CZ" sz="4000" b="1" dirty="0">
                <a:latin typeface="Calibri" panose="020F0502020204030204" pitchFamily="34" charset="0"/>
              </a:rPr>
            </a:br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15044B3-F43B-4B43-9626-1EFDCC14CE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588" y="2856431"/>
            <a:ext cx="4411722" cy="400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008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31" y="1710259"/>
            <a:ext cx="6374167" cy="3806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51068" y="550531"/>
            <a:ext cx="6328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>
                <a:solidFill>
                  <a:srgbClr val="0000DC"/>
                </a:solidFill>
                <a:latin typeface="+mj-lt"/>
                <a:cs typeface="Calibri" panose="020F0502020204030204" pitchFamily="34" charset="0"/>
              </a:rPr>
              <a:t>Anomalies</a:t>
            </a:r>
            <a:r>
              <a:rPr lang="cs-CZ" sz="3200" b="1" dirty="0">
                <a:solidFill>
                  <a:srgbClr val="0000DC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cs-CZ" sz="3200" b="1" dirty="0" err="1">
                <a:solidFill>
                  <a:srgbClr val="0000DC"/>
                </a:solidFill>
                <a:latin typeface="+mj-lt"/>
                <a:cs typeface="Calibri" panose="020F0502020204030204" pitchFamily="34" charset="0"/>
              </a:rPr>
              <a:t>of</a:t>
            </a:r>
            <a:r>
              <a:rPr lang="cs-CZ" sz="3200" b="1" dirty="0">
                <a:solidFill>
                  <a:srgbClr val="0000DC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cs-CZ" sz="3200" b="1" dirty="0" err="1">
                <a:solidFill>
                  <a:srgbClr val="0000DC"/>
                </a:solidFill>
                <a:latin typeface="+mj-lt"/>
                <a:cs typeface="Calibri" panose="020F0502020204030204" pitchFamily="34" charset="0"/>
              </a:rPr>
              <a:t>shape</a:t>
            </a:r>
            <a:r>
              <a:rPr lang="cs-CZ" sz="3200" b="1" dirty="0">
                <a:solidFill>
                  <a:srgbClr val="0000DC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cs-CZ" sz="3200" b="1" dirty="0" err="1">
                <a:solidFill>
                  <a:srgbClr val="0000DC"/>
                </a:solidFill>
                <a:latin typeface="+mj-lt"/>
                <a:cs typeface="Calibri" panose="020F0502020204030204" pitchFamily="34" charset="0"/>
              </a:rPr>
              <a:t>of</a:t>
            </a:r>
            <a:r>
              <a:rPr lang="cs-CZ" sz="3200" b="1" dirty="0">
                <a:solidFill>
                  <a:srgbClr val="0000DC"/>
                </a:solidFill>
                <a:latin typeface="+mj-lt"/>
                <a:cs typeface="Calibri" panose="020F0502020204030204" pitchFamily="34" charset="0"/>
              </a:rPr>
              <a:t> placenta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597" y="377421"/>
            <a:ext cx="4651900" cy="5924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A478C6A-3592-4A85-B546-A91531D77772}"/>
              </a:ext>
            </a:extLst>
          </p:cNvPr>
          <p:cNvSpPr txBox="1"/>
          <p:nvPr/>
        </p:nvSpPr>
        <p:spPr>
          <a:xfrm>
            <a:off x="186431" y="1855433"/>
            <a:ext cx="118960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en-US" sz="2800" dirty="0" err="1">
              <a:latin typeface="+mn-l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B91B1A4-DE97-48AB-89A0-D2F2E85A56A3}"/>
              </a:ext>
            </a:extLst>
          </p:cNvPr>
          <p:cNvSpPr txBox="1"/>
          <p:nvPr/>
        </p:nvSpPr>
        <p:spPr>
          <a:xfrm>
            <a:off x="186431" y="2378653"/>
            <a:ext cx="69245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en-US" sz="2800" dirty="0" err="1">
              <a:latin typeface="+mn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A8E59EF-388F-49D2-802A-792BC831BD1A}"/>
              </a:ext>
            </a:extLst>
          </p:cNvPr>
          <p:cNvSpPr txBox="1"/>
          <p:nvPr/>
        </p:nvSpPr>
        <p:spPr>
          <a:xfrm>
            <a:off x="3515557" y="1961965"/>
            <a:ext cx="118960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en-US" sz="28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03039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1c-3">
            <a:extLst>
              <a:ext uri="{FF2B5EF4-FFF2-40B4-BE49-F238E27FC236}">
                <a16:creationId xmlns:a16="http://schemas.microsoft.com/office/drawing/2014/main" id="{000385B9-13A1-41A4-BEAA-0BAB3B2830DC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8214" y="620713"/>
            <a:ext cx="3671887" cy="2754312"/>
          </a:xfrm>
        </p:spPr>
      </p:pic>
      <p:pic>
        <p:nvPicPr>
          <p:cNvPr id="8195" name="Picture 9" descr="HP_img6-16-23">
            <a:extLst>
              <a:ext uri="{FF2B5EF4-FFF2-40B4-BE49-F238E27FC236}">
                <a16:creationId xmlns:a16="http://schemas.microsoft.com/office/drawing/2014/main" id="{4A0BD466-5EDA-4068-8E91-77EAA1CB90FB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04744" y="3573463"/>
            <a:ext cx="3671887" cy="27574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13">
            <a:extLst>
              <a:ext uri="{FF2B5EF4-FFF2-40B4-BE49-F238E27FC236}">
                <a16:creationId xmlns:a16="http://schemas.microsoft.com/office/drawing/2014/main" id="{88F8B4C8-21FA-436E-821C-35ACC298C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674" y="98428"/>
            <a:ext cx="59673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 dirty="0" err="1">
                <a:solidFill>
                  <a:srgbClr val="0000DC"/>
                </a:solidFill>
                <a:latin typeface="Arial" panose="020B0604020202020204" pitchFamily="34" charset="0"/>
              </a:rPr>
              <a:t>Funiculus</a:t>
            </a:r>
            <a:r>
              <a:rPr lang="cs-CZ" altLang="cs-CZ" sz="2400" b="1" dirty="0">
                <a:solidFill>
                  <a:srgbClr val="0000DC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400" b="1" dirty="0" err="1">
                <a:solidFill>
                  <a:srgbClr val="0000DC"/>
                </a:solidFill>
                <a:latin typeface="Arial" panose="020B0604020202020204" pitchFamily="34" charset="0"/>
              </a:rPr>
              <a:t>umbilicalis</a:t>
            </a:r>
            <a:r>
              <a:rPr lang="cs-CZ" altLang="cs-CZ" sz="2400" dirty="0">
                <a:solidFill>
                  <a:srgbClr val="0000DC"/>
                </a:solidFill>
                <a:latin typeface="Arial" panose="020B0604020202020204" pitchFamily="34" charset="0"/>
              </a:rPr>
              <a:t> (HE, HES, AZAN)</a:t>
            </a:r>
          </a:p>
        </p:txBody>
      </p:sp>
      <p:pic>
        <p:nvPicPr>
          <p:cNvPr id="8198" name="Picture 18" descr="fu-AZAN-01">
            <a:extLst>
              <a:ext uri="{FF2B5EF4-FFF2-40B4-BE49-F238E27FC236}">
                <a16:creationId xmlns:a16="http://schemas.microsoft.com/office/drawing/2014/main" id="{A0CC15EB-EE1F-4BE3-8AC9-1E85AFA725D0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0463" y="549276"/>
            <a:ext cx="3600450" cy="2879725"/>
          </a:xfrm>
        </p:spPr>
      </p:pic>
      <p:sp>
        <p:nvSpPr>
          <p:cNvPr id="8199" name="Text Box 21">
            <a:extLst>
              <a:ext uri="{FF2B5EF4-FFF2-40B4-BE49-F238E27FC236}">
                <a16:creationId xmlns:a16="http://schemas.microsoft.com/office/drawing/2014/main" id="{A0D4EF89-AF85-4A07-8BE1-A14C771B8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75" y="3357564"/>
            <a:ext cx="8651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magn:2,5</a:t>
            </a:r>
          </a:p>
        </p:txBody>
      </p:sp>
      <p:sp>
        <p:nvSpPr>
          <p:cNvPr id="8200" name="Text Box 22">
            <a:extLst>
              <a:ext uri="{FF2B5EF4-FFF2-40B4-BE49-F238E27FC236}">
                <a16:creationId xmlns:a16="http://schemas.microsoft.com/office/drawing/2014/main" id="{309E7EFE-89B1-4DE7-BE83-FCDBE9742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0" y="6308725"/>
            <a:ext cx="863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magn:2.5</a:t>
            </a:r>
          </a:p>
        </p:txBody>
      </p:sp>
      <p:sp>
        <p:nvSpPr>
          <p:cNvPr id="8201" name="Text Box 23">
            <a:extLst>
              <a:ext uri="{FF2B5EF4-FFF2-40B4-BE49-F238E27FC236}">
                <a16:creationId xmlns:a16="http://schemas.microsoft.com/office/drawing/2014/main" id="{6FBB4064-EFEE-4D0A-B95F-A063D680A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3141664"/>
            <a:ext cx="13668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</a:rPr>
              <a:t>from APERIO</a:t>
            </a:r>
          </a:p>
        </p:txBody>
      </p:sp>
      <p:pic>
        <p:nvPicPr>
          <p:cNvPr id="8202" name="Picture 24" descr="fu-cor-01">
            <a:extLst>
              <a:ext uri="{FF2B5EF4-FFF2-40B4-BE49-F238E27FC236}">
                <a16:creationId xmlns:a16="http://schemas.microsoft.com/office/drawing/2014/main" id="{51E23DBF-71B2-4DFA-B2BD-72314FE26BF9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8214" y="3573463"/>
            <a:ext cx="3671887" cy="2754312"/>
          </a:xfrm>
        </p:spPr>
      </p:pic>
      <p:sp>
        <p:nvSpPr>
          <p:cNvPr id="8203" name="TextovéPole 1">
            <a:extLst>
              <a:ext uri="{FF2B5EF4-FFF2-40B4-BE49-F238E27FC236}">
                <a16:creationId xmlns:a16="http://schemas.microsoft.com/office/drawing/2014/main" id="{DABF64BE-855A-475B-AC53-A276277A7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314" y="3860800"/>
            <a:ext cx="7207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vein</a:t>
            </a:r>
          </a:p>
        </p:txBody>
      </p:sp>
      <p:sp>
        <p:nvSpPr>
          <p:cNvPr id="8204" name="TextovéPole 2">
            <a:extLst>
              <a:ext uri="{FF2B5EF4-FFF2-40B4-BE49-F238E27FC236}">
                <a16:creationId xmlns:a16="http://schemas.microsoft.com/office/drawing/2014/main" id="{231A0177-D10A-45D8-8A5F-51BF6700F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4508501"/>
            <a:ext cx="863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artery</a:t>
            </a:r>
          </a:p>
        </p:txBody>
      </p:sp>
      <p:sp>
        <p:nvSpPr>
          <p:cNvPr id="8205" name="TextovéPole 3">
            <a:extLst>
              <a:ext uri="{FF2B5EF4-FFF2-40B4-BE49-F238E27FC236}">
                <a16:creationId xmlns:a16="http://schemas.microsoft.com/office/drawing/2014/main" id="{EB8954BE-2797-4E2A-ACD1-6C011C384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414" y="5589589"/>
            <a:ext cx="7207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Arial" panose="020B0604020202020204" pitchFamily="34" charset="0"/>
              </a:rPr>
              <a:t>artery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4B43ED6-3F4F-4CB9-B4BA-1BFA460E534D}"/>
              </a:ext>
            </a:extLst>
          </p:cNvPr>
          <p:cNvSpPr txBox="1"/>
          <p:nvPr/>
        </p:nvSpPr>
        <p:spPr>
          <a:xfrm>
            <a:off x="129915" y="1013329"/>
            <a:ext cx="2078299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 indent="-171450">
              <a:buFont typeface="Arial" panose="020B0604020202020204" pitchFamily="34" charset="0"/>
              <a:buChar char="•"/>
            </a:pPr>
            <a:r>
              <a:rPr lang="en-US" sz="1200" spc="-20" dirty="0">
                <a:latin typeface="+mn-lt"/>
                <a:cs typeface="Calibri"/>
              </a:rPr>
              <a:t>5</a:t>
            </a:r>
            <a:r>
              <a:rPr lang="en-US" sz="1200" spc="-15" dirty="0">
                <a:latin typeface="+mn-lt"/>
                <a:cs typeface="Calibri"/>
              </a:rPr>
              <a:t>0</a:t>
            </a:r>
            <a:r>
              <a:rPr lang="en-US" sz="1200" spc="-45" dirty="0">
                <a:latin typeface="+mn-lt"/>
                <a:cs typeface="Times New Roman"/>
              </a:rPr>
              <a:t> </a:t>
            </a:r>
            <a:r>
              <a:rPr lang="en-US" sz="1200" spc="-15" dirty="0">
                <a:latin typeface="+mn-lt"/>
                <a:cs typeface="Calibri"/>
              </a:rPr>
              <a:t>–</a:t>
            </a:r>
            <a:r>
              <a:rPr lang="en-US" sz="1200" dirty="0">
                <a:latin typeface="+mn-lt"/>
                <a:cs typeface="Calibri"/>
              </a:rPr>
              <a:t> </a:t>
            </a:r>
            <a:r>
              <a:rPr lang="en-US" sz="1200" spc="-15" dirty="0">
                <a:latin typeface="+mn-lt"/>
                <a:cs typeface="Calibri"/>
              </a:rPr>
              <a:t>60</a:t>
            </a:r>
            <a:r>
              <a:rPr lang="en-US" sz="1200" spc="-50" dirty="0">
                <a:latin typeface="+mn-lt"/>
                <a:cs typeface="Times New Roman"/>
              </a:rPr>
              <a:t> </a:t>
            </a:r>
            <a:r>
              <a:rPr lang="en-US" sz="1200" spc="-20" dirty="0">
                <a:latin typeface="+mn-lt"/>
                <a:cs typeface="Calibri"/>
              </a:rPr>
              <a:t>cm</a:t>
            </a:r>
            <a:r>
              <a:rPr lang="en-US" sz="1200" spc="-55" dirty="0">
                <a:latin typeface="+mn-lt"/>
                <a:cs typeface="Times New Roman"/>
              </a:rPr>
              <a:t> </a:t>
            </a:r>
            <a:r>
              <a:rPr lang="en-US" sz="1200" dirty="0">
                <a:latin typeface="+mn-lt"/>
                <a:cs typeface="Calibri"/>
              </a:rPr>
              <a:t>l</a:t>
            </a:r>
            <a:r>
              <a:rPr lang="en-US" sz="1200" spc="-5" dirty="0">
                <a:latin typeface="+mn-lt"/>
                <a:cs typeface="Calibri"/>
              </a:rPr>
              <a:t>o</a:t>
            </a:r>
            <a:r>
              <a:rPr lang="en-US" sz="1200" spc="-15" dirty="0">
                <a:latin typeface="+mn-lt"/>
                <a:cs typeface="Calibri"/>
              </a:rPr>
              <a:t>ng</a:t>
            </a:r>
            <a:endParaRPr lang="cs-CZ" sz="1200" spc="-15" dirty="0">
              <a:latin typeface="+mn-lt"/>
              <a:cs typeface="Calibri"/>
            </a:endParaRPr>
          </a:p>
          <a:p>
            <a:pPr marL="184150" indent="-171450">
              <a:buFont typeface="Arial" panose="020B0604020202020204" pitchFamily="34" charset="0"/>
              <a:buChar char="•"/>
            </a:pPr>
            <a:r>
              <a:rPr lang="en-US" sz="1200" spc="-15" dirty="0">
                <a:latin typeface="+mn-lt"/>
                <a:cs typeface="Calibri"/>
              </a:rPr>
              <a:t>1,5</a:t>
            </a:r>
            <a:r>
              <a:rPr lang="en-US" sz="1200" spc="-40" dirty="0">
                <a:latin typeface="+mn-lt"/>
                <a:cs typeface="Times New Roman"/>
              </a:rPr>
              <a:t> </a:t>
            </a:r>
            <a:r>
              <a:rPr lang="en-US" sz="1200" spc="-15" dirty="0">
                <a:latin typeface="+mn-lt"/>
                <a:cs typeface="Calibri"/>
              </a:rPr>
              <a:t>–</a:t>
            </a:r>
            <a:r>
              <a:rPr lang="en-US" sz="1200" spc="10" dirty="0">
                <a:latin typeface="+mn-lt"/>
                <a:cs typeface="Calibri"/>
              </a:rPr>
              <a:t> </a:t>
            </a:r>
            <a:r>
              <a:rPr lang="en-US" sz="1200" spc="-15" dirty="0">
                <a:latin typeface="+mn-lt"/>
                <a:cs typeface="Calibri"/>
              </a:rPr>
              <a:t>2</a:t>
            </a:r>
            <a:r>
              <a:rPr lang="en-US" sz="1200" spc="-60" dirty="0">
                <a:latin typeface="+mn-lt"/>
                <a:cs typeface="Times New Roman"/>
              </a:rPr>
              <a:t> </a:t>
            </a:r>
            <a:r>
              <a:rPr lang="en-US" sz="1200" spc="-20" dirty="0">
                <a:latin typeface="+mn-lt"/>
                <a:cs typeface="Calibri"/>
              </a:rPr>
              <a:t>cm</a:t>
            </a:r>
            <a:r>
              <a:rPr lang="en-US" sz="1200" spc="-50" dirty="0">
                <a:latin typeface="+mn-lt"/>
                <a:cs typeface="Times New Roman"/>
              </a:rPr>
              <a:t> </a:t>
            </a:r>
            <a:r>
              <a:rPr lang="en-US" sz="1200" spc="-15" dirty="0">
                <a:latin typeface="+mn-lt"/>
                <a:cs typeface="Calibri"/>
              </a:rPr>
              <a:t>wi</a:t>
            </a:r>
            <a:r>
              <a:rPr lang="en-US" sz="1200" spc="-10" dirty="0">
                <a:latin typeface="+mn-lt"/>
                <a:cs typeface="Calibri"/>
              </a:rPr>
              <a:t>d</a:t>
            </a:r>
            <a:r>
              <a:rPr lang="en-US" sz="1200" spc="-15" dirty="0">
                <a:latin typeface="+mn-lt"/>
                <a:cs typeface="Calibri"/>
              </a:rPr>
              <a:t>e</a:t>
            </a:r>
            <a:endParaRPr lang="en-US" sz="1200" dirty="0">
              <a:latin typeface="+mn-lt"/>
              <a:cs typeface="Calibri"/>
            </a:endParaRPr>
          </a:p>
          <a:p>
            <a:pPr marL="184150" indent="-171450">
              <a:buFont typeface="Arial" panose="020B0604020202020204" pitchFamily="34" charset="0"/>
              <a:buChar char="•"/>
            </a:pPr>
            <a:r>
              <a:rPr lang="en-US" sz="1200" spc="-15" dirty="0">
                <a:latin typeface="+mn-lt"/>
                <a:cs typeface="Calibri"/>
              </a:rPr>
              <a:t>amni</a:t>
            </a:r>
            <a:r>
              <a:rPr lang="en-US" sz="1200" spc="-20" dirty="0">
                <a:latin typeface="+mn-lt"/>
                <a:cs typeface="Calibri"/>
              </a:rPr>
              <a:t>ot</a:t>
            </a:r>
            <a:r>
              <a:rPr lang="en-US" sz="1200" spc="-25" dirty="0">
                <a:latin typeface="+mn-lt"/>
                <a:cs typeface="Calibri"/>
              </a:rPr>
              <a:t>i</a:t>
            </a:r>
            <a:r>
              <a:rPr lang="en-US" sz="1200" spc="-15" dirty="0">
                <a:latin typeface="+mn-lt"/>
                <a:cs typeface="Calibri"/>
              </a:rPr>
              <a:t>c</a:t>
            </a:r>
            <a:r>
              <a:rPr lang="en-US" sz="1200" spc="-45" dirty="0">
                <a:latin typeface="+mn-lt"/>
                <a:cs typeface="Times New Roman"/>
              </a:rPr>
              <a:t> </a:t>
            </a:r>
            <a:r>
              <a:rPr lang="en-US" sz="1200" spc="-15" dirty="0">
                <a:latin typeface="+mn-lt"/>
                <a:cs typeface="Calibri"/>
              </a:rPr>
              <a:t>ec</a:t>
            </a:r>
            <a:r>
              <a:rPr lang="en-US" sz="1200" spc="-35" dirty="0">
                <a:latin typeface="+mn-lt"/>
                <a:cs typeface="Calibri"/>
              </a:rPr>
              <a:t>t</a:t>
            </a:r>
            <a:r>
              <a:rPr lang="en-US" sz="1200" spc="-20" dirty="0">
                <a:latin typeface="+mn-lt"/>
                <a:cs typeface="Calibri"/>
              </a:rPr>
              <a:t>oder</a:t>
            </a:r>
            <a:r>
              <a:rPr lang="en-US" sz="1200" spc="-25" dirty="0">
                <a:latin typeface="+mn-lt"/>
                <a:cs typeface="Calibri"/>
              </a:rPr>
              <a:t>m</a:t>
            </a:r>
            <a:r>
              <a:rPr lang="en-US" sz="1200" spc="-55" dirty="0">
                <a:latin typeface="+mn-lt"/>
                <a:cs typeface="Times New Roman"/>
              </a:rPr>
              <a:t> </a:t>
            </a:r>
            <a:r>
              <a:rPr lang="en-US" sz="1200" spc="-20" dirty="0">
                <a:latin typeface="+mn-lt"/>
                <a:cs typeface="Calibri"/>
              </a:rPr>
              <a:t>o</a:t>
            </a:r>
            <a:r>
              <a:rPr lang="en-US" sz="1200" spc="-15" dirty="0">
                <a:latin typeface="+mn-lt"/>
                <a:cs typeface="Calibri"/>
              </a:rPr>
              <a:t>n</a:t>
            </a:r>
            <a:r>
              <a:rPr lang="en-US" sz="1200" spc="-55" dirty="0">
                <a:latin typeface="+mn-lt"/>
                <a:cs typeface="Times New Roman"/>
              </a:rPr>
              <a:t> </a:t>
            </a:r>
            <a:r>
              <a:rPr lang="en-US" sz="1200" spc="-15" dirty="0">
                <a:latin typeface="+mn-lt"/>
                <a:cs typeface="Calibri"/>
              </a:rPr>
              <a:t>the</a:t>
            </a:r>
            <a:r>
              <a:rPr lang="en-US" sz="1200" spc="-60" dirty="0">
                <a:latin typeface="+mn-lt"/>
                <a:cs typeface="Times New Roman"/>
              </a:rPr>
              <a:t> </a:t>
            </a:r>
            <a:r>
              <a:rPr lang="en-US" sz="1200" spc="-20" dirty="0">
                <a:latin typeface="+mn-lt"/>
                <a:cs typeface="Calibri"/>
              </a:rPr>
              <a:t>sur</a:t>
            </a:r>
            <a:r>
              <a:rPr lang="en-US" sz="1200" spc="-75" dirty="0">
                <a:latin typeface="+mn-lt"/>
                <a:cs typeface="Calibri"/>
              </a:rPr>
              <a:t>f</a:t>
            </a:r>
            <a:r>
              <a:rPr lang="en-US" sz="1200" spc="-15" dirty="0">
                <a:latin typeface="+mn-lt"/>
                <a:cs typeface="Calibri"/>
              </a:rPr>
              <a:t>a</a:t>
            </a:r>
            <a:r>
              <a:rPr lang="en-US" sz="1200" spc="-10" dirty="0">
                <a:latin typeface="+mn-lt"/>
                <a:cs typeface="Calibri"/>
              </a:rPr>
              <a:t>c</a:t>
            </a:r>
            <a:r>
              <a:rPr lang="en-US" sz="1200" spc="-15" dirty="0">
                <a:latin typeface="+mn-lt"/>
                <a:cs typeface="Calibri"/>
              </a:rPr>
              <a:t>e</a:t>
            </a:r>
            <a:endParaRPr lang="en-US" sz="1200" dirty="0">
              <a:latin typeface="+mn-lt"/>
              <a:cs typeface="Calibri"/>
            </a:endParaRPr>
          </a:p>
          <a:p>
            <a:pPr marL="184150" indent="-171450">
              <a:spcBef>
                <a:spcPts val="335"/>
              </a:spcBef>
              <a:buFont typeface="Arial" panose="020B0604020202020204" pitchFamily="34" charset="0"/>
              <a:buChar char="•"/>
            </a:pPr>
            <a:r>
              <a:rPr lang="en-US" sz="1200" spc="-20" dirty="0">
                <a:latin typeface="+mn-lt"/>
                <a:cs typeface="Calibri"/>
              </a:rPr>
              <a:t>je</a:t>
            </a:r>
            <a:r>
              <a:rPr lang="en-US" sz="1200" spc="-10" dirty="0">
                <a:latin typeface="+mn-lt"/>
                <a:cs typeface="Calibri"/>
              </a:rPr>
              <a:t>ll</a:t>
            </a:r>
            <a:r>
              <a:rPr lang="en-US" sz="1200" spc="-20" dirty="0">
                <a:latin typeface="+mn-lt"/>
                <a:cs typeface="Calibri"/>
              </a:rPr>
              <a:t>y-</a:t>
            </a:r>
            <a:r>
              <a:rPr lang="en-US" sz="1200" dirty="0">
                <a:latin typeface="+mn-lt"/>
                <a:cs typeface="Calibri"/>
              </a:rPr>
              <a:t>l</a:t>
            </a:r>
            <a:r>
              <a:rPr lang="en-US" sz="1200" spc="-15" dirty="0">
                <a:latin typeface="+mn-lt"/>
                <a:cs typeface="Calibri"/>
              </a:rPr>
              <a:t>i</a:t>
            </a:r>
            <a:r>
              <a:rPr lang="en-US" sz="1200" spc="-100" dirty="0">
                <a:latin typeface="+mn-lt"/>
                <a:cs typeface="Calibri"/>
              </a:rPr>
              <a:t>k</a:t>
            </a:r>
            <a:r>
              <a:rPr lang="en-US" sz="1200" spc="-15" dirty="0">
                <a:latin typeface="+mn-lt"/>
                <a:cs typeface="Calibri"/>
              </a:rPr>
              <a:t>e</a:t>
            </a:r>
            <a:r>
              <a:rPr lang="en-US" sz="1200" spc="-55" dirty="0">
                <a:latin typeface="+mn-lt"/>
                <a:cs typeface="Times New Roman"/>
              </a:rPr>
              <a:t> </a:t>
            </a:r>
            <a:r>
              <a:rPr lang="en-US" sz="1200" spc="-35" dirty="0">
                <a:latin typeface="+mn-lt"/>
                <a:cs typeface="Calibri"/>
              </a:rPr>
              <a:t>c</a:t>
            </a:r>
            <a:r>
              <a:rPr lang="en-US" sz="1200" spc="-20" dirty="0">
                <a:latin typeface="+mn-lt"/>
                <a:cs typeface="Calibri"/>
              </a:rPr>
              <a:t>onnect</a:t>
            </a:r>
            <a:r>
              <a:rPr lang="en-US" sz="1200" spc="-5" dirty="0">
                <a:latin typeface="+mn-lt"/>
                <a:cs typeface="Calibri"/>
              </a:rPr>
              <a:t>i</a:t>
            </a:r>
            <a:r>
              <a:rPr lang="en-US" sz="1200" spc="-55" dirty="0">
                <a:latin typeface="+mn-lt"/>
                <a:cs typeface="Calibri"/>
              </a:rPr>
              <a:t>v</a:t>
            </a:r>
            <a:r>
              <a:rPr lang="en-US" sz="1200" spc="-15" dirty="0">
                <a:latin typeface="+mn-lt"/>
                <a:cs typeface="Calibri"/>
              </a:rPr>
              <a:t>e</a:t>
            </a:r>
            <a:r>
              <a:rPr lang="en-US" sz="1200" spc="-50" dirty="0">
                <a:latin typeface="+mn-lt"/>
                <a:cs typeface="Times New Roman"/>
              </a:rPr>
              <a:t> </a:t>
            </a:r>
            <a:r>
              <a:rPr lang="en-US" sz="1200" spc="-10" dirty="0">
                <a:latin typeface="+mn-lt"/>
                <a:cs typeface="Calibri"/>
              </a:rPr>
              <a:t>ti</a:t>
            </a:r>
            <a:r>
              <a:rPr lang="en-US" sz="1200" spc="-25" dirty="0">
                <a:latin typeface="+mn-lt"/>
                <a:cs typeface="Calibri"/>
              </a:rPr>
              <a:t>s</a:t>
            </a:r>
            <a:r>
              <a:rPr lang="en-US" sz="1200" spc="-20" dirty="0">
                <a:latin typeface="+mn-lt"/>
                <a:cs typeface="Calibri"/>
              </a:rPr>
              <a:t>su</a:t>
            </a:r>
            <a:r>
              <a:rPr lang="en-US" sz="1200" spc="-15" dirty="0">
                <a:latin typeface="+mn-lt"/>
                <a:cs typeface="Calibri"/>
              </a:rPr>
              <a:t>e</a:t>
            </a:r>
            <a:r>
              <a:rPr lang="en-US" sz="1200" spc="-35" dirty="0">
                <a:latin typeface="+mn-lt"/>
                <a:cs typeface="Times New Roman"/>
              </a:rPr>
              <a:t> </a:t>
            </a:r>
            <a:r>
              <a:rPr lang="en-US" sz="1200" spc="-15" dirty="0">
                <a:latin typeface="+mn-lt"/>
                <a:cs typeface="Calibri"/>
              </a:rPr>
              <a:t>with</a:t>
            </a:r>
            <a:r>
              <a:rPr lang="en-US" sz="1200" spc="-60" dirty="0">
                <a:latin typeface="+mn-lt"/>
                <a:cs typeface="Times New Roman"/>
              </a:rPr>
              <a:t> </a:t>
            </a:r>
            <a:r>
              <a:rPr lang="en-US" sz="1200" spc="-25" dirty="0">
                <a:latin typeface="+mn-lt"/>
                <a:cs typeface="Calibri"/>
              </a:rPr>
              <a:t>um</a:t>
            </a:r>
            <a:r>
              <a:rPr lang="en-US" sz="1200" spc="-30" dirty="0">
                <a:latin typeface="+mn-lt"/>
                <a:cs typeface="Calibri"/>
              </a:rPr>
              <a:t>b</a:t>
            </a:r>
            <a:r>
              <a:rPr lang="en-US" sz="1200" dirty="0">
                <a:latin typeface="+mn-lt"/>
                <a:cs typeface="Calibri"/>
              </a:rPr>
              <a:t>i</a:t>
            </a:r>
            <a:r>
              <a:rPr lang="en-US" sz="1200" spc="-15" dirty="0">
                <a:latin typeface="+mn-lt"/>
                <a:cs typeface="Calibri"/>
              </a:rPr>
              <a:t>l</a:t>
            </a:r>
            <a:r>
              <a:rPr lang="en-US" sz="1200" dirty="0">
                <a:latin typeface="+mn-lt"/>
                <a:cs typeface="Calibri"/>
              </a:rPr>
              <a:t>i</a:t>
            </a:r>
            <a:r>
              <a:rPr lang="en-US" sz="1200" spc="-40" dirty="0">
                <a:latin typeface="+mn-lt"/>
                <a:cs typeface="Calibri"/>
              </a:rPr>
              <a:t>c</a:t>
            </a:r>
            <a:r>
              <a:rPr lang="en-US" sz="1200" spc="-10" dirty="0">
                <a:latin typeface="+mn-lt"/>
                <a:cs typeface="Calibri"/>
              </a:rPr>
              <a:t>al</a:t>
            </a:r>
            <a:r>
              <a:rPr lang="en-US" sz="1200" spc="-40" dirty="0">
                <a:latin typeface="+mn-lt"/>
                <a:cs typeface="Times New Roman"/>
              </a:rPr>
              <a:t> </a:t>
            </a:r>
            <a:r>
              <a:rPr lang="en-US" sz="1200" spc="-45" dirty="0">
                <a:latin typeface="+mn-lt"/>
                <a:cs typeface="Calibri"/>
              </a:rPr>
              <a:t>v</a:t>
            </a:r>
            <a:r>
              <a:rPr lang="en-US" sz="1200" spc="-15" dirty="0">
                <a:latin typeface="+mn-lt"/>
                <a:cs typeface="Calibri"/>
              </a:rPr>
              <a:t>esse</a:t>
            </a:r>
            <a:r>
              <a:rPr lang="en-US" sz="1200" spc="-25" dirty="0">
                <a:latin typeface="+mn-lt"/>
                <a:cs typeface="Calibri"/>
              </a:rPr>
              <a:t>l</a:t>
            </a:r>
            <a:r>
              <a:rPr lang="en-US" sz="1200" spc="-20" dirty="0">
                <a:latin typeface="+mn-lt"/>
                <a:cs typeface="Calibri"/>
              </a:rPr>
              <a:t>s</a:t>
            </a:r>
            <a:endParaRPr lang="cs-CZ" sz="1200" dirty="0">
              <a:latin typeface="+mn-lt"/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4152682-E910-4B26-8B83-DE7BD05F34D4}"/>
              </a:ext>
            </a:extLst>
          </p:cNvPr>
          <p:cNvSpPr txBox="1"/>
          <p:nvPr/>
        </p:nvSpPr>
        <p:spPr>
          <a:xfrm>
            <a:off x="9399340" y="1935332"/>
            <a:ext cx="2211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dirty="0" err="1">
                <a:latin typeface="+mn-lt"/>
              </a:rPr>
              <a:t>ductus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allantoideus</a:t>
            </a:r>
            <a:endParaRPr lang="en-US" sz="1400" dirty="0" err="1">
              <a:latin typeface="+mn-lt"/>
            </a:endParaRPr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4DF5C97E-F8F7-48C9-8FA7-2942E9E0F944}"/>
              </a:ext>
            </a:extLst>
          </p:cNvPr>
          <p:cNvCxnSpPr>
            <a:stCxn id="5" idx="1"/>
          </p:cNvCxnSpPr>
          <p:nvPr/>
        </p:nvCxnSpPr>
        <p:spPr bwMode="auto">
          <a:xfrm flipH="1">
            <a:off x="8043169" y="2089221"/>
            <a:ext cx="1356171" cy="1538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78489" y="1"/>
            <a:ext cx="4889510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40536" y="260412"/>
            <a:ext cx="3672204" cy="576580"/>
          </a:xfrm>
          <a:custGeom>
            <a:avLst/>
            <a:gdLst/>
            <a:ahLst/>
            <a:cxnLst/>
            <a:rect l="l" t="t" r="r" b="b"/>
            <a:pathLst>
              <a:path w="3672204" h="576580">
                <a:moveTo>
                  <a:pt x="0" y="576264"/>
                </a:moveTo>
                <a:lnTo>
                  <a:pt x="3671803" y="576264"/>
                </a:lnTo>
                <a:lnTo>
                  <a:pt x="3671803" y="0"/>
                </a:lnTo>
                <a:lnTo>
                  <a:pt x="0" y="0"/>
                </a:lnTo>
                <a:lnTo>
                  <a:pt x="0" y="5762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866905" y="1733604"/>
            <a:ext cx="3325518" cy="31624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8120" indent="-185420">
              <a:buFont typeface="Arial"/>
              <a:buChar char="-"/>
              <a:tabLst>
                <a:tab pos="198755" algn="l"/>
              </a:tabLst>
            </a:pPr>
            <a:r>
              <a:rPr sz="2400" dirty="0">
                <a:latin typeface="Arial"/>
                <a:cs typeface="Arial"/>
              </a:rPr>
              <a:t>sh</a:t>
            </a:r>
            <a:r>
              <a:rPr sz="2400" spc="-15" dirty="0">
                <a:latin typeface="Arial"/>
                <a:cs typeface="Arial"/>
              </a:rPr>
              <a:t>o</a:t>
            </a:r>
            <a:r>
              <a:rPr sz="2400" dirty="0">
                <a:latin typeface="Arial"/>
                <a:cs typeface="Arial"/>
              </a:rPr>
              <a:t>rt</a:t>
            </a:r>
            <a:r>
              <a:rPr sz="2400" spc="7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(</a:t>
            </a:r>
            <a:r>
              <a:rPr sz="2400" dirty="0">
                <a:latin typeface="Symbol"/>
                <a:cs typeface="Symbol"/>
              </a:rPr>
              <a:t></a:t>
            </a:r>
            <a:r>
              <a:rPr sz="2400" spc="4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4</a:t>
            </a:r>
            <a:r>
              <a:rPr sz="2400" dirty="0">
                <a:latin typeface="Arial"/>
                <a:cs typeface="Arial"/>
              </a:rPr>
              <a:t>0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cm)</a:t>
            </a:r>
          </a:p>
          <a:p>
            <a:pPr marL="198120" indent="-185420">
              <a:buFont typeface="Arial"/>
              <a:buChar char="-"/>
              <a:tabLst>
                <a:tab pos="198755" algn="l"/>
                <a:tab pos="944244" algn="l"/>
              </a:tabLst>
            </a:pPr>
            <a:r>
              <a:rPr sz="2400" spc="-5" dirty="0">
                <a:latin typeface="Arial"/>
                <a:cs typeface="Arial"/>
              </a:rPr>
              <a:t>l</a:t>
            </a:r>
            <a:r>
              <a:rPr sz="2400" spc="-10" dirty="0">
                <a:latin typeface="Arial"/>
                <a:cs typeface="Arial"/>
              </a:rPr>
              <a:t>o</a:t>
            </a:r>
            <a:r>
              <a:rPr sz="2400" spc="-5" dirty="0">
                <a:latin typeface="Arial"/>
                <a:cs typeface="Arial"/>
              </a:rPr>
              <a:t>n</a:t>
            </a:r>
            <a:r>
              <a:rPr sz="2400" dirty="0">
                <a:latin typeface="Arial"/>
                <a:cs typeface="Arial"/>
              </a:rPr>
              <a:t>g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dirty="0">
                <a:latin typeface="Arial"/>
                <a:cs typeface="Arial"/>
              </a:rPr>
              <a:t>(</a:t>
            </a:r>
            <a:r>
              <a:rPr sz="2400" spc="-15" dirty="0">
                <a:latin typeface="Symbol"/>
                <a:cs typeface="Symbol"/>
              </a:rPr>
              <a:t>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6</a:t>
            </a:r>
            <a:r>
              <a:rPr sz="2400" dirty="0">
                <a:latin typeface="Arial"/>
                <a:cs typeface="Arial"/>
              </a:rPr>
              <a:t>0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cm)</a:t>
            </a:r>
            <a:endParaRPr lang="cs-CZ" sz="2400" dirty="0">
              <a:latin typeface="Arial"/>
              <a:cs typeface="Arial"/>
            </a:endParaRPr>
          </a:p>
          <a:p>
            <a:pPr marL="12700">
              <a:tabLst>
                <a:tab pos="198755" algn="l"/>
                <a:tab pos="944244" algn="l"/>
              </a:tabLst>
            </a:pPr>
            <a:r>
              <a:rPr sz="2000" i="1" dirty="0">
                <a:latin typeface="Arial"/>
                <a:cs typeface="Arial"/>
              </a:rPr>
              <a:t>(danger</a:t>
            </a:r>
            <a:r>
              <a:rPr sz="2000" i="1" spc="10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Arial"/>
                <a:cs typeface="Arial"/>
              </a:rPr>
              <a:t>of</a:t>
            </a:r>
            <a:r>
              <a:rPr sz="2000" i="1" spc="35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Arial"/>
                <a:cs typeface="Arial"/>
              </a:rPr>
              <a:t>str</a:t>
            </a:r>
            <a:r>
              <a:rPr sz="2000" i="1" spc="5" dirty="0">
                <a:latin typeface="Arial"/>
                <a:cs typeface="Arial"/>
              </a:rPr>
              <a:t>a</a:t>
            </a:r>
            <a:r>
              <a:rPr sz="2000" i="1" spc="-5" dirty="0">
                <a:latin typeface="Arial"/>
                <a:cs typeface="Arial"/>
              </a:rPr>
              <a:t>ngul</a:t>
            </a:r>
            <a:r>
              <a:rPr sz="2000" i="1" dirty="0">
                <a:latin typeface="Arial"/>
                <a:cs typeface="Arial"/>
              </a:rPr>
              <a:t>ation</a:t>
            </a:r>
            <a:r>
              <a:rPr sz="2000" i="1" spc="15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Arial"/>
                <a:cs typeface="Arial"/>
              </a:rPr>
              <a:t>or</a:t>
            </a:r>
            <a:r>
              <a:rPr sz="2000" i="1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Arial"/>
                <a:cs typeface="Arial"/>
              </a:rPr>
              <a:t>for</a:t>
            </a:r>
            <a:r>
              <a:rPr sz="2000" i="1" spc="-15" dirty="0">
                <a:latin typeface="Arial"/>
                <a:cs typeface="Arial"/>
              </a:rPr>
              <a:t>m</a:t>
            </a:r>
            <a:r>
              <a:rPr sz="2000" i="1" spc="-5" dirty="0">
                <a:latin typeface="Arial"/>
                <a:cs typeface="Arial"/>
              </a:rPr>
              <a:t>atio</a:t>
            </a:r>
            <a:r>
              <a:rPr sz="2000" i="1" dirty="0">
                <a:latin typeface="Arial"/>
                <a:cs typeface="Arial"/>
              </a:rPr>
              <a:t>n</a:t>
            </a:r>
            <a:r>
              <a:rPr sz="2000" i="1" spc="40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Arial"/>
                <a:cs typeface="Arial"/>
              </a:rPr>
              <a:t>of</a:t>
            </a:r>
            <a:r>
              <a:rPr sz="2000" i="1" spc="35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Arial"/>
                <a:cs typeface="Arial"/>
              </a:rPr>
              <a:t>true</a:t>
            </a:r>
            <a:r>
              <a:rPr sz="2000" i="1" spc="25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Arial"/>
                <a:cs typeface="Arial"/>
              </a:rPr>
              <a:t>k</a:t>
            </a:r>
            <a:r>
              <a:rPr sz="2000" i="1" spc="5" dirty="0">
                <a:latin typeface="Arial"/>
                <a:cs typeface="Arial"/>
              </a:rPr>
              <a:t>n</a:t>
            </a:r>
            <a:r>
              <a:rPr sz="2000" i="1" spc="-5" dirty="0">
                <a:latin typeface="Arial"/>
                <a:cs typeface="Arial"/>
              </a:rPr>
              <a:t>ot</a:t>
            </a:r>
            <a:r>
              <a:rPr sz="2000" i="1" spc="5" dirty="0">
                <a:latin typeface="Arial"/>
                <a:cs typeface="Arial"/>
              </a:rPr>
              <a:t>s</a:t>
            </a:r>
            <a:r>
              <a:rPr sz="2000" i="1" dirty="0">
                <a:latin typeface="Arial"/>
                <a:cs typeface="Arial"/>
              </a:rPr>
              <a:t>)</a:t>
            </a:r>
            <a:endParaRPr sz="2000" dirty="0">
              <a:latin typeface="Arial"/>
              <a:cs typeface="Arial"/>
            </a:endParaRPr>
          </a:p>
          <a:p>
            <a:pPr>
              <a:spcBef>
                <a:spcPts val="41"/>
              </a:spcBef>
            </a:pPr>
            <a:endParaRPr sz="2050" dirty="0">
              <a:latin typeface="Times New Roman"/>
              <a:cs typeface="Times New Roman"/>
            </a:endParaRPr>
          </a:p>
          <a:p>
            <a:pPr marL="12700">
              <a:tabLst>
                <a:tab pos="355600" algn="l"/>
              </a:tabLst>
            </a:pPr>
            <a:r>
              <a:rPr lang="cs-CZ" sz="2400" spc="-10" dirty="0">
                <a:latin typeface="Arial"/>
                <a:cs typeface="Arial"/>
              </a:rPr>
              <a:t>- </a:t>
            </a:r>
            <a:r>
              <a:rPr sz="2400" spc="-10" dirty="0">
                <a:latin typeface="Arial"/>
                <a:cs typeface="Arial"/>
              </a:rPr>
              <a:t>t</a:t>
            </a:r>
            <a:r>
              <a:rPr sz="2400" spc="-5" dirty="0">
                <a:latin typeface="Arial"/>
                <a:cs typeface="Arial"/>
              </a:rPr>
              <a:t>ru</a:t>
            </a:r>
            <a:r>
              <a:rPr sz="2400" dirty="0">
                <a:latin typeface="Arial"/>
                <a:cs typeface="Arial"/>
              </a:rPr>
              <a:t>e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an</a:t>
            </a:r>
            <a:r>
              <a:rPr sz="2400" dirty="0">
                <a:latin typeface="Arial"/>
                <a:cs typeface="Arial"/>
              </a:rPr>
              <a:t>d</a:t>
            </a:r>
            <a:r>
              <a:rPr sz="2400" spc="8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false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knots</a:t>
            </a:r>
          </a:p>
          <a:p>
            <a:pPr>
              <a:spcBef>
                <a:spcPts val="5"/>
              </a:spcBef>
              <a:buFont typeface="Arial"/>
              <a:buChar char="-"/>
            </a:pPr>
            <a:endParaRPr sz="2500" dirty="0">
              <a:latin typeface="Times New Roman"/>
              <a:cs typeface="Times New Roman"/>
            </a:endParaRPr>
          </a:p>
          <a:p>
            <a:pPr marL="198120" indent="-185420">
              <a:buFont typeface="Arial"/>
              <a:buChar char="-"/>
              <a:tabLst>
                <a:tab pos="198755" algn="l"/>
              </a:tabLst>
            </a:pPr>
            <a:r>
              <a:rPr sz="2400" spc="-5" dirty="0">
                <a:latin typeface="Arial"/>
                <a:cs typeface="Arial"/>
              </a:rPr>
              <a:t>abs</a:t>
            </a:r>
            <a:r>
              <a:rPr sz="2400" spc="-10" dirty="0">
                <a:latin typeface="Arial"/>
                <a:cs typeface="Arial"/>
              </a:rPr>
              <a:t>e</a:t>
            </a:r>
            <a:r>
              <a:rPr sz="2400" spc="-5" dirty="0">
                <a:latin typeface="Arial"/>
                <a:cs typeface="Arial"/>
              </a:rPr>
              <a:t>nc</a:t>
            </a:r>
            <a:r>
              <a:rPr sz="2400" dirty="0">
                <a:latin typeface="Arial"/>
                <a:cs typeface="Arial"/>
              </a:rPr>
              <a:t>e</a:t>
            </a:r>
            <a:r>
              <a:rPr sz="2400" spc="80" dirty="0">
                <a:latin typeface="Times New Roman"/>
                <a:cs typeface="Times New Roman"/>
              </a:rPr>
              <a:t> </a:t>
            </a:r>
            <a:r>
              <a:rPr sz="2400" spc="-20" dirty="0">
                <a:latin typeface="Arial"/>
                <a:cs typeface="Arial"/>
              </a:rPr>
              <a:t>o</a:t>
            </a:r>
            <a:r>
              <a:rPr sz="2400" spc="-10" dirty="0">
                <a:latin typeface="Arial"/>
                <a:cs typeface="Arial"/>
              </a:rPr>
              <a:t>f</a:t>
            </a:r>
            <a:r>
              <a:rPr sz="2400" spc="65" dirty="0">
                <a:latin typeface="Times New Roman"/>
                <a:cs typeface="Times New Roman"/>
              </a:rPr>
              <a:t> </a:t>
            </a:r>
            <a:r>
              <a:rPr sz="2400" dirty="0">
                <a:latin typeface="Arial"/>
                <a:cs typeface="Arial"/>
              </a:rPr>
              <a:t>1</a:t>
            </a:r>
            <a:r>
              <a:rPr lang="cs-CZ" spc="65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umbi</a:t>
            </a:r>
            <a:r>
              <a:rPr sz="2400" spc="-10" dirty="0">
                <a:latin typeface="Arial"/>
                <a:cs typeface="Arial"/>
              </a:rPr>
              <a:t>l</a:t>
            </a:r>
            <a:r>
              <a:rPr sz="2400" spc="-5" dirty="0">
                <a:latin typeface="Arial"/>
                <a:cs typeface="Arial"/>
              </a:rPr>
              <a:t>ic</a:t>
            </a:r>
            <a:r>
              <a:rPr sz="2400" spc="-10" dirty="0">
                <a:latin typeface="Arial"/>
                <a:cs typeface="Arial"/>
              </a:rPr>
              <a:t>a</a:t>
            </a:r>
            <a:r>
              <a:rPr sz="2400" dirty="0">
                <a:latin typeface="Arial"/>
                <a:cs typeface="Arial"/>
              </a:rPr>
              <a:t>l</a:t>
            </a:r>
            <a:r>
              <a:rPr lang="cs-CZ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arter</a:t>
            </a:r>
            <a:r>
              <a:rPr sz="2400" dirty="0">
                <a:latin typeface="Arial"/>
                <a:cs typeface="Arial"/>
              </a:rPr>
              <a:t>y</a:t>
            </a:r>
            <a:r>
              <a:rPr sz="2400" spc="55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Arial"/>
                <a:cs typeface="Arial"/>
              </a:rPr>
              <a:t>(</a:t>
            </a:r>
            <a:r>
              <a:rPr sz="2000" i="1" spc="-5" dirty="0" err="1">
                <a:latin typeface="Arial"/>
                <a:cs typeface="Arial"/>
              </a:rPr>
              <a:t>hyp</a:t>
            </a:r>
            <a:r>
              <a:rPr sz="2000" i="1" dirty="0" err="1">
                <a:latin typeface="Arial"/>
                <a:cs typeface="Arial"/>
              </a:rPr>
              <a:t>otro</a:t>
            </a:r>
            <a:r>
              <a:rPr sz="2000" i="1" spc="-15" dirty="0" err="1">
                <a:latin typeface="Arial"/>
                <a:cs typeface="Arial"/>
              </a:rPr>
              <a:t>p</a:t>
            </a:r>
            <a:r>
              <a:rPr sz="2000" i="1" spc="-5" dirty="0" err="1">
                <a:latin typeface="Arial"/>
                <a:cs typeface="Arial"/>
              </a:rPr>
              <a:t>h</a:t>
            </a:r>
            <a:r>
              <a:rPr sz="2000" i="1" spc="-10" dirty="0" err="1">
                <a:latin typeface="Arial"/>
                <a:cs typeface="Arial"/>
              </a:rPr>
              <a:t>i</a:t>
            </a:r>
            <a:r>
              <a:rPr sz="2000" i="1" dirty="0" err="1">
                <a:latin typeface="Arial"/>
                <a:cs typeface="Arial"/>
              </a:rPr>
              <a:t>c</a:t>
            </a:r>
            <a:r>
              <a:rPr sz="2000" i="1" spc="20" dirty="0">
                <a:latin typeface="Times New Roman"/>
                <a:cs typeface="Times New Roman"/>
              </a:rPr>
              <a:t> </a:t>
            </a:r>
            <a:r>
              <a:rPr sz="2000" i="1" dirty="0">
                <a:latin typeface="Arial"/>
                <a:cs typeface="Arial"/>
              </a:rPr>
              <a:t>fe</a:t>
            </a:r>
            <a:r>
              <a:rPr sz="2000" i="1" spc="-15" dirty="0">
                <a:latin typeface="Arial"/>
                <a:cs typeface="Arial"/>
              </a:rPr>
              <a:t>t</a:t>
            </a:r>
            <a:r>
              <a:rPr sz="2000" i="1" spc="-5" dirty="0">
                <a:latin typeface="Arial"/>
                <a:cs typeface="Arial"/>
              </a:rPr>
              <a:t>us)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365869" y="1771641"/>
            <a:ext cx="3348354" cy="307975"/>
          </a:xfrm>
          <a:custGeom>
            <a:avLst/>
            <a:gdLst/>
            <a:ahLst/>
            <a:cxnLst/>
            <a:rect l="l" t="t" r="r" b="b"/>
            <a:pathLst>
              <a:path w="3348354" h="307975">
                <a:moveTo>
                  <a:pt x="0" y="307979"/>
                </a:moveTo>
                <a:lnTo>
                  <a:pt x="3348106" y="307979"/>
                </a:lnTo>
                <a:lnTo>
                  <a:pt x="3348106" y="0"/>
                </a:lnTo>
                <a:lnTo>
                  <a:pt x="0" y="0"/>
                </a:lnTo>
                <a:lnTo>
                  <a:pt x="0" y="3079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445380" y="1832900"/>
            <a:ext cx="76835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5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rue</a:t>
            </a:r>
            <a:r>
              <a:rPr sz="1400" spc="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Arial"/>
                <a:cs typeface="Arial"/>
              </a:rPr>
              <a:t>k</a:t>
            </a:r>
            <a:r>
              <a:rPr sz="1400" spc="-5" dirty="0">
                <a:latin typeface="Arial"/>
                <a:cs typeface="Arial"/>
              </a:rPr>
              <a:t>not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512826" y="1832900"/>
            <a:ext cx="84645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10" dirty="0">
                <a:latin typeface="Arial"/>
                <a:cs typeface="Arial"/>
              </a:rPr>
              <a:t>F</a:t>
            </a:r>
            <a:r>
              <a:rPr sz="1400" spc="-5" dirty="0">
                <a:latin typeface="Arial"/>
                <a:cs typeface="Arial"/>
              </a:rPr>
              <a:t>al</a:t>
            </a:r>
            <a:r>
              <a:rPr sz="1400" dirty="0">
                <a:latin typeface="Arial"/>
                <a:cs typeface="Arial"/>
              </a:rPr>
              <a:t>se</a:t>
            </a:r>
            <a:r>
              <a:rPr sz="1400" spc="2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Arial"/>
                <a:cs typeface="Arial"/>
              </a:rPr>
              <a:t>k</a:t>
            </a:r>
            <a:r>
              <a:rPr sz="1400" spc="-5" dirty="0">
                <a:latin typeface="Arial"/>
                <a:cs typeface="Arial"/>
              </a:rPr>
              <a:t>not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1336" y="260412"/>
            <a:ext cx="10981677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800" b="1" spc="-25" dirty="0">
                <a:solidFill>
                  <a:srgbClr val="0000DC"/>
                </a:solidFill>
                <a:latin typeface="Arial"/>
                <a:cs typeface="Arial"/>
              </a:rPr>
              <a:t>An</a:t>
            </a:r>
            <a:r>
              <a:rPr sz="2800" b="1" spc="-30" dirty="0">
                <a:solidFill>
                  <a:srgbClr val="0000DC"/>
                </a:solidFill>
                <a:latin typeface="Arial"/>
                <a:cs typeface="Arial"/>
              </a:rPr>
              <a:t>oma</a:t>
            </a:r>
            <a:r>
              <a:rPr sz="2800" b="1" spc="-5" dirty="0">
                <a:solidFill>
                  <a:srgbClr val="0000DC"/>
                </a:solidFill>
                <a:latin typeface="Arial"/>
                <a:cs typeface="Arial"/>
              </a:rPr>
              <a:t>l</a:t>
            </a:r>
            <a:r>
              <a:rPr sz="2800" b="1" spc="-15" dirty="0">
                <a:solidFill>
                  <a:srgbClr val="0000DC"/>
                </a:solidFill>
                <a:latin typeface="Arial"/>
                <a:cs typeface="Arial"/>
              </a:rPr>
              <a:t>ies</a:t>
            </a:r>
            <a:r>
              <a:rPr sz="2800" b="1" spc="110" dirty="0">
                <a:solidFill>
                  <a:srgbClr val="0000DC"/>
                </a:solidFill>
                <a:latin typeface="Times New Roman"/>
                <a:cs typeface="Times New Roman"/>
              </a:rPr>
              <a:t> </a:t>
            </a:r>
            <a:r>
              <a:rPr sz="2800" b="1" spc="-15" dirty="0">
                <a:solidFill>
                  <a:srgbClr val="0000DC"/>
                </a:solidFill>
                <a:latin typeface="Arial"/>
                <a:cs typeface="Arial"/>
              </a:rPr>
              <a:t>of</a:t>
            </a:r>
            <a:r>
              <a:rPr lang="cs-CZ" sz="2800" b="1" spc="-15" dirty="0">
                <a:solidFill>
                  <a:srgbClr val="0000DC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0000DC"/>
                </a:solidFill>
                <a:latin typeface="Arial"/>
                <a:cs typeface="Arial"/>
              </a:rPr>
              <a:t>um</a:t>
            </a:r>
            <a:r>
              <a:rPr sz="2800" b="1" spc="-35" dirty="0">
                <a:solidFill>
                  <a:srgbClr val="0000DC"/>
                </a:solidFill>
                <a:latin typeface="Arial"/>
                <a:cs typeface="Arial"/>
              </a:rPr>
              <a:t>b</a:t>
            </a:r>
            <a:r>
              <a:rPr sz="2800" b="1" spc="-10" dirty="0">
                <a:solidFill>
                  <a:srgbClr val="0000DC"/>
                </a:solidFill>
                <a:latin typeface="Arial"/>
                <a:cs typeface="Arial"/>
              </a:rPr>
              <a:t>ili</a:t>
            </a:r>
            <a:r>
              <a:rPr sz="2800" b="1" spc="-15" dirty="0">
                <a:solidFill>
                  <a:srgbClr val="0000DC"/>
                </a:solidFill>
                <a:latin typeface="Arial"/>
                <a:cs typeface="Arial"/>
              </a:rPr>
              <a:t>c</a:t>
            </a:r>
            <a:r>
              <a:rPr sz="2800" b="1" spc="-25" dirty="0">
                <a:solidFill>
                  <a:srgbClr val="0000DC"/>
                </a:solidFill>
                <a:latin typeface="Arial"/>
                <a:cs typeface="Arial"/>
              </a:rPr>
              <a:t>a</a:t>
            </a:r>
            <a:r>
              <a:rPr sz="2800" b="1" spc="-10" dirty="0">
                <a:solidFill>
                  <a:srgbClr val="0000DC"/>
                </a:solidFill>
                <a:latin typeface="Arial"/>
                <a:cs typeface="Arial"/>
              </a:rPr>
              <a:t>l</a:t>
            </a:r>
            <a:r>
              <a:rPr sz="2800" b="1" spc="75" dirty="0">
                <a:solidFill>
                  <a:srgbClr val="0000DC"/>
                </a:solidFill>
                <a:latin typeface="Times New Roman"/>
                <a:cs typeface="Times New Roman"/>
              </a:rPr>
              <a:t> </a:t>
            </a:r>
            <a:r>
              <a:rPr sz="2800" b="1" spc="-15" dirty="0">
                <a:solidFill>
                  <a:srgbClr val="0000DC"/>
                </a:solidFill>
                <a:latin typeface="Arial"/>
                <a:cs typeface="Arial"/>
              </a:rPr>
              <a:t>cord</a:t>
            </a:r>
            <a:endParaRPr sz="2800" dirty="0">
              <a:solidFill>
                <a:srgbClr val="0000D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6951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00375" y="1"/>
            <a:ext cx="3514740" cy="34956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995553" y="0"/>
            <a:ext cx="3524250" cy="3500754"/>
          </a:xfrm>
          <a:custGeom>
            <a:avLst/>
            <a:gdLst/>
            <a:ahLst/>
            <a:cxnLst/>
            <a:rect l="l" t="t" r="r" b="b"/>
            <a:pathLst>
              <a:path w="3524250" h="3500754">
                <a:moveTo>
                  <a:pt x="0" y="3500384"/>
                </a:moveTo>
                <a:lnTo>
                  <a:pt x="3524249" y="3500384"/>
                </a:lnTo>
                <a:lnTo>
                  <a:pt x="3524249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995553" y="0"/>
            <a:ext cx="0" cy="3500754"/>
          </a:xfrm>
          <a:custGeom>
            <a:avLst/>
            <a:gdLst/>
            <a:ahLst/>
            <a:cxnLst/>
            <a:rect l="l" t="t" r="r" b="b"/>
            <a:pathLst>
              <a:path h="3500754">
                <a:moveTo>
                  <a:pt x="0" y="0"/>
                </a:moveTo>
                <a:lnTo>
                  <a:pt x="0" y="3500384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43700" y="1"/>
            <a:ext cx="3609990" cy="34956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38884" y="0"/>
            <a:ext cx="3619500" cy="3500754"/>
          </a:xfrm>
          <a:custGeom>
            <a:avLst/>
            <a:gdLst/>
            <a:ahLst/>
            <a:cxnLst/>
            <a:rect l="l" t="t" r="r" b="b"/>
            <a:pathLst>
              <a:path w="3619500" h="3500754">
                <a:moveTo>
                  <a:pt x="0" y="3500384"/>
                </a:moveTo>
                <a:lnTo>
                  <a:pt x="3619499" y="3500384"/>
                </a:lnTo>
                <a:lnTo>
                  <a:pt x="3619499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738884" y="0"/>
            <a:ext cx="0" cy="3500754"/>
          </a:xfrm>
          <a:custGeom>
            <a:avLst/>
            <a:gdLst/>
            <a:ahLst/>
            <a:cxnLst/>
            <a:rect l="l" t="t" r="r" b="b"/>
            <a:pathLst>
              <a:path h="3500754">
                <a:moveTo>
                  <a:pt x="0" y="0"/>
                </a:moveTo>
                <a:lnTo>
                  <a:pt x="0" y="3500384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61170" y="3213111"/>
            <a:ext cx="5076809" cy="36448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86344" y="3208333"/>
            <a:ext cx="5081905" cy="3649979"/>
          </a:xfrm>
          <a:custGeom>
            <a:avLst/>
            <a:gdLst/>
            <a:ahLst/>
            <a:cxnLst/>
            <a:rect l="l" t="t" r="r" b="b"/>
            <a:pathLst>
              <a:path w="5081905" h="3649979">
                <a:moveTo>
                  <a:pt x="5081656" y="0"/>
                </a:moveTo>
                <a:lnTo>
                  <a:pt x="0" y="0"/>
                </a:lnTo>
                <a:lnTo>
                  <a:pt x="0" y="3649667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03919" y="2633713"/>
            <a:ext cx="311150" cy="396875"/>
          </a:xfrm>
          <a:custGeom>
            <a:avLst/>
            <a:gdLst/>
            <a:ahLst/>
            <a:cxnLst/>
            <a:rect l="l" t="t" r="r" b="b"/>
            <a:pathLst>
              <a:path w="311150" h="396875">
                <a:moveTo>
                  <a:pt x="0" y="396883"/>
                </a:moveTo>
                <a:lnTo>
                  <a:pt x="311145" y="396883"/>
                </a:lnTo>
                <a:lnTo>
                  <a:pt x="311145" y="0"/>
                </a:lnTo>
                <a:lnTo>
                  <a:pt x="0" y="0"/>
                </a:lnTo>
                <a:lnTo>
                  <a:pt x="0" y="3968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083304" y="2716399"/>
            <a:ext cx="15303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b="1" dirty="0">
                <a:latin typeface="Times New Roman"/>
                <a:cs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endParaRPr sz="2000" b="1" dirty="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888237" y="2636761"/>
            <a:ext cx="287655" cy="396875"/>
          </a:xfrm>
          <a:custGeom>
            <a:avLst/>
            <a:gdLst/>
            <a:ahLst/>
            <a:cxnLst/>
            <a:rect l="l" t="t" r="r" b="b"/>
            <a:pathLst>
              <a:path w="287654" h="396875">
                <a:moveTo>
                  <a:pt x="0" y="396883"/>
                </a:moveTo>
                <a:lnTo>
                  <a:pt x="287333" y="396883"/>
                </a:lnTo>
                <a:lnTo>
                  <a:pt x="287333" y="0"/>
                </a:lnTo>
                <a:lnTo>
                  <a:pt x="0" y="0"/>
                </a:lnTo>
                <a:lnTo>
                  <a:pt x="0" y="3968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967860" y="2719447"/>
            <a:ext cx="15303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b="1" dirty="0">
                <a:latin typeface="Times New Roman"/>
                <a:cs typeface="Times New Roman"/>
              </a:rPr>
              <a:t>2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435730" y="3282937"/>
            <a:ext cx="311150" cy="396875"/>
          </a:xfrm>
          <a:custGeom>
            <a:avLst/>
            <a:gdLst/>
            <a:ahLst/>
            <a:cxnLst/>
            <a:rect l="l" t="t" r="r" b="b"/>
            <a:pathLst>
              <a:path w="311150" h="396875">
                <a:moveTo>
                  <a:pt x="0" y="396883"/>
                </a:moveTo>
                <a:lnTo>
                  <a:pt x="311158" y="396883"/>
                </a:lnTo>
                <a:lnTo>
                  <a:pt x="311158" y="0"/>
                </a:lnTo>
                <a:lnTo>
                  <a:pt x="0" y="0"/>
                </a:lnTo>
                <a:lnTo>
                  <a:pt x="0" y="3968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515231" y="3365770"/>
            <a:ext cx="153035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b="1" dirty="0">
                <a:latin typeface="Times New Roman"/>
                <a:cs typeface="Times New Roman"/>
              </a:rPr>
              <a:t>3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93844" y="4167175"/>
            <a:ext cx="5014585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dirty="0">
                <a:solidFill>
                  <a:srgbClr val="0000DC"/>
                </a:solidFill>
                <a:latin typeface="+mj-lt"/>
                <a:cs typeface="Times New Roman"/>
              </a:rPr>
              <a:t>U</a:t>
            </a:r>
            <a:r>
              <a:rPr sz="2400" spc="-25" dirty="0">
                <a:solidFill>
                  <a:srgbClr val="0000DC"/>
                </a:solidFill>
                <a:latin typeface="+mj-lt"/>
                <a:cs typeface="Times New Roman"/>
              </a:rPr>
              <a:t>m</a:t>
            </a:r>
            <a:r>
              <a:rPr sz="2400" dirty="0">
                <a:solidFill>
                  <a:srgbClr val="0000DC"/>
                </a:solidFill>
                <a:latin typeface="+mj-lt"/>
                <a:cs typeface="Times New Roman"/>
              </a:rPr>
              <a:t>bi</a:t>
            </a:r>
            <a:r>
              <a:rPr sz="2400" spc="5" dirty="0">
                <a:solidFill>
                  <a:srgbClr val="0000DC"/>
                </a:solidFill>
                <a:latin typeface="+mj-lt"/>
                <a:cs typeface="Times New Roman"/>
              </a:rPr>
              <a:t>l</a:t>
            </a:r>
            <a:r>
              <a:rPr sz="2400" dirty="0">
                <a:solidFill>
                  <a:srgbClr val="0000DC"/>
                </a:solidFill>
                <a:latin typeface="+mj-lt"/>
                <a:cs typeface="Times New Roman"/>
              </a:rPr>
              <a:t>ic</a:t>
            </a:r>
            <a:r>
              <a:rPr sz="2400" spc="5" dirty="0">
                <a:solidFill>
                  <a:srgbClr val="0000DC"/>
                </a:solidFill>
                <a:latin typeface="+mj-lt"/>
                <a:cs typeface="Times New Roman"/>
              </a:rPr>
              <a:t>a</a:t>
            </a:r>
            <a:r>
              <a:rPr sz="2400" dirty="0">
                <a:solidFill>
                  <a:srgbClr val="0000DC"/>
                </a:solidFill>
                <a:latin typeface="+mj-lt"/>
                <a:cs typeface="Times New Roman"/>
              </a:rPr>
              <a:t>l</a:t>
            </a:r>
            <a:r>
              <a:rPr sz="2400" spc="-20" dirty="0">
                <a:solidFill>
                  <a:srgbClr val="0000DC"/>
                </a:solidFill>
                <a:latin typeface="+mj-lt"/>
                <a:cs typeface="Times New Roman"/>
              </a:rPr>
              <a:t> </a:t>
            </a:r>
            <a:r>
              <a:rPr sz="2400" dirty="0">
                <a:solidFill>
                  <a:srgbClr val="0000DC"/>
                </a:solidFill>
                <a:latin typeface="+mj-lt"/>
                <a:cs typeface="Times New Roman"/>
              </a:rPr>
              <a:t>cord</a:t>
            </a:r>
            <a:r>
              <a:rPr sz="2400" spc="-5" dirty="0">
                <a:solidFill>
                  <a:srgbClr val="0000DC"/>
                </a:solidFill>
                <a:latin typeface="+mj-lt"/>
                <a:cs typeface="Times New Roman"/>
              </a:rPr>
              <a:t> </a:t>
            </a:r>
            <a:r>
              <a:rPr lang="cs-CZ" sz="2400" dirty="0">
                <a:solidFill>
                  <a:srgbClr val="0000DC"/>
                </a:solidFill>
                <a:latin typeface="+mj-lt"/>
                <a:cs typeface="Times New Roman"/>
              </a:rPr>
              <a:t>–</a:t>
            </a:r>
            <a:r>
              <a:rPr sz="2400" dirty="0">
                <a:solidFill>
                  <a:srgbClr val="0000DC"/>
                </a:solidFill>
                <a:latin typeface="+mj-lt"/>
                <a:cs typeface="Times New Roman"/>
              </a:rPr>
              <a:t> pla</a:t>
            </a:r>
            <a:r>
              <a:rPr sz="2400" spc="5" dirty="0">
                <a:solidFill>
                  <a:srgbClr val="0000DC"/>
                </a:solidFill>
                <a:latin typeface="+mj-lt"/>
                <a:cs typeface="Times New Roman"/>
              </a:rPr>
              <a:t>c</a:t>
            </a:r>
            <a:r>
              <a:rPr sz="2400" dirty="0">
                <a:solidFill>
                  <a:srgbClr val="0000DC"/>
                </a:solidFill>
                <a:latin typeface="+mj-lt"/>
                <a:cs typeface="Times New Roman"/>
              </a:rPr>
              <a:t>enta</a:t>
            </a:r>
            <a:r>
              <a:rPr lang="cs-CZ" dirty="0">
                <a:solidFill>
                  <a:srgbClr val="0000DC"/>
                </a:solidFill>
                <a:latin typeface="+mj-lt"/>
                <a:cs typeface="Times New Roman"/>
              </a:rPr>
              <a:t> </a:t>
            </a:r>
            <a:r>
              <a:rPr lang="cs-CZ" dirty="0" err="1">
                <a:solidFill>
                  <a:srgbClr val="0000DC"/>
                </a:solidFill>
                <a:latin typeface="+mj-lt"/>
                <a:cs typeface="Times New Roman"/>
              </a:rPr>
              <a:t>ins</a:t>
            </a:r>
            <a:r>
              <a:rPr lang="cs-CZ" spc="5" dirty="0" err="1">
                <a:solidFill>
                  <a:srgbClr val="0000DC"/>
                </a:solidFill>
                <a:latin typeface="+mj-lt"/>
                <a:cs typeface="Times New Roman"/>
              </a:rPr>
              <a:t>e</a:t>
            </a:r>
            <a:r>
              <a:rPr lang="cs-CZ" dirty="0" err="1">
                <a:solidFill>
                  <a:srgbClr val="0000DC"/>
                </a:solidFill>
                <a:latin typeface="+mj-lt"/>
                <a:cs typeface="Times New Roman"/>
              </a:rPr>
              <a:t>r</a:t>
            </a:r>
            <a:r>
              <a:rPr lang="cs-CZ" spc="5" dirty="0" err="1">
                <a:solidFill>
                  <a:srgbClr val="0000DC"/>
                </a:solidFill>
                <a:latin typeface="+mj-lt"/>
                <a:cs typeface="Times New Roman"/>
              </a:rPr>
              <a:t>t</a:t>
            </a:r>
            <a:r>
              <a:rPr lang="cs-CZ" dirty="0" err="1">
                <a:solidFill>
                  <a:srgbClr val="0000DC"/>
                </a:solidFill>
                <a:latin typeface="+mj-lt"/>
                <a:cs typeface="Times New Roman"/>
              </a:rPr>
              <a:t>ion</a:t>
            </a:r>
            <a:endParaRPr lang="cs-CZ" dirty="0">
              <a:solidFill>
                <a:srgbClr val="0000DC"/>
              </a:solidFill>
              <a:latin typeface="+mj-lt"/>
              <a:cs typeface="Times New Roman"/>
            </a:endParaRPr>
          </a:p>
          <a:p>
            <a:pPr marL="12700"/>
            <a:r>
              <a:rPr lang="cs-CZ" sz="2400" u="heavy" dirty="0">
                <a:latin typeface="Times New Roman"/>
                <a:cs typeface="Times New Roman"/>
              </a:rPr>
              <a:t> 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54021" y="4625379"/>
            <a:ext cx="3294232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buFont typeface="Times New Roman"/>
              <a:buAutoNum type="arabicPlain"/>
              <a:tabLst>
                <a:tab pos="241300" algn="l"/>
              </a:tabLst>
            </a:pPr>
            <a:r>
              <a:rPr sz="2400" dirty="0">
                <a:latin typeface="+mn-lt"/>
                <a:cs typeface="Times New Roman"/>
              </a:rPr>
              <a:t>–</a:t>
            </a:r>
            <a:r>
              <a:rPr sz="2400" spc="-5" dirty="0">
                <a:latin typeface="+mn-lt"/>
                <a:cs typeface="Times New Roman"/>
              </a:rPr>
              <a:t> </a:t>
            </a:r>
            <a:r>
              <a:rPr sz="2400" dirty="0">
                <a:latin typeface="+mn-lt"/>
                <a:cs typeface="Times New Roman"/>
              </a:rPr>
              <a:t>inse</a:t>
            </a:r>
            <a:r>
              <a:rPr sz="2400" spc="5" dirty="0">
                <a:latin typeface="+mn-lt"/>
                <a:cs typeface="Times New Roman"/>
              </a:rPr>
              <a:t>r</a:t>
            </a:r>
            <a:r>
              <a:rPr sz="2400" dirty="0">
                <a:latin typeface="+mn-lt"/>
                <a:cs typeface="Times New Roman"/>
              </a:rPr>
              <a:t>tio</a:t>
            </a:r>
            <a:r>
              <a:rPr sz="2400" spc="-40" dirty="0">
                <a:latin typeface="+mn-lt"/>
                <a:cs typeface="Times New Roman"/>
              </a:rPr>
              <a:t> </a:t>
            </a:r>
            <a:r>
              <a:rPr sz="2400" dirty="0">
                <a:latin typeface="+mn-lt"/>
                <a:cs typeface="Times New Roman"/>
              </a:rPr>
              <a:t>cent</a:t>
            </a:r>
            <a:r>
              <a:rPr sz="2400" spc="5" dirty="0">
                <a:latin typeface="+mn-lt"/>
                <a:cs typeface="Times New Roman"/>
              </a:rPr>
              <a:t>r</a:t>
            </a:r>
            <a:r>
              <a:rPr sz="2400" dirty="0">
                <a:latin typeface="+mn-lt"/>
                <a:cs typeface="Times New Roman"/>
              </a:rPr>
              <a:t>alis</a:t>
            </a:r>
          </a:p>
          <a:p>
            <a:pPr marL="241300" indent="-228600">
              <a:buFont typeface="Times New Roman"/>
              <a:buAutoNum type="arabicPlain"/>
              <a:tabLst>
                <a:tab pos="241300" algn="l"/>
              </a:tabLst>
            </a:pPr>
            <a:r>
              <a:rPr sz="2400" dirty="0">
                <a:latin typeface="+mn-lt"/>
                <a:cs typeface="Times New Roman"/>
              </a:rPr>
              <a:t>– ins</a:t>
            </a:r>
            <a:r>
              <a:rPr sz="2400" spc="5" dirty="0">
                <a:latin typeface="+mn-lt"/>
                <a:cs typeface="Times New Roman"/>
              </a:rPr>
              <a:t>e</a:t>
            </a:r>
            <a:r>
              <a:rPr sz="2400" dirty="0">
                <a:latin typeface="+mn-lt"/>
                <a:cs typeface="Times New Roman"/>
              </a:rPr>
              <a:t>r</a:t>
            </a:r>
            <a:r>
              <a:rPr sz="2400" spc="5" dirty="0">
                <a:latin typeface="+mn-lt"/>
                <a:cs typeface="Times New Roman"/>
              </a:rPr>
              <a:t>t</a:t>
            </a:r>
            <a:r>
              <a:rPr sz="2400" dirty="0">
                <a:latin typeface="+mn-lt"/>
                <a:cs typeface="Times New Roman"/>
              </a:rPr>
              <a:t>io</a:t>
            </a:r>
            <a:r>
              <a:rPr sz="2400" spc="-35" dirty="0">
                <a:latin typeface="+mn-lt"/>
                <a:cs typeface="Times New Roman"/>
              </a:rPr>
              <a:t> </a:t>
            </a:r>
            <a:r>
              <a:rPr sz="2400" spc="-20" dirty="0">
                <a:latin typeface="+mn-lt"/>
                <a:cs typeface="Times New Roman"/>
              </a:rPr>
              <a:t>m</a:t>
            </a:r>
            <a:r>
              <a:rPr sz="2400" dirty="0">
                <a:latin typeface="+mn-lt"/>
                <a:cs typeface="Times New Roman"/>
              </a:rPr>
              <a:t>a</a:t>
            </a:r>
            <a:r>
              <a:rPr sz="2400" spc="-45" dirty="0">
                <a:latin typeface="+mn-lt"/>
                <a:cs typeface="Times New Roman"/>
              </a:rPr>
              <a:t>r</a:t>
            </a:r>
            <a:r>
              <a:rPr sz="2400" dirty="0">
                <a:latin typeface="+mn-lt"/>
                <a:cs typeface="Times New Roman"/>
              </a:rPr>
              <a:t>gina</a:t>
            </a:r>
            <a:r>
              <a:rPr sz="2400" spc="5" dirty="0">
                <a:latin typeface="+mn-lt"/>
                <a:cs typeface="Times New Roman"/>
              </a:rPr>
              <a:t>l</a:t>
            </a:r>
            <a:r>
              <a:rPr sz="2400" dirty="0">
                <a:latin typeface="+mn-lt"/>
                <a:cs typeface="Times New Roman"/>
              </a:rPr>
              <a:t>is</a:t>
            </a:r>
          </a:p>
          <a:p>
            <a:pPr marL="241300" indent="-228600">
              <a:buFont typeface="Times New Roman"/>
              <a:buAutoNum type="arabicPlain"/>
              <a:tabLst>
                <a:tab pos="241300" algn="l"/>
              </a:tabLst>
            </a:pPr>
            <a:r>
              <a:rPr sz="2400" dirty="0">
                <a:latin typeface="+mn-lt"/>
                <a:cs typeface="Times New Roman"/>
              </a:rPr>
              <a:t>– ins</a:t>
            </a:r>
            <a:r>
              <a:rPr sz="2400" spc="5" dirty="0">
                <a:latin typeface="+mn-lt"/>
                <a:cs typeface="Times New Roman"/>
              </a:rPr>
              <a:t>e</a:t>
            </a:r>
            <a:r>
              <a:rPr sz="2400" dirty="0">
                <a:latin typeface="+mn-lt"/>
                <a:cs typeface="Times New Roman"/>
              </a:rPr>
              <a:t>r</a:t>
            </a:r>
            <a:r>
              <a:rPr sz="2400" spc="5" dirty="0">
                <a:latin typeface="+mn-lt"/>
                <a:cs typeface="Times New Roman"/>
              </a:rPr>
              <a:t>t</a:t>
            </a:r>
            <a:r>
              <a:rPr sz="2400" dirty="0">
                <a:latin typeface="+mn-lt"/>
                <a:cs typeface="Times New Roman"/>
              </a:rPr>
              <a:t>io</a:t>
            </a:r>
            <a:r>
              <a:rPr sz="2400" spc="-35" dirty="0">
                <a:latin typeface="+mn-lt"/>
                <a:cs typeface="Times New Roman"/>
              </a:rPr>
              <a:t> </a:t>
            </a:r>
            <a:r>
              <a:rPr sz="2400" dirty="0">
                <a:latin typeface="+mn-lt"/>
                <a:cs typeface="Times New Roman"/>
              </a:rPr>
              <a:t>vel</a:t>
            </a:r>
            <a:r>
              <a:rPr sz="2400" spc="5" dirty="0">
                <a:latin typeface="+mn-lt"/>
                <a:cs typeface="Times New Roman"/>
              </a:rPr>
              <a:t>a</a:t>
            </a:r>
            <a:r>
              <a:rPr sz="2400" spc="-20" dirty="0">
                <a:latin typeface="+mn-lt"/>
                <a:cs typeface="Times New Roman"/>
              </a:rPr>
              <a:t>m</a:t>
            </a:r>
            <a:r>
              <a:rPr sz="2400" dirty="0">
                <a:latin typeface="+mn-lt"/>
                <a:cs typeface="Times New Roman"/>
              </a:rPr>
              <a:t>ento</a:t>
            </a:r>
            <a:r>
              <a:rPr sz="2400" spc="5" dirty="0">
                <a:latin typeface="+mn-lt"/>
                <a:cs typeface="Times New Roman"/>
              </a:rPr>
              <a:t>s</a:t>
            </a:r>
            <a:r>
              <a:rPr sz="2400" dirty="0">
                <a:latin typeface="+mn-lt"/>
                <a:cs typeface="Times New Roman"/>
              </a:rPr>
              <a:t>a</a:t>
            </a:r>
          </a:p>
        </p:txBody>
      </p:sp>
      <p:sp>
        <p:nvSpPr>
          <p:cNvPr id="19" name="object 19"/>
          <p:cNvSpPr/>
          <p:nvPr/>
        </p:nvSpPr>
        <p:spPr>
          <a:xfrm>
            <a:off x="6654181" y="4070735"/>
            <a:ext cx="252095" cy="654050"/>
          </a:xfrm>
          <a:custGeom>
            <a:avLst/>
            <a:gdLst/>
            <a:ahLst/>
            <a:cxnLst/>
            <a:rect l="l" t="t" r="r" b="b"/>
            <a:pathLst>
              <a:path w="252095" h="654050">
                <a:moveTo>
                  <a:pt x="179740" y="551225"/>
                </a:moveTo>
                <a:lnTo>
                  <a:pt x="143621" y="563236"/>
                </a:lnTo>
                <a:lnTo>
                  <a:pt x="233933" y="653664"/>
                </a:lnTo>
                <a:lnTo>
                  <a:pt x="246024" y="569332"/>
                </a:lnTo>
                <a:lnTo>
                  <a:pt x="185775" y="569332"/>
                </a:lnTo>
                <a:lnTo>
                  <a:pt x="179740" y="551225"/>
                </a:lnTo>
                <a:close/>
              </a:path>
              <a:path w="252095" h="654050">
                <a:moveTo>
                  <a:pt x="215954" y="539182"/>
                </a:moveTo>
                <a:lnTo>
                  <a:pt x="179740" y="551225"/>
                </a:lnTo>
                <a:lnTo>
                  <a:pt x="185775" y="569332"/>
                </a:lnTo>
                <a:lnTo>
                  <a:pt x="221985" y="557271"/>
                </a:lnTo>
                <a:lnTo>
                  <a:pt x="215954" y="539182"/>
                </a:lnTo>
                <a:close/>
              </a:path>
              <a:path w="252095" h="654050">
                <a:moveTo>
                  <a:pt x="252069" y="527172"/>
                </a:moveTo>
                <a:lnTo>
                  <a:pt x="215954" y="539182"/>
                </a:lnTo>
                <a:lnTo>
                  <a:pt x="221985" y="557271"/>
                </a:lnTo>
                <a:lnTo>
                  <a:pt x="185775" y="569332"/>
                </a:lnTo>
                <a:lnTo>
                  <a:pt x="246024" y="569332"/>
                </a:lnTo>
                <a:lnTo>
                  <a:pt x="252069" y="527172"/>
                </a:lnTo>
                <a:close/>
              </a:path>
              <a:path w="252095" h="654050">
                <a:moveTo>
                  <a:pt x="36179" y="0"/>
                </a:moveTo>
                <a:lnTo>
                  <a:pt x="0" y="11929"/>
                </a:lnTo>
                <a:lnTo>
                  <a:pt x="179740" y="551225"/>
                </a:lnTo>
                <a:lnTo>
                  <a:pt x="215954" y="539182"/>
                </a:lnTo>
                <a:lnTo>
                  <a:pt x="361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8418963" y="3976303"/>
            <a:ext cx="149415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spc="-10" dirty="0">
                <a:latin typeface="Arial"/>
                <a:cs typeface="Arial"/>
              </a:rPr>
              <a:t>c</a:t>
            </a:r>
            <a:r>
              <a:rPr b="1" dirty="0">
                <a:latin typeface="Arial"/>
                <a:cs typeface="Arial"/>
              </a:rPr>
              <a:t>ho</a:t>
            </a:r>
            <a:r>
              <a:rPr b="1" spc="-5" dirty="0">
                <a:latin typeface="Arial"/>
                <a:cs typeface="Arial"/>
              </a:rPr>
              <a:t>rio</a:t>
            </a:r>
            <a:r>
              <a:rPr b="1" dirty="0">
                <a:latin typeface="Arial"/>
                <a:cs typeface="Arial"/>
              </a:rPr>
              <a:t>n</a:t>
            </a:r>
            <a:r>
              <a:rPr b="1" spc="45" dirty="0">
                <a:latin typeface="Times New Roman"/>
                <a:cs typeface="Times New Roman"/>
              </a:rPr>
              <a:t> </a:t>
            </a:r>
            <a:r>
              <a:rPr b="1" dirty="0">
                <a:latin typeface="Arial"/>
                <a:cs typeface="Arial"/>
              </a:rPr>
              <a:t>la</a:t>
            </a:r>
            <a:r>
              <a:rPr b="1" spc="-10" dirty="0">
                <a:latin typeface="Arial"/>
                <a:cs typeface="Arial"/>
              </a:rPr>
              <a:t>e</a:t>
            </a:r>
            <a:r>
              <a:rPr b="1" spc="-45" dirty="0">
                <a:latin typeface="Arial"/>
                <a:cs typeface="Arial"/>
              </a:rPr>
              <a:t>v</a:t>
            </a:r>
            <a:r>
              <a:rPr b="1" dirty="0">
                <a:latin typeface="Arial"/>
                <a:cs typeface="Arial"/>
              </a:rPr>
              <a:t>e</a:t>
            </a:r>
            <a:endParaRPr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84287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47850" y="1166864"/>
            <a:ext cx="8631174" cy="5691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00199" y="381911"/>
            <a:ext cx="5343051" cy="51296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444500" algn="ctr"/>
            <a:r>
              <a:rPr sz="3600" dirty="0">
                <a:latin typeface="Arial"/>
                <a:cs typeface="Arial"/>
              </a:rPr>
              <a:t>Multip</a:t>
            </a:r>
            <a:r>
              <a:rPr sz="3600" spc="5" dirty="0">
                <a:latin typeface="Arial"/>
                <a:cs typeface="Arial"/>
              </a:rPr>
              <a:t>l</a:t>
            </a:r>
            <a:r>
              <a:rPr sz="3600" dirty="0">
                <a:latin typeface="Arial"/>
                <a:cs typeface="Arial"/>
              </a:rPr>
              <a:t>e</a:t>
            </a:r>
            <a:r>
              <a:rPr sz="3600" spc="85" dirty="0">
                <a:latin typeface="Times New Roman"/>
                <a:cs typeface="Times New Roman"/>
              </a:rPr>
              <a:t> </a:t>
            </a:r>
            <a:r>
              <a:rPr sz="3600" spc="-5" dirty="0">
                <a:latin typeface="Arial"/>
                <a:cs typeface="Arial"/>
              </a:rPr>
              <a:t>preg</a:t>
            </a:r>
            <a:r>
              <a:rPr sz="3600" spc="5" dirty="0">
                <a:latin typeface="Arial"/>
                <a:cs typeface="Arial"/>
              </a:rPr>
              <a:t>n</a:t>
            </a:r>
            <a:r>
              <a:rPr sz="3600" spc="-5" dirty="0">
                <a:latin typeface="Arial"/>
                <a:cs typeface="Arial"/>
              </a:rPr>
              <a:t>ancy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175511" y="327020"/>
            <a:ext cx="2765425" cy="1107996"/>
          </a:xfrm>
          <a:prstGeom prst="rect">
            <a:avLst/>
          </a:prstGeom>
          <a:ln w="9524">
            <a:solidFill>
              <a:srgbClr val="7F7F7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7630"/>
            <a:r>
              <a:rPr sz="2400" dirty="0">
                <a:latin typeface="Arial"/>
                <a:cs typeface="Arial"/>
              </a:rPr>
              <a:t>twins</a:t>
            </a:r>
            <a:r>
              <a:rPr sz="2400" spc="6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1:100</a:t>
            </a:r>
            <a:endParaRPr sz="2400" dirty="0">
              <a:latin typeface="Arial"/>
              <a:cs typeface="Arial"/>
            </a:endParaRPr>
          </a:p>
          <a:p>
            <a:pPr marL="87630">
              <a:tabLst>
                <a:tab pos="1154430" algn="l"/>
              </a:tabLst>
            </a:pPr>
            <a:r>
              <a:rPr sz="2400" dirty="0">
                <a:latin typeface="Arial"/>
                <a:cs typeface="Arial"/>
              </a:rPr>
              <a:t>tr</a:t>
            </a:r>
            <a:r>
              <a:rPr sz="2400" spc="-5" dirty="0">
                <a:latin typeface="Arial"/>
                <a:cs typeface="Arial"/>
              </a:rPr>
              <a:t>i</a:t>
            </a:r>
            <a:r>
              <a:rPr sz="2400" spc="-10" dirty="0">
                <a:latin typeface="Arial"/>
                <a:cs typeface="Arial"/>
              </a:rPr>
              <a:t>p</a:t>
            </a:r>
            <a:r>
              <a:rPr sz="2400" spc="-5" dirty="0">
                <a:latin typeface="Arial"/>
                <a:cs typeface="Arial"/>
              </a:rPr>
              <a:t>l</a:t>
            </a:r>
            <a:r>
              <a:rPr sz="2400" spc="-10" dirty="0">
                <a:latin typeface="Arial"/>
                <a:cs typeface="Arial"/>
              </a:rPr>
              <a:t>e</a:t>
            </a:r>
            <a:r>
              <a:rPr sz="2400" dirty="0">
                <a:latin typeface="Arial"/>
                <a:cs typeface="Arial"/>
              </a:rPr>
              <a:t>ts</a:t>
            </a:r>
            <a:r>
              <a:rPr sz="2400" dirty="0">
                <a:latin typeface="Times New Roman"/>
                <a:cs typeface="Times New Roman"/>
              </a:rPr>
              <a:t>	</a:t>
            </a:r>
            <a:r>
              <a:rPr sz="2400" spc="-5" dirty="0">
                <a:latin typeface="Arial"/>
                <a:cs typeface="Arial"/>
              </a:rPr>
              <a:t>1:10</a:t>
            </a:r>
            <a:r>
              <a:rPr sz="2400" spc="-10" dirty="0">
                <a:latin typeface="Arial"/>
                <a:cs typeface="Arial"/>
              </a:rPr>
              <a:t>0</a:t>
            </a:r>
            <a:r>
              <a:rPr sz="2400" spc="-15" baseline="24305" dirty="0">
                <a:latin typeface="Arial"/>
                <a:cs typeface="Arial"/>
              </a:rPr>
              <a:t>2</a:t>
            </a:r>
            <a:endParaRPr sz="2400" baseline="24305" dirty="0">
              <a:latin typeface="Arial"/>
              <a:cs typeface="Arial"/>
            </a:endParaRPr>
          </a:p>
          <a:p>
            <a:pPr marL="87630"/>
            <a:r>
              <a:rPr sz="2400" spc="-5" dirty="0">
                <a:latin typeface="Arial"/>
                <a:cs typeface="Arial"/>
              </a:rPr>
              <a:t>qu</a:t>
            </a:r>
            <a:r>
              <a:rPr sz="2400" spc="-10" dirty="0">
                <a:latin typeface="Arial"/>
                <a:cs typeface="Arial"/>
              </a:rPr>
              <a:t>a</a:t>
            </a:r>
            <a:r>
              <a:rPr sz="2400" spc="-5" dirty="0">
                <a:latin typeface="Arial"/>
                <a:cs typeface="Arial"/>
              </a:rPr>
              <a:t>drup</a:t>
            </a:r>
            <a:r>
              <a:rPr sz="2400" spc="-10" dirty="0">
                <a:latin typeface="Arial"/>
                <a:cs typeface="Arial"/>
              </a:rPr>
              <a:t>l</a:t>
            </a:r>
            <a:r>
              <a:rPr sz="2400" spc="-15" dirty="0">
                <a:latin typeface="Arial"/>
                <a:cs typeface="Arial"/>
              </a:rPr>
              <a:t>ets</a:t>
            </a:r>
            <a:r>
              <a:rPr sz="2400" spc="100" dirty="0">
                <a:latin typeface="Times New Roman"/>
                <a:cs typeface="Times New Roman"/>
              </a:rPr>
              <a:t> </a:t>
            </a:r>
            <a:r>
              <a:rPr sz="2400" spc="-5" dirty="0">
                <a:latin typeface="Arial"/>
                <a:cs typeface="Arial"/>
              </a:rPr>
              <a:t>1:100</a:t>
            </a:r>
            <a:r>
              <a:rPr sz="2400" spc="-15" baseline="24305" dirty="0">
                <a:latin typeface="Arial"/>
                <a:cs typeface="Arial"/>
              </a:rPr>
              <a:t>3</a:t>
            </a:r>
            <a:endParaRPr sz="2400" baseline="24305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217740" y="1166812"/>
            <a:ext cx="1687830" cy="338455"/>
          </a:xfrm>
          <a:custGeom>
            <a:avLst/>
            <a:gdLst/>
            <a:ahLst/>
            <a:cxnLst/>
            <a:rect l="l" t="t" r="r" b="b"/>
            <a:pathLst>
              <a:path w="1687830" h="338455">
                <a:moveTo>
                  <a:pt x="0" y="338139"/>
                </a:moveTo>
                <a:lnTo>
                  <a:pt x="1687448" y="338139"/>
                </a:lnTo>
                <a:lnTo>
                  <a:pt x="1687448" y="0"/>
                </a:lnTo>
                <a:lnTo>
                  <a:pt x="0" y="0"/>
                </a:lnTo>
                <a:lnTo>
                  <a:pt x="0" y="3381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296470" y="1234022"/>
            <a:ext cx="4414520" cy="6078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spc="-15" dirty="0">
                <a:latin typeface="Arial"/>
                <a:cs typeface="Arial"/>
              </a:rPr>
              <a:t>a</a:t>
            </a:r>
            <a:r>
              <a:rPr sz="1600" spc="-10" dirty="0">
                <a:latin typeface="Arial"/>
                <a:cs typeface="Arial"/>
              </a:rPr>
              <a:t>m</a:t>
            </a:r>
            <a:r>
              <a:rPr sz="1600" spc="-15" dirty="0">
                <a:latin typeface="Arial"/>
                <a:cs typeface="Arial"/>
              </a:rPr>
              <a:t>n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5" dirty="0">
                <a:latin typeface="Arial"/>
                <a:cs typeface="Arial"/>
              </a:rPr>
              <a:t>ot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c</a:t>
            </a:r>
            <a:r>
              <a:rPr sz="1600" spc="3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sz="1600" spc="-15" dirty="0">
                <a:latin typeface="Arial"/>
                <a:cs typeface="Arial"/>
              </a:rPr>
              <a:t>a</a:t>
            </a:r>
            <a:r>
              <a:rPr sz="1600" spc="-5" dirty="0">
                <a:latin typeface="Arial"/>
                <a:cs typeface="Arial"/>
              </a:rPr>
              <a:t>viti</a:t>
            </a:r>
            <a:r>
              <a:rPr sz="1600" spc="-15" dirty="0">
                <a:latin typeface="Arial"/>
                <a:cs typeface="Arial"/>
              </a:rPr>
              <a:t>es</a:t>
            </a:r>
            <a:endParaRPr sz="1600">
              <a:latin typeface="Arial"/>
              <a:cs typeface="Arial"/>
            </a:endParaRPr>
          </a:p>
          <a:p>
            <a:pPr marL="2854325">
              <a:spcBef>
                <a:spcPts val="915"/>
              </a:spcBef>
            </a:pPr>
            <a:r>
              <a:rPr sz="1600" spc="-10" dirty="0">
                <a:latin typeface="Arial"/>
                <a:cs typeface="Arial"/>
              </a:rPr>
              <a:t>c</a:t>
            </a:r>
            <a:r>
              <a:rPr sz="1600" spc="-15" dirty="0">
                <a:latin typeface="Arial"/>
                <a:cs typeface="Arial"/>
              </a:rPr>
              <a:t>horion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c</a:t>
            </a:r>
            <a:r>
              <a:rPr sz="1600" spc="3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"/>
                <a:cs typeface="Arial"/>
              </a:rPr>
              <a:t>c</a:t>
            </a:r>
            <a:r>
              <a:rPr sz="1600" spc="-15" dirty="0">
                <a:latin typeface="Arial"/>
                <a:cs typeface="Arial"/>
              </a:rPr>
              <a:t>a</a:t>
            </a:r>
            <a:r>
              <a:rPr sz="1600" spc="-5" dirty="0">
                <a:latin typeface="Arial"/>
                <a:cs typeface="Arial"/>
              </a:rPr>
              <a:t>viti</a:t>
            </a:r>
            <a:r>
              <a:rPr sz="1600" spc="-15" dirty="0">
                <a:latin typeface="Arial"/>
                <a:cs typeface="Arial"/>
              </a:rPr>
              <a:t>es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441960" y="1954287"/>
            <a:ext cx="488950" cy="1665605"/>
          </a:xfrm>
          <a:custGeom>
            <a:avLst/>
            <a:gdLst/>
            <a:ahLst/>
            <a:cxnLst/>
            <a:rect l="l" t="t" r="r" b="b"/>
            <a:pathLst>
              <a:path w="488950" h="1665604">
                <a:moveTo>
                  <a:pt x="488929" y="0"/>
                </a:moveTo>
                <a:lnTo>
                  <a:pt x="0" y="1665213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30890" y="1954287"/>
            <a:ext cx="2350135" cy="1069975"/>
          </a:xfrm>
          <a:custGeom>
            <a:avLst/>
            <a:gdLst/>
            <a:ahLst/>
            <a:cxnLst/>
            <a:rect l="l" t="t" r="r" b="b"/>
            <a:pathLst>
              <a:path w="2350134" h="1069975">
                <a:moveTo>
                  <a:pt x="0" y="0"/>
                </a:moveTo>
                <a:lnTo>
                  <a:pt x="2349520" y="1069969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434316" y="2786115"/>
            <a:ext cx="1405255" cy="476250"/>
          </a:xfrm>
          <a:custGeom>
            <a:avLst/>
            <a:gdLst/>
            <a:ahLst/>
            <a:cxnLst/>
            <a:rect l="l" t="t" r="r" b="b"/>
            <a:pathLst>
              <a:path w="1405254" h="476250">
                <a:moveTo>
                  <a:pt x="0" y="476249"/>
                </a:moveTo>
                <a:lnTo>
                  <a:pt x="1404878" y="476249"/>
                </a:lnTo>
                <a:lnTo>
                  <a:pt x="1404878" y="0"/>
                </a:lnTo>
                <a:lnTo>
                  <a:pt x="0" y="0"/>
                </a:lnTo>
                <a:lnTo>
                  <a:pt x="0" y="4762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434316" y="2786115"/>
            <a:ext cx="1405255" cy="476250"/>
          </a:xfrm>
          <a:custGeom>
            <a:avLst/>
            <a:gdLst/>
            <a:ahLst/>
            <a:cxnLst/>
            <a:rect l="l" t="t" r="r" b="b"/>
            <a:pathLst>
              <a:path w="1405254" h="476250">
                <a:moveTo>
                  <a:pt x="0" y="476249"/>
                </a:moveTo>
                <a:lnTo>
                  <a:pt x="1404878" y="476249"/>
                </a:lnTo>
                <a:lnTo>
                  <a:pt x="1404878" y="0"/>
                </a:lnTo>
                <a:lnTo>
                  <a:pt x="0" y="0"/>
                </a:lnTo>
                <a:lnTo>
                  <a:pt x="0" y="476249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839200" y="3024241"/>
            <a:ext cx="519430" cy="238125"/>
          </a:xfrm>
          <a:custGeom>
            <a:avLst/>
            <a:gdLst/>
            <a:ahLst/>
            <a:cxnLst/>
            <a:rect l="l" t="t" r="r" b="b"/>
            <a:pathLst>
              <a:path w="519429" h="238125">
                <a:moveTo>
                  <a:pt x="0" y="238124"/>
                </a:moveTo>
                <a:lnTo>
                  <a:pt x="519114" y="238124"/>
                </a:lnTo>
                <a:lnTo>
                  <a:pt x="519114" y="0"/>
                </a:lnTo>
                <a:lnTo>
                  <a:pt x="0" y="0"/>
                </a:lnTo>
                <a:lnTo>
                  <a:pt x="0" y="2381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839200" y="3024241"/>
            <a:ext cx="519430" cy="238125"/>
          </a:xfrm>
          <a:custGeom>
            <a:avLst/>
            <a:gdLst/>
            <a:ahLst/>
            <a:cxnLst/>
            <a:rect l="l" t="t" r="r" b="b"/>
            <a:pathLst>
              <a:path w="519429" h="238125">
                <a:moveTo>
                  <a:pt x="0" y="238124"/>
                </a:moveTo>
                <a:lnTo>
                  <a:pt x="519114" y="238124"/>
                </a:lnTo>
                <a:lnTo>
                  <a:pt x="519114" y="0"/>
                </a:lnTo>
                <a:lnTo>
                  <a:pt x="0" y="0"/>
                </a:lnTo>
                <a:lnTo>
                  <a:pt x="0" y="23812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06855" y="2859150"/>
            <a:ext cx="1552575" cy="403225"/>
          </a:xfrm>
          <a:custGeom>
            <a:avLst/>
            <a:gdLst/>
            <a:ahLst/>
            <a:cxnLst/>
            <a:rect l="l" t="t" r="r" b="b"/>
            <a:pathLst>
              <a:path w="1552575" h="403225">
                <a:moveTo>
                  <a:pt x="0" y="403216"/>
                </a:moveTo>
                <a:lnTo>
                  <a:pt x="1552574" y="403216"/>
                </a:lnTo>
                <a:lnTo>
                  <a:pt x="1552574" y="0"/>
                </a:lnTo>
                <a:lnTo>
                  <a:pt x="0" y="0"/>
                </a:lnTo>
                <a:lnTo>
                  <a:pt x="0" y="4032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06855" y="2859150"/>
            <a:ext cx="1552575" cy="403225"/>
          </a:xfrm>
          <a:custGeom>
            <a:avLst/>
            <a:gdLst/>
            <a:ahLst/>
            <a:cxnLst/>
            <a:rect l="l" t="t" r="r" b="b"/>
            <a:pathLst>
              <a:path w="1552575" h="403225">
                <a:moveTo>
                  <a:pt x="0" y="403216"/>
                </a:moveTo>
                <a:lnTo>
                  <a:pt x="1552574" y="403216"/>
                </a:lnTo>
                <a:lnTo>
                  <a:pt x="1552574" y="0"/>
                </a:lnTo>
                <a:lnTo>
                  <a:pt x="0" y="0"/>
                </a:lnTo>
                <a:lnTo>
                  <a:pt x="0" y="403216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59437" y="3024241"/>
            <a:ext cx="382905" cy="238125"/>
          </a:xfrm>
          <a:custGeom>
            <a:avLst/>
            <a:gdLst/>
            <a:ahLst/>
            <a:cxnLst/>
            <a:rect l="l" t="t" r="r" b="b"/>
            <a:pathLst>
              <a:path w="382904" h="238125">
                <a:moveTo>
                  <a:pt x="0" y="238124"/>
                </a:moveTo>
                <a:lnTo>
                  <a:pt x="382584" y="238124"/>
                </a:lnTo>
                <a:lnTo>
                  <a:pt x="382584" y="0"/>
                </a:lnTo>
                <a:lnTo>
                  <a:pt x="0" y="0"/>
                </a:lnTo>
                <a:lnTo>
                  <a:pt x="0" y="2381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59437" y="3024241"/>
            <a:ext cx="382905" cy="238125"/>
          </a:xfrm>
          <a:custGeom>
            <a:avLst/>
            <a:gdLst/>
            <a:ahLst/>
            <a:cxnLst/>
            <a:rect l="l" t="t" r="r" b="b"/>
            <a:pathLst>
              <a:path w="382904" h="238125">
                <a:moveTo>
                  <a:pt x="0" y="238124"/>
                </a:moveTo>
                <a:lnTo>
                  <a:pt x="382584" y="238124"/>
                </a:lnTo>
                <a:lnTo>
                  <a:pt x="382584" y="0"/>
                </a:lnTo>
                <a:lnTo>
                  <a:pt x="0" y="0"/>
                </a:lnTo>
                <a:lnTo>
                  <a:pt x="0" y="23812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8714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96139A64-6801-4AF2-BB8D-A593228175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54" y="186431"/>
            <a:ext cx="8895426" cy="6671570"/>
          </a:xfr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AD7B5CB-9C27-4550-9187-260B0C8DBF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AFCF54A-C03C-4199-B525-93C71BE2B6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E37A8216-045E-41CA-A051-99016AF364A8}"/>
              </a:ext>
            </a:extLst>
          </p:cNvPr>
          <p:cNvSpPr/>
          <p:nvPr/>
        </p:nvSpPr>
        <p:spPr bwMode="auto">
          <a:xfrm>
            <a:off x="4039340" y="531810"/>
            <a:ext cx="5743852" cy="69791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err="1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EEE0078-EB17-453E-A212-6D0D3D6ED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569" y="378000"/>
            <a:ext cx="10753200" cy="451576"/>
          </a:xfrm>
        </p:spPr>
        <p:txBody>
          <a:bodyPr/>
          <a:lstStyle/>
          <a:p>
            <a:pPr algn="ctr"/>
            <a:r>
              <a:rPr lang="cs-CZ" sz="3200" dirty="0"/>
              <a:t>4th </a:t>
            </a:r>
            <a:r>
              <a:rPr lang="cs-CZ" sz="3200" dirty="0" err="1"/>
              <a:t>week</a:t>
            </a:r>
            <a:r>
              <a:rPr lang="cs-CZ" sz="3200" dirty="0"/>
              <a:t> – </a:t>
            </a:r>
            <a:r>
              <a:rPr lang="cs-CZ" sz="3200" dirty="0" err="1"/>
              <a:t>folding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embryo (</a:t>
            </a:r>
            <a:r>
              <a:rPr lang="cs-CZ" sz="3200" dirty="0" err="1"/>
              <a:t>flexion</a:t>
            </a:r>
            <a:r>
              <a:rPr lang="cs-CZ" sz="3200" dirty="0"/>
              <a:t>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AF14C0A-84FD-4902-AAEE-EA2E8DCD1A38}"/>
              </a:ext>
            </a:extLst>
          </p:cNvPr>
          <p:cNvSpPr txBox="1"/>
          <p:nvPr/>
        </p:nvSpPr>
        <p:spPr>
          <a:xfrm>
            <a:off x="3302493" y="5980505"/>
            <a:ext cx="7528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dirty="0" err="1">
                <a:solidFill>
                  <a:srgbClr val="0000DC"/>
                </a:solidFill>
                <a:latin typeface="+mn-lt"/>
              </a:rPr>
              <a:t>Differentiation</a:t>
            </a:r>
            <a:r>
              <a:rPr lang="cs-CZ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dirty="0" err="1">
                <a:solidFill>
                  <a:srgbClr val="0000DC"/>
                </a:solidFill>
                <a:latin typeface="+mn-lt"/>
              </a:rPr>
              <a:t>of</a:t>
            </a:r>
            <a:r>
              <a:rPr lang="cs-CZ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dirty="0" err="1">
                <a:solidFill>
                  <a:srgbClr val="0000DC"/>
                </a:solidFill>
                <a:latin typeface="+mn-lt"/>
              </a:rPr>
              <a:t>intraembryonic</a:t>
            </a:r>
            <a:r>
              <a:rPr lang="cs-CZ" dirty="0">
                <a:solidFill>
                  <a:srgbClr val="0000DC"/>
                </a:solidFill>
                <a:latin typeface="+mn-lt"/>
              </a:rPr>
              <a:t> mesoderm</a:t>
            </a:r>
            <a:endParaRPr lang="en-US" dirty="0" err="1">
              <a:solidFill>
                <a:srgbClr val="0000DC"/>
              </a:solidFill>
              <a:latin typeface="+mn-l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6333DDE-30AF-472F-8EA6-295D4E4DB282}"/>
              </a:ext>
            </a:extLst>
          </p:cNvPr>
          <p:cNvSpPr txBox="1"/>
          <p:nvPr/>
        </p:nvSpPr>
        <p:spPr>
          <a:xfrm>
            <a:off x="2928367" y="3930470"/>
            <a:ext cx="1884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dirty="0">
                <a:solidFill>
                  <a:srgbClr val="0000DC"/>
                </a:solidFill>
                <a:latin typeface="+mn-lt"/>
              </a:rPr>
              <a:t>3rd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week</a:t>
            </a:r>
            <a:r>
              <a:rPr lang="cs-CZ" dirty="0">
                <a:latin typeface="+mn-lt"/>
              </a:rPr>
              <a:t> </a:t>
            </a:r>
            <a:endParaRPr lang="en-US" dirty="0" err="1">
              <a:latin typeface="+mn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35C102C-5B86-4A1B-AF8A-753E0EBB1495}"/>
              </a:ext>
            </a:extLst>
          </p:cNvPr>
          <p:cNvSpPr txBox="1"/>
          <p:nvPr/>
        </p:nvSpPr>
        <p:spPr>
          <a:xfrm>
            <a:off x="4933025" y="4976499"/>
            <a:ext cx="1740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dirty="0">
                <a:solidFill>
                  <a:srgbClr val="0000DC"/>
                </a:solidFill>
                <a:latin typeface="+mn-lt"/>
              </a:rPr>
              <a:t>4th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week</a:t>
            </a:r>
            <a:endParaRPr lang="en-US" dirty="0" err="1">
              <a:latin typeface="+mn-lt"/>
            </a:endParaRP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42A636C4-C26A-40D1-9F4A-A258A0880A06}"/>
              </a:ext>
            </a:extLst>
          </p:cNvPr>
          <p:cNvCxnSpPr/>
          <p:nvPr/>
        </p:nvCxnSpPr>
        <p:spPr bwMode="auto">
          <a:xfrm flipV="1">
            <a:off x="5767525" y="1419836"/>
            <a:ext cx="656948" cy="108443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69E62C3-CA12-4C61-9FEB-0E5B3D47AB1D}"/>
              </a:ext>
            </a:extLst>
          </p:cNvPr>
          <p:cNvSpPr txBox="1"/>
          <p:nvPr/>
        </p:nvSpPr>
        <p:spPr>
          <a:xfrm>
            <a:off x="5971766" y="1116092"/>
            <a:ext cx="2290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 err="1">
                <a:latin typeface="+mn-lt"/>
              </a:rPr>
              <a:t>neural</a:t>
            </a:r>
            <a:r>
              <a:rPr lang="cs-CZ" sz="1800" dirty="0">
                <a:latin typeface="+mn-lt"/>
              </a:rPr>
              <a:t> tube</a:t>
            </a:r>
            <a:endParaRPr lang="en-US" sz="1800" dirty="0" err="1">
              <a:latin typeface="+mn-lt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5311FFC7-806B-4463-868D-52E3271EE88D}"/>
              </a:ext>
            </a:extLst>
          </p:cNvPr>
          <p:cNvSpPr txBox="1"/>
          <p:nvPr/>
        </p:nvSpPr>
        <p:spPr>
          <a:xfrm>
            <a:off x="4307290" y="1030922"/>
            <a:ext cx="1884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 err="1">
                <a:latin typeface="+mn-lt"/>
              </a:rPr>
              <a:t>somites</a:t>
            </a:r>
            <a:endParaRPr lang="en-US" sz="1800" dirty="0" err="1">
              <a:latin typeface="+mn-lt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9043964F-03F6-4E7C-8832-8C821A13F376}"/>
              </a:ext>
            </a:extLst>
          </p:cNvPr>
          <p:cNvSpPr txBox="1"/>
          <p:nvPr/>
        </p:nvSpPr>
        <p:spPr>
          <a:xfrm>
            <a:off x="2700269" y="1061735"/>
            <a:ext cx="1723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 err="1">
                <a:solidFill>
                  <a:srgbClr val="0000DC"/>
                </a:solidFill>
                <a:latin typeface="+mn-lt"/>
              </a:rPr>
              <a:t>paraxial</a:t>
            </a:r>
            <a:endParaRPr lang="en-US" sz="1800" dirty="0" err="1">
              <a:solidFill>
                <a:srgbClr val="0000DC"/>
              </a:solidFill>
              <a:latin typeface="+mn-lt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44C16330-54F6-4662-A4F8-743E881E013F}"/>
              </a:ext>
            </a:extLst>
          </p:cNvPr>
          <p:cNvSpPr txBox="1"/>
          <p:nvPr/>
        </p:nvSpPr>
        <p:spPr>
          <a:xfrm>
            <a:off x="1741616" y="1510910"/>
            <a:ext cx="146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 err="1">
                <a:solidFill>
                  <a:srgbClr val="0000DC"/>
                </a:solidFill>
                <a:latin typeface="+mn-lt"/>
              </a:rPr>
              <a:t>intermediate</a:t>
            </a:r>
            <a:endParaRPr lang="en-US" sz="1800" dirty="0" err="1">
              <a:solidFill>
                <a:srgbClr val="0000DC"/>
              </a:solidFill>
              <a:latin typeface="+mn-lt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7910C22-803D-4EF7-9029-70206FC8B790}"/>
              </a:ext>
            </a:extLst>
          </p:cNvPr>
          <p:cNvSpPr txBox="1"/>
          <p:nvPr/>
        </p:nvSpPr>
        <p:spPr>
          <a:xfrm>
            <a:off x="1882066" y="208452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 err="1">
                <a:solidFill>
                  <a:srgbClr val="0000DC"/>
                </a:solidFill>
                <a:latin typeface="+mn-lt"/>
              </a:rPr>
              <a:t>lateral</a:t>
            </a:r>
            <a:endParaRPr lang="en-US" sz="1800" dirty="0" err="1">
              <a:solidFill>
                <a:srgbClr val="0000DC"/>
              </a:solidFill>
              <a:latin typeface="+mn-lt"/>
            </a:endParaRPr>
          </a:p>
        </p:txBody>
      </p: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29CC6106-82F8-47E5-B5D0-918A175561CE}"/>
              </a:ext>
            </a:extLst>
          </p:cNvPr>
          <p:cNvCxnSpPr/>
          <p:nvPr/>
        </p:nvCxnSpPr>
        <p:spPr bwMode="auto">
          <a:xfrm>
            <a:off x="2663301" y="2349549"/>
            <a:ext cx="639192" cy="30858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942C2109-27B9-4F6C-A69C-9C4322695DF6}"/>
              </a:ext>
            </a:extLst>
          </p:cNvPr>
          <p:cNvCxnSpPr/>
          <p:nvPr/>
        </p:nvCxnSpPr>
        <p:spPr bwMode="auto">
          <a:xfrm flipV="1">
            <a:off x="5767525" y="1848800"/>
            <a:ext cx="1025486" cy="9121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78FF2C05-6EBF-4415-A5C1-E37B40358F83}"/>
              </a:ext>
            </a:extLst>
          </p:cNvPr>
          <p:cNvSpPr txBox="1"/>
          <p:nvPr/>
        </p:nvSpPr>
        <p:spPr>
          <a:xfrm>
            <a:off x="6673048" y="1530826"/>
            <a:ext cx="3203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 err="1">
                <a:latin typeface="+mn-lt"/>
              </a:rPr>
              <a:t>notochord</a:t>
            </a:r>
            <a:endParaRPr lang="en-US" sz="1800" dirty="0" err="1">
              <a:latin typeface="+mn-lt"/>
            </a:endParaRP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81258E96-0DC1-43E4-95C2-62B08E95F11B}"/>
              </a:ext>
            </a:extLst>
          </p:cNvPr>
          <p:cNvSpPr txBox="1"/>
          <p:nvPr/>
        </p:nvSpPr>
        <p:spPr>
          <a:xfrm>
            <a:off x="4231677" y="5020210"/>
            <a:ext cx="896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aorta</a:t>
            </a:r>
            <a:endParaRPr lang="en-US" sz="1800" dirty="0" err="1">
              <a:latin typeface="+mn-lt"/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CD3DABB8-88AA-471C-9EC9-3DB758A64D91}"/>
              </a:ext>
            </a:extLst>
          </p:cNvPr>
          <p:cNvSpPr txBox="1"/>
          <p:nvPr/>
        </p:nvSpPr>
        <p:spPr>
          <a:xfrm>
            <a:off x="8142527" y="5156179"/>
            <a:ext cx="2292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b="1" dirty="0">
                <a:latin typeface="+mn-lt"/>
              </a:rPr>
              <a:t>body </a:t>
            </a:r>
            <a:r>
              <a:rPr lang="cs-CZ" sz="1400" b="1" dirty="0" err="1">
                <a:latin typeface="+mn-lt"/>
              </a:rPr>
              <a:t>of</a:t>
            </a:r>
            <a:r>
              <a:rPr lang="cs-CZ" sz="1400" b="1" dirty="0">
                <a:latin typeface="+mn-lt"/>
              </a:rPr>
              <a:t> embryo</a:t>
            </a:r>
            <a:endParaRPr lang="en-US" sz="1400" b="1" dirty="0" err="1">
              <a:latin typeface="+mn-lt"/>
            </a:endParaRP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C1A14A56-BCEE-403B-86E7-D7EA227704E7}"/>
              </a:ext>
            </a:extLst>
          </p:cNvPr>
          <p:cNvSpPr txBox="1"/>
          <p:nvPr/>
        </p:nvSpPr>
        <p:spPr>
          <a:xfrm>
            <a:off x="9687260" y="4195884"/>
            <a:ext cx="185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primitive gut</a:t>
            </a:r>
            <a:endParaRPr lang="en-US" sz="1800" dirty="0" err="1">
              <a:latin typeface="+mn-lt"/>
            </a:endParaRP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6E592713-17CE-4CD9-8793-71A04FC1F357}"/>
              </a:ext>
            </a:extLst>
          </p:cNvPr>
          <p:cNvSpPr txBox="1"/>
          <p:nvPr/>
        </p:nvSpPr>
        <p:spPr>
          <a:xfrm>
            <a:off x="9687260" y="3337550"/>
            <a:ext cx="131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aorta</a:t>
            </a:r>
            <a:endParaRPr lang="en-US" sz="1800" dirty="0" err="1">
              <a:latin typeface="+mn-lt"/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6C7DDA5E-6EDC-49DC-8E2B-AA1AD2A4E466}"/>
              </a:ext>
            </a:extLst>
          </p:cNvPr>
          <p:cNvSpPr txBox="1"/>
          <p:nvPr/>
        </p:nvSpPr>
        <p:spPr>
          <a:xfrm>
            <a:off x="8459512" y="1544959"/>
            <a:ext cx="3083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 err="1">
                <a:latin typeface="+mn-lt"/>
              </a:rPr>
              <a:t>sclerotome</a:t>
            </a:r>
            <a:r>
              <a:rPr lang="cs-CZ" sz="1800" dirty="0">
                <a:latin typeface="+mn-lt"/>
              </a:rPr>
              <a:t> (</a:t>
            </a:r>
            <a:r>
              <a:rPr lang="cs-CZ" sz="1400" dirty="0">
                <a:latin typeface="+mn-lt"/>
              </a:rPr>
              <a:t>base </a:t>
            </a:r>
            <a:r>
              <a:rPr lang="cs-CZ" sz="1400" dirty="0" err="1">
                <a:latin typeface="+mn-lt"/>
              </a:rPr>
              <a:t>of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vertebral</a:t>
            </a:r>
            <a:r>
              <a:rPr lang="cs-CZ" sz="1400" dirty="0">
                <a:latin typeface="+mn-lt"/>
              </a:rPr>
              <a:t> arch</a:t>
            </a:r>
            <a:r>
              <a:rPr lang="cs-CZ" sz="1800" dirty="0">
                <a:latin typeface="+mn-lt"/>
              </a:rPr>
              <a:t>)</a:t>
            </a:r>
            <a:endParaRPr lang="en-US" sz="1800" dirty="0" err="1">
              <a:latin typeface="+mn-lt"/>
            </a:endParaRP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831A8D65-FD3F-453F-96BC-B67723D27FAC}"/>
              </a:ext>
            </a:extLst>
          </p:cNvPr>
          <p:cNvSpPr txBox="1"/>
          <p:nvPr/>
        </p:nvSpPr>
        <p:spPr>
          <a:xfrm>
            <a:off x="9072978" y="2156296"/>
            <a:ext cx="3083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 err="1">
                <a:latin typeface="+mn-lt"/>
              </a:rPr>
              <a:t>sclerotome</a:t>
            </a:r>
            <a:r>
              <a:rPr lang="cs-CZ" sz="1800" dirty="0">
                <a:latin typeface="+mn-lt"/>
              </a:rPr>
              <a:t> (</a:t>
            </a:r>
            <a:r>
              <a:rPr lang="cs-CZ" sz="1400" dirty="0">
                <a:latin typeface="+mn-lt"/>
              </a:rPr>
              <a:t>base </a:t>
            </a:r>
            <a:r>
              <a:rPr lang="cs-CZ" sz="1400" dirty="0" err="1">
                <a:latin typeface="+mn-lt"/>
              </a:rPr>
              <a:t>of</a:t>
            </a:r>
            <a:r>
              <a:rPr lang="cs-CZ" sz="1400" dirty="0">
                <a:latin typeface="+mn-lt"/>
              </a:rPr>
              <a:t> corpus vertebrae)</a:t>
            </a:r>
            <a:endParaRPr lang="en-US" sz="1400" dirty="0" err="1">
              <a:latin typeface="+mn-lt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728E5409-FAD9-427D-8426-0E8691B01203}"/>
              </a:ext>
            </a:extLst>
          </p:cNvPr>
          <p:cNvSpPr txBox="1"/>
          <p:nvPr/>
        </p:nvSpPr>
        <p:spPr>
          <a:xfrm>
            <a:off x="9136967" y="2695943"/>
            <a:ext cx="2445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dermatome, </a:t>
            </a:r>
            <a:r>
              <a:rPr lang="cs-CZ" sz="1800" dirty="0" err="1">
                <a:latin typeface="+mn-lt"/>
              </a:rPr>
              <a:t>myotome</a:t>
            </a:r>
            <a:endParaRPr lang="en-US" sz="1800" dirty="0" err="1">
              <a:latin typeface="+mn-lt"/>
            </a:endParaRP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0D11EBE4-FD4B-4DDA-9051-50D981690EB7}"/>
              </a:ext>
            </a:extLst>
          </p:cNvPr>
          <p:cNvSpPr txBox="1"/>
          <p:nvPr/>
        </p:nvSpPr>
        <p:spPr>
          <a:xfrm>
            <a:off x="2110154" y="2771082"/>
            <a:ext cx="6863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en-US" sz="28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1886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7767" y="638425"/>
            <a:ext cx="4947479" cy="51706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20" dirty="0">
                <a:solidFill>
                  <a:srgbClr val="0000FF"/>
                </a:solidFill>
                <a:latin typeface="+mj-lt"/>
                <a:cs typeface="Calibri"/>
              </a:rPr>
              <a:t>DI</a:t>
            </a:r>
            <a:r>
              <a:rPr sz="2800" b="1" spc="-30" dirty="0">
                <a:solidFill>
                  <a:srgbClr val="0000FF"/>
                </a:solidFill>
                <a:latin typeface="+mj-lt"/>
                <a:cs typeface="Calibri"/>
              </a:rPr>
              <a:t>Z</a:t>
            </a:r>
            <a:r>
              <a:rPr sz="2800" b="1" spc="-125" dirty="0">
                <a:solidFill>
                  <a:srgbClr val="0000FF"/>
                </a:solidFill>
                <a:latin typeface="+mj-lt"/>
                <a:cs typeface="Calibri"/>
              </a:rPr>
              <a:t>Y</a:t>
            </a:r>
            <a:r>
              <a:rPr sz="2800" b="1" spc="-25" dirty="0">
                <a:solidFill>
                  <a:srgbClr val="0000FF"/>
                </a:solidFill>
                <a:latin typeface="+mj-lt"/>
                <a:cs typeface="Calibri"/>
              </a:rPr>
              <a:t>G</a:t>
            </a:r>
            <a:r>
              <a:rPr sz="2800" b="1" spc="-80" dirty="0">
                <a:solidFill>
                  <a:srgbClr val="0000FF"/>
                </a:solidFill>
                <a:latin typeface="+mj-lt"/>
                <a:cs typeface="Calibri"/>
              </a:rPr>
              <a:t>O</a:t>
            </a:r>
            <a:r>
              <a:rPr sz="2800" b="1" spc="-20" dirty="0">
                <a:solidFill>
                  <a:srgbClr val="0000FF"/>
                </a:solidFill>
                <a:latin typeface="+mj-lt"/>
                <a:cs typeface="Calibri"/>
              </a:rPr>
              <a:t>TI</a:t>
            </a:r>
            <a:r>
              <a:rPr sz="2800" b="1" spc="-15" dirty="0">
                <a:solidFill>
                  <a:srgbClr val="0000FF"/>
                </a:solidFill>
                <a:latin typeface="+mj-lt"/>
                <a:cs typeface="Calibri"/>
              </a:rPr>
              <a:t>C</a:t>
            </a:r>
            <a:r>
              <a:rPr sz="2800" b="1" spc="-55" dirty="0">
                <a:solidFill>
                  <a:srgbClr val="0000FF"/>
                </a:solidFill>
                <a:latin typeface="+mj-lt"/>
                <a:cs typeface="Times New Roman"/>
              </a:rPr>
              <a:t> </a:t>
            </a:r>
            <a:r>
              <a:rPr sz="2800" b="1" spc="-25" dirty="0">
                <a:solidFill>
                  <a:srgbClr val="0000FF"/>
                </a:solidFill>
                <a:latin typeface="+mj-lt"/>
                <a:cs typeface="Calibri"/>
              </a:rPr>
              <a:t>TWI</a:t>
            </a:r>
            <a:r>
              <a:rPr sz="2800" b="1" spc="-35" dirty="0">
                <a:solidFill>
                  <a:srgbClr val="0000FF"/>
                </a:solidFill>
                <a:latin typeface="+mj-lt"/>
                <a:cs typeface="Calibri"/>
              </a:rPr>
              <a:t>N</a:t>
            </a:r>
            <a:r>
              <a:rPr sz="2800" b="1" spc="-15" dirty="0">
                <a:solidFill>
                  <a:srgbClr val="0000FF"/>
                </a:solidFill>
                <a:latin typeface="+mj-lt"/>
                <a:cs typeface="Calibri"/>
              </a:rPr>
              <a:t>S</a:t>
            </a:r>
            <a:endParaRPr lang="cs-CZ" sz="2800" b="1" spc="-15" dirty="0">
              <a:solidFill>
                <a:srgbClr val="0000FF"/>
              </a:solidFill>
              <a:latin typeface="+mj-lt"/>
              <a:cs typeface="Calibri"/>
            </a:endParaRPr>
          </a:p>
          <a:p>
            <a:pPr marL="12700"/>
            <a:endParaRPr sz="2800" dirty="0">
              <a:latin typeface="+mn-lt"/>
              <a:cs typeface="Calibri"/>
            </a:endParaRPr>
          </a:p>
          <a:p>
            <a:pPr marL="241300" indent="-228600">
              <a:lnSpc>
                <a:spcPts val="3025"/>
              </a:lnSpc>
              <a:spcBef>
                <a:spcPts val="32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5" dirty="0">
                <a:latin typeface="+mn-lt"/>
                <a:cs typeface="Calibri" panose="020F0502020204030204" pitchFamily="34" charset="0"/>
              </a:rPr>
              <a:t>2</a:t>
            </a:r>
            <a:r>
              <a:rPr sz="2800" b="1" spc="-60" dirty="0">
                <a:latin typeface="+mn-lt"/>
                <a:cs typeface="Calibri" panose="020F0502020204030204" pitchFamily="34" charset="0"/>
              </a:rPr>
              <a:t> </a:t>
            </a:r>
            <a:r>
              <a:rPr sz="2800" b="1" spc="-15" dirty="0">
                <a:latin typeface="+mn-lt"/>
                <a:cs typeface="Calibri" panose="020F0502020204030204" pitchFamily="34" charset="0"/>
              </a:rPr>
              <a:t>sperm</a:t>
            </a:r>
            <a:r>
              <a:rPr sz="2800" b="1" spc="-40" dirty="0">
                <a:latin typeface="+mn-lt"/>
                <a:cs typeface="Calibri" panose="020F0502020204030204" pitchFamily="34" charset="0"/>
              </a:rPr>
              <a:t>a</a:t>
            </a:r>
            <a:r>
              <a:rPr sz="2800" b="1" spc="-35" dirty="0">
                <a:latin typeface="+mn-lt"/>
                <a:cs typeface="Calibri" panose="020F0502020204030204" pitchFamily="34" charset="0"/>
              </a:rPr>
              <a:t>t</a:t>
            </a:r>
            <a:r>
              <a:rPr sz="2800" b="1" spc="-45" dirty="0">
                <a:latin typeface="+mn-lt"/>
                <a:cs typeface="Calibri" panose="020F0502020204030204" pitchFamily="34" charset="0"/>
              </a:rPr>
              <a:t>o</a:t>
            </a:r>
            <a:r>
              <a:rPr sz="2800" b="1" spc="-60" dirty="0">
                <a:latin typeface="+mn-lt"/>
                <a:cs typeface="Calibri" panose="020F0502020204030204" pitchFamily="34" charset="0"/>
              </a:rPr>
              <a:t>z</a:t>
            </a:r>
            <a:r>
              <a:rPr sz="2800" b="1" spc="-15" dirty="0">
                <a:latin typeface="+mn-lt"/>
                <a:cs typeface="Calibri" panose="020F0502020204030204" pitchFamily="34" charset="0"/>
              </a:rPr>
              <a:t>oa</a:t>
            </a:r>
            <a:r>
              <a:rPr sz="2800" b="1" spc="-60" dirty="0">
                <a:latin typeface="+mn-lt"/>
                <a:cs typeface="Calibri" panose="020F0502020204030204" pitchFamily="34" charset="0"/>
              </a:rPr>
              <a:t> f</a:t>
            </a:r>
            <a:r>
              <a:rPr sz="2800" b="1" spc="-15" dirty="0">
                <a:latin typeface="+mn-lt"/>
                <a:cs typeface="Calibri" panose="020F0502020204030204" pitchFamily="34" charset="0"/>
              </a:rPr>
              <a:t>ertili</a:t>
            </a:r>
            <a:r>
              <a:rPr sz="2800" b="1" spc="-60" dirty="0">
                <a:latin typeface="+mn-lt"/>
                <a:cs typeface="Calibri" panose="020F0502020204030204" pitchFamily="34" charset="0"/>
              </a:rPr>
              <a:t>z</a:t>
            </a:r>
            <a:r>
              <a:rPr sz="2800" b="1" spc="-15" dirty="0">
                <a:latin typeface="+mn-lt"/>
                <a:cs typeface="Calibri" panose="020F0502020204030204" pitchFamily="34" charset="0"/>
              </a:rPr>
              <a:t>e</a:t>
            </a:r>
            <a:endParaRPr sz="2800" dirty="0">
              <a:latin typeface="+mn-lt"/>
              <a:cs typeface="Calibri" panose="020F0502020204030204" pitchFamily="34" charset="0"/>
            </a:endParaRPr>
          </a:p>
          <a:p>
            <a:pPr marL="241300">
              <a:lnSpc>
                <a:spcPts val="3025"/>
              </a:lnSpc>
            </a:pPr>
            <a:r>
              <a:rPr sz="2800" b="1" spc="-15" dirty="0">
                <a:latin typeface="+mn-lt"/>
                <a:cs typeface="Calibri" panose="020F0502020204030204" pitchFamily="34" charset="0"/>
              </a:rPr>
              <a:t>2</a:t>
            </a:r>
            <a:r>
              <a:rPr sz="2800" b="1" spc="-60" dirty="0">
                <a:latin typeface="+mn-lt"/>
                <a:cs typeface="Calibri" panose="020F0502020204030204" pitchFamily="34" charset="0"/>
              </a:rPr>
              <a:t> </a:t>
            </a:r>
            <a:r>
              <a:rPr sz="2800" b="1" spc="-15" dirty="0">
                <a:latin typeface="+mn-lt"/>
                <a:cs typeface="Calibri" panose="020F0502020204030204" pitchFamily="34" charset="0"/>
              </a:rPr>
              <a:t>o</a:t>
            </a:r>
            <a:r>
              <a:rPr sz="2800" b="1" spc="-25" dirty="0">
                <a:latin typeface="+mn-lt"/>
                <a:cs typeface="Calibri" panose="020F0502020204030204" pitchFamily="34" charset="0"/>
              </a:rPr>
              <a:t>o</a:t>
            </a:r>
            <a:r>
              <a:rPr sz="2800" b="1" spc="-20" dirty="0">
                <a:latin typeface="+mn-lt"/>
                <a:cs typeface="Calibri" panose="020F0502020204030204" pitchFamily="34" charset="0"/>
              </a:rPr>
              <a:t>c</a:t>
            </a:r>
            <a:r>
              <a:rPr sz="2800" b="1" spc="-10" dirty="0">
                <a:latin typeface="+mn-lt"/>
                <a:cs typeface="Calibri" panose="020F0502020204030204" pitchFamily="34" charset="0"/>
              </a:rPr>
              <a:t>y</a:t>
            </a:r>
            <a:r>
              <a:rPr sz="2800" b="1" spc="-50" dirty="0">
                <a:latin typeface="+mn-lt"/>
                <a:cs typeface="Calibri" panose="020F0502020204030204" pitchFamily="34" charset="0"/>
              </a:rPr>
              <a:t>t</a:t>
            </a:r>
            <a:r>
              <a:rPr sz="2800" b="1" spc="-20" dirty="0">
                <a:latin typeface="+mn-lt"/>
                <a:cs typeface="Calibri" panose="020F0502020204030204" pitchFamily="34" charset="0"/>
              </a:rPr>
              <a:t>es</a:t>
            </a:r>
            <a:endParaRPr sz="2800" dirty="0">
              <a:latin typeface="+mn-lt"/>
              <a:cs typeface="Calibri" panose="020F0502020204030204" pitchFamily="34" charset="0"/>
            </a:endParaRPr>
          </a:p>
          <a:p>
            <a:pPr marL="241300" marR="142875" indent="-228600">
              <a:lnSpc>
                <a:spcPts val="2690"/>
              </a:lnSpc>
              <a:spcBef>
                <a:spcPts val="969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5" dirty="0">
                <a:latin typeface="+mn-lt"/>
                <a:cs typeface="Calibri" panose="020F0502020204030204" pitchFamily="34" charset="0"/>
              </a:rPr>
              <a:t>each</a:t>
            </a:r>
            <a:r>
              <a:rPr sz="2800" spc="-70" dirty="0">
                <a:latin typeface="+mn-lt"/>
                <a:cs typeface="Calibri" panose="020F0502020204030204" pitchFamily="34" charset="0"/>
              </a:rPr>
              <a:t> </a:t>
            </a:r>
            <a:r>
              <a:rPr sz="2800" spc="-20" dirty="0">
                <a:latin typeface="+mn-lt"/>
                <a:cs typeface="Calibri" panose="020F0502020204030204" pitchFamily="34" charset="0"/>
              </a:rPr>
              <a:t>embr</a:t>
            </a:r>
            <a:r>
              <a:rPr sz="2800" spc="-60" dirty="0">
                <a:latin typeface="+mn-lt"/>
                <a:cs typeface="Calibri" panose="020F0502020204030204" pitchFamily="34" charset="0"/>
              </a:rPr>
              <a:t>y</a:t>
            </a:r>
            <a:r>
              <a:rPr sz="2800" spc="-15" dirty="0">
                <a:latin typeface="+mn-lt"/>
                <a:cs typeface="Calibri" panose="020F0502020204030204" pitchFamily="34" charset="0"/>
              </a:rPr>
              <a:t>o</a:t>
            </a:r>
            <a:r>
              <a:rPr sz="2800" spc="-45" dirty="0">
                <a:latin typeface="+mn-lt"/>
                <a:cs typeface="Calibri" panose="020F0502020204030204" pitchFamily="34" charset="0"/>
              </a:rPr>
              <a:t> </a:t>
            </a:r>
            <a:r>
              <a:rPr sz="2800" spc="-20" dirty="0">
                <a:latin typeface="+mn-lt"/>
                <a:cs typeface="Calibri" panose="020F0502020204030204" pitchFamily="34" charset="0"/>
              </a:rPr>
              <a:t>d</a:t>
            </a:r>
            <a:r>
              <a:rPr sz="2800" spc="-35" dirty="0">
                <a:latin typeface="+mn-lt"/>
                <a:cs typeface="Calibri" panose="020F0502020204030204" pitchFamily="34" charset="0"/>
              </a:rPr>
              <a:t>e</a:t>
            </a:r>
            <a:r>
              <a:rPr sz="2800" spc="-45" dirty="0">
                <a:latin typeface="+mn-lt"/>
                <a:cs typeface="Calibri" panose="020F0502020204030204" pitchFamily="34" charset="0"/>
              </a:rPr>
              <a:t>v</a:t>
            </a:r>
            <a:r>
              <a:rPr sz="2800" spc="-15" dirty="0">
                <a:latin typeface="+mn-lt"/>
                <a:cs typeface="Calibri" panose="020F0502020204030204" pitchFamily="34" charset="0"/>
              </a:rPr>
              <a:t>el</a:t>
            </a:r>
            <a:r>
              <a:rPr sz="2800" spc="-20" dirty="0">
                <a:latin typeface="+mn-lt"/>
                <a:cs typeface="Calibri" panose="020F0502020204030204" pitchFamily="34" charset="0"/>
              </a:rPr>
              <a:t>o</a:t>
            </a:r>
            <a:r>
              <a:rPr sz="2800" spc="-40" dirty="0">
                <a:latin typeface="+mn-lt"/>
                <a:cs typeface="Calibri" panose="020F0502020204030204" pitchFamily="34" charset="0"/>
              </a:rPr>
              <a:t>p</a:t>
            </a:r>
            <a:r>
              <a:rPr sz="2800" spc="-15" dirty="0">
                <a:latin typeface="+mn-lt"/>
                <a:cs typeface="Calibri" panose="020F0502020204030204" pitchFamily="34" charset="0"/>
              </a:rPr>
              <a:t>s</a:t>
            </a:r>
            <a:r>
              <a:rPr sz="2800" spc="-10" dirty="0">
                <a:latin typeface="+mn-lt"/>
                <a:cs typeface="Calibri" panose="020F0502020204030204" pitchFamily="34" charset="0"/>
              </a:rPr>
              <a:t> </a:t>
            </a:r>
            <a:r>
              <a:rPr sz="2800" spc="-20" dirty="0">
                <a:latin typeface="+mn-lt"/>
                <a:cs typeface="Calibri" panose="020F0502020204030204" pitchFamily="34" charset="0"/>
              </a:rPr>
              <a:t>sepa</a:t>
            </a:r>
            <a:r>
              <a:rPr sz="2800" spc="-75" dirty="0">
                <a:latin typeface="+mn-lt"/>
                <a:cs typeface="Calibri" panose="020F0502020204030204" pitchFamily="34" charset="0"/>
              </a:rPr>
              <a:t>r</a:t>
            </a:r>
            <a:r>
              <a:rPr sz="2800" spc="-35" dirty="0">
                <a:latin typeface="+mn-lt"/>
                <a:cs typeface="Calibri" panose="020F0502020204030204" pitchFamily="34" charset="0"/>
              </a:rPr>
              <a:t>at</a:t>
            </a:r>
            <a:r>
              <a:rPr sz="2800" spc="-15" dirty="0">
                <a:latin typeface="+mn-lt"/>
                <a:cs typeface="Calibri" panose="020F0502020204030204" pitchFamily="34" charset="0"/>
              </a:rPr>
              <a:t>ely</a:t>
            </a:r>
            <a:endParaRPr sz="2800" dirty="0">
              <a:latin typeface="+mn-lt"/>
              <a:cs typeface="Calibri" panose="020F0502020204030204" pitchFamily="34" charset="0"/>
            </a:endParaRPr>
          </a:p>
          <a:p>
            <a:pPr marL="241300">
              <a:lnSpc>
                <a:spcPts val="2375"/>
              </a:lnSpc>
            </a:pPr>
            <a:r>
              <a:rPr sz="2800" spc="-20" dirty="0">
                <a:latin typeface="+mn-lt"/>
                <a:cs typeface="Calibri" panose="020F0502020204030204" pitchFamily="34" charset="0"/>
              </a:rPr>
              <a:t>(ha</a:t>
            </a:r>
            <a:r>
              <a:rPr sz="2800" spc="-15" dirty="0">
                <a:latin typeface="+mn-lt"/>
                <a:cs typeface="Calibri" panose="020F0502020204030204" pitchFamily="34" charset="0"/>
              </a:rPr>
              <a:t>s</a:t>
            </a:r>
            <a:r>
              <a:rPr sz="2800" spc="-50" dirty="0">
                <a:latin typeface="+mn-lt"/>
                <a:cs typeface="Calibri" panose="020F0502020204030204" pitchFamily="34" charset="0"/>
              </a:rPr>
              <a:t> </a:t>
            </a:r>
            <a:r>
              <a:rPr sz="2800" dirty="0">
                <a:latin typeface="+mn-lt"/>
                <a:cs typeface="Calibri" panose="020F0502020204030204" pitchFamily="34" charset="0"/>
              </a:rPr>
              <a:t>i</a:t>
            </a:r>
            <a:r>
              <a:rPr sz="2800" spc="-15" dirty="0">
                <a:latin typeface="+mn-lt"/>
                <a:cs typeface="Calibri" panose="020F0502020204030204" pitchFamily="34" charset="0"/>
              </a:rPr>
              <a:t>ts</a:t>
            </a:r>
            <a:r>
              <a:rPr sz="2800" spc="-65" dirty="0">
                <a:latin typeface="+mn-lt"/>
                <a:cs typeface="Calibri" panose="020F0502020204030204" pitchFamily="34" charset="0"/>
              </a:rPr>
              <a:t> </a:t>
            </a:r>
            <a:r>
              <a:rPr sz="2800" spc="-25" dirty="0">
                <a:latin typeface="+mn-lt"/>
                <a:cs typeface="Calibri" panose="020F0502020204030204" pitchFamily="34" charset="0"/>
              </a:rPr>
              <a:t>o</a:t>
            </a:r>
            <a:r>
              <a:rPr sz="2800" spc="-20" dirty="0">
                <a:latin typeface="+mn-lt"/>
                <a:cs typeface="Calibri" panose="020F0502020204030204" pitchFamily="34" charset="0"/>
              </a:rPr>
              <a:t>wn</a:t>
            </a:r>
            <a:r>
              <a:rPr sz="2800" spc="-60" dirty="0">
                <a:latin typeface="+mn-lt"/>
                <a:cs typeface="Calibri" panose="020F0502020204030204" pitchFamily="34" charset="0"/>
              </a:rPr>
              <a:t> </a:t>
            </a:r>
            <a:r>
              <a:rPr sz="2800" spc="-15" dirty="0">
                <a:latin typeface="+mn-lt"/>
                <a:cs typeface="Calibri" panose="020F0502020204030204" pitchFamily="34" charset="0"/>
              </a:rPr>
              <a:t>amni</a:t>
            </a:r>
            <a:r>
              <a:rPr sz="2800" spc="-20" dirty="0">
                <a:latin typeface="+mn-lt"/>
                <a:cs typeface="Calibri" panose="020F0502020204030204" pitchFamily="34" charset="0"/>
              </a:rPr>
              <a:t>o</a:t>
            </a:r>
            <a:r>
              <a:rPr sz="2800" spc="-25" dirty="0">
                <a:latin typeface="+mn-lt"/>
                <a:cs typeface="Calibri" panose="020F0502020204030204" pitchFamily="34" charset="0"/>
              </a:rPr>
              <a:t>n</a:t>
            </a:r>
            <a:r>
              <a:rPr sz="2800" spc="-10" dirty="0">
                <a:latin typeface="+mn-lt"/>
                <a:cs typeface="Calibri" panose="020F0502020204030204" pitchFamily="34" charset="0"/>
              </a:rPr>
              <a:t>,</a:t>
            </a:r>
            <a:endParaRPr sz="2800" dirty="0">
              <a:latin typeface="+mn-lt"/>
              <a:cs typeface="Calibri" panose="020F0502020204030204" pitchFamily="34" charset="0"/>
            </a:endParaRPr>
          </a:p>
          <a:p>
            <a:pPr marL="241300">
              <a:lnSpc>
                <a:spcPts val="3025"/>
              </a:lnSpc>
            </a:pPr>
            <a:r>
              <a:rPr lang="cs-CZ" sz="2800" spc="-15" dirty="0">
                <a:latin typeface="+mn-lt"/>
                <a:cs typeface="Calibri" panose="020F0502020204030204" pitchFamily="34" charset="0"/>
              </a:rPr>
              <a:t>c</a:t>
            </a:r>
            <a:r>
              <a:rPr sz="2800" spc="-15" dirty="0" err="1">
                <a:latin typeface="+mn-lt"/>
                <a:cs typeface="Calibri" panose="020F0502020204030204" pitchFamily="34" charset="0"/>
              </a:rPr>
              <a:t>hor</a:t>
            </a:r>
            <a:r>
              <a:rPr sz="2800" spc="-25" dirty="0" err="1">
                <a:latin typeface="+mn-lt"/>
                <a:cs typeface="Calibri" panose="020F0502020204030204" pitchFamily="34" charset="0"/>
              </a:rPr>
              <a:t>i</a:t>
            </a:r>
            <a:r>
              <a:rPr sz="2800" spc="-5" dirty="0" err="1">
                <a:latin typeface="+mn-lt"/>
                <a:cs typeface="Calibri" panose="020F0502020204030204" pitchFamily="34" charset="0"/>
              </a:rPr>
              <a:t>o</a:t>
            </a:r>
            <a:r>
              <a:rPr sz="2800" dirty="0" err="1">
                <a:latin typeface="+mn-lt"/>
                <a:cs typeface="Calibri" panose="020F0502020204030204" pitchFamily="34" charset="0"/>
              </a:rPr>
              <a:t>n</a:t>
            </a:r>
            <a:r>
              <a:rPr lang="cs-CZ" sz="2800" dirty="0">
                <a:latin typeface="+mn-lt"/>
                <a:cs typeface="Calibri" panose="020F0502020204030204" pitchFamily="34" charset="0"/>
              </a:rPr>
              <a:t>,</a:t>
            </a:r>
            <a:r>
              <a:rPr sz="2800" spc="-50" dirty="0">
                <a:latin typeface="+mn-lt"/>
                <a:cs typeface="Calibri" panose="020F0502020204030204" pitchFamily="34" charset="0"/>
              </a:rPr>
              <a:t> </a:t>
            </a:r>
            <a:r>
              <a:rPr sz="2800" spc="-15" dirty="0">
                <a:latin typeface="+mn-lt"/>
                <a:cs typeface="Calibri" panose="020F0502020204030204" pitchFamily="34" charset="0"/>
              </a:rPr>
              <a:t>and</a:t>
            </a:r>
            <a:r>
              <a:rPr sz="2800" spc="-55" dirty="0">
                <a:latin typeface="+mn-lt"/>
                <a:cs typeface="Calibri" panose="020F0502020204030204" pitchFamily="34" charset="0"/>
              </a:rPr>
              <a:t> </a:t>
            </a:r>
            <a:r>
              <a:rPr sz="2800" spc="-5" dirty="0">
                <a:latin typeface="+mn-lt"/>
                <a:cs typeface="Calibri" panose="020F0502020204030204" pitchFamily="34" charset="0"/>
              </a:rPr>
              <a:t>p</a:t>
            </a:r>
            <a:r>
              <a:rPr sz="2800" spc="-15" dirty="0">
                <a:latin typeface="+mn-lt"/>
                <a:cs typeface="Calibri" panose="020F0502020204030204" pitchFamily="34" charset="0"/>
              </a:rPr>
              <a:t>lace</a:t>
            </a:r>
            <a:r>
              <a:rPr sz="2800" spc="-40" dirty="0">
                <a:latin typeface="+mn-lt"/>
                <a:cs typeface="Calibri" panose="020F0502020204030204" pitchFamily="34" charset="0"/>
              </a:rPr>
              <a:t>n</a:t>
            </a:r>
            <a:r>
              <a:rPr sz="2800" spc="-50" dirty="0">
                <a:latin typeface="+mn-lt"/>
                <a:cs typeface="Calibri" panose="020F0502020204030204" pitchFamily="34" charset="0"/>
              </a:rPr>
              <a:t>t</a:t>
            </a:r>
            <a:r>
              <a:rPr sz="2800" spc="-15" dirty="0">
                <a:latin typeface="+mn-lt"/>
                <a:cs typeface="Calibri" panose="020F0502020204030204" pitchFamily="34" charset="0"/>
              </a:rPr>
              <a:t>a)</a:t>
            </a:r>
            <a:endParaRPr sz="2800" dirty="0">
              <a:latin typeface="+mn-lt"/>
              <a:cs typeface="Calibri" panose="020F0502020204030204" pitchFamily="34" charset="0"/>
            </a:endParaRPr>
          </a:p>
          <a:p>
            <a:pPr marL="241300" marR="1204595" indent="-228600">
              <a:lnSpc>
                <a:spcPts val="2690"/>
              </a:lnSpc>
              <a:spcBef>
                <a:spcPts val="985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5" dirty="0">
                <a:latin typeface="+mn-lt"/>
                <a:cs typeface="Calibri" panose="020F0502020204030204" pitchFamily="34" charset="0"/>
              </a:rPr>
              <a:t>twi</a:t>
            </a:r>
            <a:r>
              <a:rPr sz="2800" spc="-20" dirty="0">
                <a:latin typeface="+mn-lt"/>
                <a:cs typeface="Calibri" panose="020F0502020204030204" pitchFamily="34" charset="0"/>
              </a:rPr>
              <a:t>n</a:t>
            </a:r>
            <a:r>
              <a:rPr sz="2800" spc="-15" dirty="0">
                <a:latin typeface="+mn-lt"/>
                <a:cs typeface="Calibri" panose="020F0502020204030204" pitchFamily="34" charset="0"/>
              </a:rPr>
              <a:t>s</a:t>
            </a:r>
            <a:r>
              <a:rPr sz="2800" spc="-55" dirty="0">
                <a:latin typeface="+mn-lt"/>
                <a:cs typeface="Calibri" panose="020F0502020204030204" pitchFamily="34" charset="0"/>
              </a:rPr>
              <a:t> </a:t>
            </a:r>
            <a:r>
              <a:rPr sz="2800" spc="-35" dirty="0">
                <a:latin typeface="+mn-lt"/>
                <a:cs typeface="Calibri" panose="020F0502020204030204" pitchFamily="34" charset="0"/>
              </a:rPr>
              <a:t>c</a:t>
            </a:r>
            <a:r>
              <a:rPr sz="2800" spc="-15" dirty="0">
                <a:latin typeface="+mn-lt"/>
                <a:cs typeface="Calibri" panose="020F0502020204030204" pitchFamily="34" charset="0"/>
              </a:rPr>
              <a:t>an</a:t>
            </a:r>
            <a:r>
              <a:rPr sz="2800" spc="-70" dirty="0">
                <a:latin typeface="+mn-lt"/>
                <a:cs typeface="Calibri" panose="020F0502020204030204" pitchFamily="34" charset="0"/>
              </a:rPr>
              <a:t> </a:t>
            </a:r>
            <a:r>
              <a:rPr sz="2800" spc="-20" dirty="0">
                <a:latin typeface="+mn-lt"/>
                <a:cs typeface="Calibri" panose="020F0502020204030204" pitchFamily="34" charset="0"/>
              </a:rPr>
              <a:t>b</a:t>
            </a:r>
            <a:r>
              <a:rPr sz="2800" spc="-15" dirty="0">
                <a:latin typeface="+mn-lt"/>
                <a:cs typeface="Calibri" panose="020F0502020204030204" pitchFamily="34" charset="0"/>
              </a:rPr>
              <a:t>e</a:t>
            </a:r>
            <a:r>
              <a:rPr sz="2800" spc="-55" dirty="0">
                <a:latin typeface="+mn-lt"/>
                <a:cs typeface="Calibri" panose="020F0502020204030204" pitchFamily="34" charset="0"/>
              </a:rPr>
              <a:t> </a:t>
            </a:r>
            <a:r>
              <a:rPr sz="2800" spc="-20" dirty="0">
                <a:latin typeface="+mn-lt"/>
                <a:cs typeface="Calibri" panose="020F0502020204030204" pitchFamily="34" charset="0"/>
              </a:rPr>
              <a:t>of</a:t>
            </a:r>
            <a:r>
              <a:rPr lang="cs-CZ" sz="2800" spc="-20" dirty="0">
                <a:latin typeface="+mn-lt"/>
                <a:cs typeface="Calibri" panose="020F0502020204030204" pitchFamily="34" charset="0"/>
              </a:rPr>
              <a:t> </a:t>
            </a:r>
            <a:r>
              <a:rPr sz="2800" spc="-20" dirty="0">
                <a:latin typeface="+mn-lt"/>
                <a:cs typeface="Calibri" panose="020F0502020204030204" pitchFamily="34" charset="0"/>
              </a:rPr>
              <a:t>di</a:t>
            </a:r>
            <a:r>
              <a:rPr sz="2800" spc="-40" dirty="0">
                <a:latin typeface="+mn-lt"/>
                <a:cs typeface="Calibri" panose="020F0502020204030204" pitchFamily="34" charset="0"/>
              </a:rPr>
              <a:t>f</a:t>
            </a:r>
            <a:r>
              <a:rPr sz="2800" spc="-85" dirty="0">
                <a:latin typeface="+mn-lt"/>
                <a:cs typeface="Calibri" panose="020F0502020204030204" pitchFamily="34" charset="0"/>
              </a:rPr>
              <a:t>f</a:t>
            </a:r>
            <a:r>
              <a:rPr sz="2800" spc="-15" dirty="0">
                <a:latin typeface="+mn-lt"/>
                <a:cs typeface="Calibri" panose="020F0502020204030204" pitchFamily="34" charset="0"/>
              </a:rPr>
              <a:t>e</a:t>
            </a:r>
            <a:r>
              <a:rPr sz="2800" spc="-50" dirty="0">
                <a:latin typeface="+mn-lt"/>
                <a:cs typeface="Calibri" panose="020F0502020204030204" pitchFamily="34" charset="0"/>
              </a:rPr>
              <a:t>r</a:t>
            </a:r>
            <a:r>
              <a:rPr sz="2800" spc="-15" dirty="0">
                <a:latin typeface="+mn-lt"/>
                <a:cs typeface="Calibri" panose="020F0502020204030204" pitchFamily="34" charset="0"/>
              </a:rPr>
              <a:t>e</a:t>
            </a:r>
            <a:r>
              <a:rPr sz="2800" spc="-45" dirty="0">
                <a:latin typeface="+mn-lt"/>
                <a:cs typeface="Calibri" panose="020F0502020204030204" pitchFamily="34" charset="0"/>
              </a:rPr>
              <a:t>n</a:t>
            </a:r>
            <a:r>
              <a:rPr sz="2800" spc="-10" dirty="0">
                <a:latin typeface="+mn-lt"/>
                <a:cs typeface="Calibri" panose="020F0502020204030204" pitchFamily="34" charset="0"/>
              </a:rPr>
              <a:t>t</a:t>
            </a:r>
            <a:r>
              <a:rPr sz="2800" spc="-55" dirty="0">
                <a:latin typeface="+mn-lt"/>
                <a:cs typeface="Calibri" panose="020F0502020204030204" pitchFamily="34" charset="0"/>
              </a:rPr>
              <a:t> </a:t>
            </a:r>
            <a:r>
              <a:rPr sz="2800" spc="-20" dirty="0">
                <a:latin typeface="+mn-lt"/>
                <a:cs typeface="Calibri" panose="020F0502020204030204" pitchFamily="34" charset="0"/>
              </a:rPr>
              <a:t>s</a:t>
            </a:r>
            <a:r>
              <a:rPr sz="2800" spc="-65" dirty="0">
                <a:latin typeface="+mn-lt"/>
                <a:cs typeface="Calibri" panose="020F0502020204030204" pitchFamily="34" charset="0"/>
              </a:rPr>
              <a:t>e</a:t>
            </a:r>
            <a:r>
              <a:rPr sz="2800" spc="-90" dirty="0">
                <a:latin typeface="+mn-lt"/>
                <a:cs typeface="Calibri" panose="020F0502020204030204" pitchFamily="34" charset="0"/>
              </a:rPr>
              <a:t>x</a:t>
            </a:r>
            <a:r>
              <a:rPr sz="2800" spc="-15" dirty="0">
                <a:latin typeface="+mn-lt"/>
                <a:cs typeface="Calibri" panose="020F0502020204030204" pitchFamily="34" charset="0"/>
              </a:rPr>
              <a:t>es</a:t>
            </a:r>
            <a:endParaRPr sz="2800" dirty="0">
              <a:latin typeface="+mn-lt"/>
              <a:cs typeface="Calibri" panose="020F0502020204030204" pitchFamily="34" charset="0"/>
            </a:endParaRPr>
          </a:p>
          <a:p>
            <a:pPr marL="241300" marR="5080" indent="-228600">
              <a:lnSpc>
                <a:spcPts val="2690"/>
              </a:lnSpc>
              <a:spcBef>
                <a:spcPts val="994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5" dirty="0">
                <a:latin typeface="+mn-lt"/>
                <a:cs typeface="Calibri" panose="020F0502020204030204" pitchFamily="34" charset="0"/>
              </a:rPr>
              <a:t>r</a:t>
            </a:r>
            <a:r>
              <a:rPr sz="2800" spc="-15" dirty="0">
                <a:latin typeface="+mn-lt"/>
                <a:cs typeface="Calibri" panose="020F0502020204030204" pitchFamily="34" charset="0"/>
              </a:rPr>
              <a:t>ese</a:t>
            </a:r>
            <a:r>
              <a:rPr sz="2800" spc="-35" dirty="0">
                <a:latin typeface="+mn-lt"/>
                <a:cs typeface="Calibri" panose="020F0502020204030204" pitchFamily="34" charset="0"/>
              </a:rPr>
              <a:t>m</a:t>
            </a:r>
            <a:r>
              <a:rPr sz="2800" spc="-5" dirty="0">
                <a:latin typeface="+mn-lt"/>
                <a:cs typeface="Calibri" panose="020F0502020204030204" pitchFamily="34" charset="0"/>
              </a:rPr>
              <a:t>b</a:t>
            </a:r>
            <a:r>
              <a:rPr sz="2800" spc="-15" dirty="0">
                <a:latin typeface="+mn-lt"/>
                <a:cs typeface="Calibri" panose="020F0502020204030204" pitchFamily="34" charset="0"/>
              </a:rPr>
              <a:t>lance</a:t>
            </a:r>
            <a:r>
              <a:rPr sz="2800" spc="-45" dirty="0">
                <a:latin typeface="+mn-lt"/>
                <a:cs typeface="Calibri" panose="020F0502020204030204" pitchFamily="34" charset="0"/>
              </a:rPr>
              <a:t> </a:t>
            </a:r>
            <a:r>
              <a:rPr sz="2800" spc="-5" dirty="0">
                <a:latin typeface="+mn-lt"/>
                <a:cs typeface="Calibri" panose="020F0502020204030204" pitchFamily="34" charset="0"/>
              </a:rPr>
              <a:t>o</a:t>
            </a:r>
            <a:r>
              <a:rPr sz="2800" dirty="0">
                <a:latin typeface="+mn-lt"/>
                <a:cs typeface="Calibri" panose="020F0502020204030204" pitchFamily="34" charset="0"/>
              </a:rPr>
              <a:t>f</a:t>
            </a:r>
            <a:r>
              <a:rPr sz="2800" spc="-70" dirty="0">
                <a:latin typeface="+mn-lt"/>
                <a:cs typeface="Calibri" panose="020F0502020204030204" pitchFamily="34" charset="0"/>
              </a:rPr>
              <a:t> </a:t>
            </a:r>
            <a:r>
              <a:rPr sz="2800" spc="-15" dirty="0">
                <a:latin typeface="+mn-lt"/>
                <a:cs typeface="Calibri" panose="020F0502020204030204" pitchFamily="34" charset="0"/>
              </a:rPr>
              <a:t>twi</a:t>
            </a:r>
            <a:r>
              <a:rPr sz="2800" spc="-20" dirty="0">
                <a:latin typeface="+mn-lt"/>
                <a:cs typeface="Calibri" panose="020F0502020204030204" pitchFamily="34" charset="0"/>
              </a:rPr>
              <a:t>n</a:t>
            </a:r>
            <a:r>
              <a:rPr sz="2800" spc="-15" dirty="0">
                <a:latin typeface="+mn-lt"/>
                <a:cs typeface="Calibri" panose="020F0502020204030204" pitchFamily="34" charset="0"/>
              </a:rPr>
              <a:t>s</a:t>
            </a:r>
            <a:r>
              <a:rPr sz="2800" spc="-70" dirty="0">
                <a:latin typeface="+mn-lt"/>
                <a:cs typeface="Calibri" panose="020F0502020204030204" pitchFamily="34" charset="0"/>
              </a:rPr>
              <a:t> </a:t>
            </a:r>
            <a:r>
              <a:rPr sz="2800" spc="-15" dirty="0">
                <a:latin typeface="+mn-lt"/>
                <a:cs typeface="Calibri" panose="020F0502020204030204" pitchFamily="34" charset="0"/>
              </a:rPr>
              <a:t>as</a:t>
            </a:r>
            <a:r>
              <a:rPr sz="2800" spc="-70" dirty="0">
                <a:latin typeface="+mn-lt"/>
                <a:cs typeface="Calibri" panose="020F0502020204030204" pitchFamily="34" charset="0"/>
              </a:rPr>
              <a:t> </a:t>
            </a:r>
            <a:r>
              <a:rPr sz="2800" spc="-20" dirty="0">
                <a:latin typeface="+mn-lt"/>
                <a:cs typeface="Calibri" panose="020F0502020204030204" pitchFamily="34" charset="0"/>
              </a:rPr>
              <a:t>b</a:t>
            </a:r>
            <a:r>
              <a:rPr sz="2800" spc="-25" dirty="0">
                <a:latin typeface="+mn-lt"/>
                <a:cs typeface="Calibri" panose="020F0502020204030204" pitchFamily="34" charset="0"/>
              </a:rPr>
              <a:t>e</a:t>
            </a:r>
            <a:r>
              <a:rPr sz="2800" spc="-10" dirty="0">
                <a:latin typeface="+mn-lt"/>
                <a:cs typeface="Calibri" panose="020F0502020204030204" pitchFamily="34" charset="0"/>
              </a:rPr>
              <a:t>t</a:t>
            </a:r>
            <a:r>
              <a:rPr sz="2800" spc="-40" dirty="0">
                <a:latin typeface="+mn-lt"/>
                <a:cs typeface="Calibri" panose="020F0502020204030204" pitchFamily="34" charset="0"/>
              </a:rPr>
              <a:t>w</a:t>
            </a:r>
            <a:r>
              <a:rPr sz="2800" spc="-15" dirty="0">
                <a:latin typeface="+mn-lt"/>
                <a:cs typeface="Calibri" panose="020F0502020204030204" pitchFamily="34" charset="0"/>
              </a:rPr>
              <a:t>een</a:t>
            </a:r>
            <a:r>
              <a:rPr sz="2800" spc="-65" dirty="0">
                <a:latin typeface="+mn-lt"/>
                <a:cs typeface="Calibri" panose="020F0502020204030204" pitchFamily="34" charset="0"/>
              </a:rPr>
              <a:t> </a:t>
            </a:r>
            <a:r>
              <a:rPr sz="2800" spc="-20" dirty="0">
                <a:latin typeface="+mn-lt"/>
                <a:cs typeface="Calibri" panose="020F0502020204030204" pitchFamily="34" charset="0"/>
              </a:rPr>
              <a:t>s</a:t>
            </a:r>
            <a:r>
              <a:rPr sz="2800" spc="-10" dirty="0">
                <a:latin typeface="+mn-lt"/>
                <a:cs typeface="Calibri" panose="020F0502020204030204" pitchFamily="34" charset="0"/>
              </a:rPr>
              <a:t>i</a:t>
            </a:r>
            <a:r>
              <a:rPr sz="2800" spc="-30" dirty="0">
                <a:latin typeface="+mn-lt"/>
                <a:cs typeface="Calibri" panose="020F0502020204030204" pitchFamily="34" charset="0"/>
              </a:rPr>
              <a:t>b</a:t>
            </a:r>
            <a:r>
              <a:rPr sz="2800" dirty="0">
                <a:latin typeface="+mn-lt"/>
                <a:cs typeface="Calibri" panose="020F0502020204030204" pitchFamily="34" charset="0"/>
              </a:rPr>
              <a:t>l</a:t>
            </a:r>
            <a:r>
              <a:rPr sz="2800" spc="-15" dirty="0">
                <a:latin typeface="+mn-lt"/>
                <a:cs typeface="Calibri" panose="020F0502020204030204" pitchFamily="34" charset="0"/>
              </a:rPr>
              <a:t>i</a:t>
            </a:r>
            <a:r>
              <a:rPr sz="2800" spc="-20" dirty="0">
                <a:latin typeface="+mn-lt"/>
                <a:cs typeface="Calibri" panose="020F0502020204030204" pitchFamily="34" charset="0"/>
              </a:rPr>
              <a:t>ng</a:t>
            </a:r>
            <a:r>
              <a:rPr sz="2800" spc="-15" dirty="0">
                <a:latin typeface="+mn-lt"/>
                <a:cs typeface="Calibri" panose="020F0502020204030204" pitchFamily="34" charset="0"/>
              </a:rPr>
              <a:t>s</a:t>
            </a:r>
            <a:r>
              <a:rPr sz="2800" spc="-30" dirty="0">
                <a:latin typeface="+mn-lt"/>
                <a:cs typeface="Calibri" panose="020F0502020204030204" pitchFamily="34" charset="0"/>
              </a:rPr>
              <a:t> </a:t>
            </a:r>
            <a:r>
              <a:rPr sz="2800" spc="-20" dirty="0">
                <a:latin typeface="+mn-lt"/>
                <a:cs typeface="Calibri" panose="020F0502020204030204" pitchFamily="34" charset="0"/>
              </a:rPr>
              <a:t>of</a:t>
            </a:r>
            <a:r>
              <a:rPr sz="2800" spc="-15" dirty="0">
                <a:latin typeface="+mn-lt"/>
                <a:cs typeface="Calibri" panose="020F0502020204030204" pitchFamily="34" charset="0"/>
              </a:rPr>
              <a:t> </a:t>
            </a:r>
            <a:r>
              <a:rPr sz="2800" spc="-20" dirty="0">
                <a:latin typeface="+mn-lt"/>
                <a:cs typeface="Calibri" panose="020F0502020204030204" pitchFamily="34" charset="0"/>
              </a:rPr>
              <a:t>di</a:t>
            </a:r>
            <a:r>
              <a:rPr sz="2800" spc="-40" dirty="0">
                <a:latin typeface="+mn-lt"/>
                <a:cs typeface="Calibri" panose="020F0502020204030204" pitchFamily="34" charset="0"/>
              </a:rPr>
              <a:t>f</a:t>
            </a:r>
            <a:r>
              <a:rPr sz="2800" spc="-85" dirty="0">
                <a:latin typeface="+mn-lt"/>
                <a:cs typeface="Calibri" panose="020F0502020204030204" pitchFamily="34" charset="0"/>
              </a:rPr>
              <a:t>f</a:t>
            </a:r>
            <a:r>
              <a:rPr sz="2800" spc="-15" dirty="0">
                <a:latin typeface="+mn-lt"/>
                <a:cs typeface="Calibri" panose="020F0502020204030204" pitchFamily="34" charset="0"/>
              </a:rPr>
              <a:t>e</a:t>
            </a:r>
            <a:r>
              <a:rPr sz="2800" spc="-50" dirty="0">
                <a:latin typeface="+mn-lt"/>
                <a:cs typeface="Calibri" panose="020F0502020204030204" pitchFamily="34" charset="0"/>
              </a:rPr>
              <a:t>r</a:t>
            </a:r>
            <a:r>
              <a:rPr sz="2800" spc="-15" dirty="0">
                <a:latin typeface="+mn-lt"/>
                <a:cs typeface="Calibri" panose="020F0502020204030204" pitchFamily="34" charset="0"/>
              </a:rPr>
              <a:t>e</a:t>
            </a:r>
            <a:r>
              <a:rPr sz="2800" spc="-45" dirty="0">
                <a:latin typeface="+mn-lt"/>
                <a:cs typeface="Calibri" panose="020F0502020204030204" pitchFamily="34" charset="0"/>
              </a:rPr>
              <a:t>n</a:t>
            </a:r>
            <a:r>
              <a:rPr sz="2800" spc="-10" dirty="0">
                <a:latin typeface="+mn-lt"/>
                <a:cs typeface="Calibri" panose="020F0502020204030204" pitchFamily="34" charset="0"/>
              </a:rPr>
              <a:t>t</a:t>
            </a:r>
            <a:r>
              <a:rPr sz="2800" spc="-55" dirty="0">
                <a:latin typeface="+mn-lt"/>
                <a:cs typeface="Calibri" panose="020F0502020204030204" pitchFamily="34" charset="0"/>
              </a:rPr>
              <a:t> </a:t>
            </a:r>
            <a:r>
              <a:rPr sz="2800" spc="-15" dirty="0">
                <a:latin typeface="+mn-lt"/>
                <a:cs typeface="Calibri" panose="020F0502020204030204" pitchFamily="34" charset="0"/>
              </a:rPr>
              <a:t>a</a:t>
            </a:r>
            <a:r>
              <a:rPr sz="2800" spc="-35" dirty="0">
                <a:latin typeface="+mn-lt"/>
                <a:cs typeface="Calibri" panose="020F0502020204030204" pitchFamily="34" charset="0"/>
              </a:rPr>
              <a:t>g</a:t>
            </a:r>
            <a:r>
              <a:rPr sz="2800" spc="-15" dirty="0">
                <a:latin typeface="+mn-lt"/>
                <a:cs typeface="Calibri" panose="020F0502020204030204" pitchFamily="34" charset="0"/>
              </a:rPr>
              <a:t>e</a:t>
            </a:r>
            <a:endParaRPr sz="280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835639" y="1"/>
            <a:ext cx="4832360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88240" y="185806"/>
            <a:ext cx="1170305" cy="400050"/>
          </a:xfrm>
          <a:custGeom>
            <a:avLst/>
            <a:gdLst/>
            <a:ahLst/>
            <a:cxnLst/>
            <a:rect l="l" t="t" r="r" b="b"/>
            <a:pathLst>
              <a:path w="1170304" h="400050">
                <a:moveTo>
                  <a:pt x="0" y="400049"/>
                </a:moveTo>
                <a:lnTo>
                  <a:pt x="1169990" y="400049"/>
                </a:lnTo>
                <a:lnTo>
                  <a:pt x="1169990" y="0"/>
                </a:lnTo>
                <a:lnTo>
                  <a:pt x="0" y="0"/>
                </a:lnTo>
                <a:lnTo>
                  <a:pt x="0" y="4000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86490" y="752537"/>
            <a:ext cx="1193800" cy="370205"/>
          </a:xfrm>
          <a:custGeom>
            <a:avLst/>
            <a:gdLst/>
            <a:ahLst/>
            <a:cxnLst/>
            <a:rect l="l" t="t" r="r" b="b"/>
            <a:pathLst>
              <a:path w="1193800" h="370205">
                <a:moveTo>
                  <a:pt x="0" y="369890"/>
                </a:moveTo>
                <a:lnTo>
                  <a:pt x="1193804" y="369890"/>
                </a:lnTo>
                <a:lnTo>
                  <a:pt x="1193804" y="0"/>
                </a:lnTo>
                <a:lnTo>
                  <a:pt x="0" y="0"/>
                </a:lnTo>
                <a:lnTo>
                  <a:pt x="0" y="3698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001000" y="938076"/>
            <a:ext cx="1316098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latin typeface="Arial"/>
                <a:cs typeface="Arial"/>
              </a:rPr>
              <a:t>D</a:t>
            </a:r>
            <a:r>
              <a:rPr spc="-10" dirty="0">
                <a:latin typeface="Arial"/>
                <a:cs typeface="Arial"/>
              </a:rPr>
              <a:t>i</a:t>
            </a:r>
            <a:r>
              <a:rPr dirty="0">
                <a:latin typeface="Arial"/>
                <a:cs typeface="Arial"/>
              </a:rPr>
              <a:t>z</a:t>
            </a:r>
            <a:r>
              <a:rPr spc="-30" dirty="0">
                <a:latin typeface="Arial"/>
                <a:cs typeface="Arial"/>
              </a:rPr>
              <a:t>y</a:t>
            </a:r>
            <a:r>
              <a:rPr spc="-10" dirty="0">
                <a:latin typeface="Arial"/>
                <a:cs typeface="Arial"/>
              </a:rPr>
              <a:t>go</a:t>
            </a:r>
            <a:r>
              <a:rPr dirty="0">
                <a:latin typeface="Arial"/>
                <a:cs typeface="Arial"/>
              </a:rPr>
              <a:t>tic</a:t>
            </a:r>
          </a:p>
        </p:txBody>
      </p:sp>
      <p:sp>
        <p:nvSpPr>
          <p:cNvPr id="9" name="object 9"/>
          <p:cNvSpPr/>
          <p:nvPr/>
        </p:nvSpPr>
        <p:spPr>
          <a:xfrm>
            <a:off x="6221487" y="6140446"/>
            <a:ext cx="4446905" cy="717550"/>
          </a:xfrm>
          <a:custGeom>
            <a:avLst/>
            <a:gdLst/>
            <a:ahLst/>
            <a:cxnLst/>
            <a:rect l="l" t="t" r="r" b="b"/>
            <a:pathLst>
              <a:path w="4446905" h="717550">
                <a:moveTo>
                  <a:pt x="0" y="717554"/>
                </a:moveTo>
                <a:lnTo>
                  <a:pt x="4446513" y="717554"/>
                </a:lnTo>
                <a:lnTo>
                  <a:pt x="4446513" y="0"/>
                </a:lnTo>
                <a:lnTo>
                  <a:pt x="0" y="0"/>
                </a:lnTo>
                <a:lnTo>
                  <a:pt x="0" y="717554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884927" y="6113467"/>
            <a:ext cx="1597025" cy="430887"/>
          </a:xfrm>
          <a:prstGeom prst="rect">
            <a:avLst/>
          </a:prstGeom>
          <a:solidFill>
            <a:srgbClr val="00CC00"/>
          </a:solidFill>
          <a:ln w="19049">
            <a:solidFill>
              <a:srgbClr val="00AF5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2550" marR="116839"/>
            <a:r>
              <a:rPr sz="1400" dirty="0">
                <a:latin typeface="Arial"/>
                <a:cs typeface="Arial"/>
              </a:rPr>
              <a:t>s</a:t>
            </a:r>
            <a:r>
              <a:rPr sz="1400" spc="-5" dirty="0">
                <a:latin typeface="Arial"/>
                <a:cs typeface="Arial"/>
              </a:rPr>
              <a:t>epara</a:t>
            </a:r>
            <a:r>
              <a:rPr sz="1400" spc="-10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e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Arial"/>
                <a:cs typeface="Arial"/>
              </a:rPr>
              <a:t>a</a:t>
            </a:r>
            <a:r>
              <a:rPr sz="1400" spc="-10" dirty="0">
                <a:latin typeface="Arial"/>
                <a:cs typeface="Arial"/>
              </a:rPr>
              <a:t>m</a:t>
            </a:r>
            <a:r>
              <a:rPr sz="1400" spc="-5" dirty="0">
                <a:latin typeface="Arial"/>
                <a:cs typeface="Arial"/>
              </a:rPr>
              <a:t>nion,</a:t>
            </a:r>
            <a:r>
              <a:rPr sz="1400" spc="-5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horion</a:t>
            </a:r>
            <a:r>
              <a:rPr sz="1400" dirty="0">
                <a:latin typeface="Arial"/>
                <a:cs typeface="Arial"/>
              </a:rPr>
              <a:t>,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Arial"/>
                <a:cs typeface="Arial"/>
              </a:rPr>
              <a:t>pla</a:t>
            </a:r>
            <a:r>
              <a:rPr sz="140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en</a:t>
            </a:r>
            <a:r>
              <a:rPr sz="1400" dirty="0">
                <a:latin typeface="Arial"/>
                <a:cs typeface="Arial"/>
              </a:rPr>
              <a:t>ta</a:t>
            </a:r>
            <a:endParaRPr sz="1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3100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50259" y="450273"/>
            <a:ext cx="4396193" cy="55733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b="1" spc="-25" dirty="0">
                <a:solidFill>
                  <a:srgbClr val="0000FF"/>
                </a:solidFill>
                <a:latin typeface="+mj-lt"/>
                <a:cs typeface="Calibri"/>
              </a:rPr>
              <a:t>MON</a:t>
            </a:r>
            <a:r>
              <a:rPr sz="2800" b="1" spc="-70" dirty="0">
                <a:solidFill>
                  <a:srgbClr val="0000FF"/>
                </a:solidFill>
                <a:latin typeface="+mj-lt"/>
                <a:cs typeface="Calibri"/>
              </a:rPr>
              <a:t>O</a:t>
            </a:r>
            <a:r>
              <a:rPr sz="2800" b="1" spc="-35" dirty="0">
                <a:solidFill>
                  <a:srgbClr val="0000FF"/>
                </a:solidFill>
                <a:latin typeface="+mj-lt"/>
                <a:cs typeface="Calibri"/>
              </a:rPr>
              <a:t>Z</a:t>
            </a:r>
            <a:r>
              <a:rPr sz="2800" b="1" spc="-130" dirty="0">
                <a:solidFill>
                  <a:srgbClr val="0000FF"/>
                </a:solidFill>
                <a:latin typeface="+mj-lt"/>
                <a:cs typeface="Calibri"/>
              </a:rPr>
              <a:t>Y</a:t>
            </a:r>
            <a:r>
              <a:rPr sz="2800" b="1" spc="-25" dirty="0">
                <a:solidFill>
                  <a:srgbClr val="0000FF"/>
                </a:solidFill>
                <a:latin typeface="+mj-lt"/>
                <a:cs typeface="Calibri"/>
              </a:rPr>
              <a:t>G</a:t>
            </a:r>
            <a:r>
              <a:rPr sz="2800" b="1" spc="-85" dirty="0">
                <a:solidFill>
                  <a:srgbClr val="0000FF"/>
                </a:solidFill>
                <a:latin typeface="+mj-lt"/>
                <a:cs typeface="Calibri"/>
              </a:rPr>
              <a:t>O</a:t>
            </a:r>
            <a:r>
              <a:rPr sz="2800" b="1" spc="-20" dirty="0">
                <a:solidFill>
                  <a:srgbClr val="0000FF"/>
                </a:solidFill>
                <a:latin typeface="+mj-lt"/>
                <a:cs typeface="Calibri"/>
              </a:rPr>
              <a:t>TI</a:t>
            </a:r>
            <a:r>
              <a:rPr sz="2800" b="1" spc="-15" dirty="0">
                <a:solidFill>
                  <a:srgbClr val="0000FF"/>
                </a:solidFill>
                <a:latin typeface="+mj-lt"/>
                <a:cs typeface="Calibri"/>
              </a:rPr>
              <a:t>C</a:t>
            </a:r>
            <a:r>
              <a:rPr sz="2800" b="1" spc="-60" dirty="0">
                <a:solidFill>
                  <a:srgbClr val="0000FF"/>
                </a:solidFill>
                <a:latin typeface="+mj-lt"/>
                <a:cs typeface="Times New Roman"/>
              </a:rPr>
              <a:t> </a:t>
            </a:r>
            <a:r>
              <a:rPr sz="2800" b="1" spc="-20" dirty="0">
                <a:solidFill>
                  <a:srgbClr val="0000FF"/>
                </a:solidFill>
                <a:latin typeface="+mj-lt"/>
                <a:cs typeface="Calibri"/>
              </a:rPr>
              <a:t>T</a:t>
            </a:r>
            <a:r>
              <a:rPr sz="2800" b="1" spc="-40" dirty="0">
                <a:solidFill>
                  <a:srgbClr val="0000FF"/>
                </a:solidFill>
                <a:latin typeface="+mj-lt"/>
                <a:cs typeface="Calibri"/>
              </a:rPr>
              <a:t>W</a:t>
            </a:r>
            <a:r>
              <a:rPr sz="2800" b="1" spc="-10" dirty="0">
                <a:solidFill>
                  <a:srgbClr val="0000FF"/>
                </a:solidFill>
                <a:latin typeface="+mj-lt"/>
                <a:cs typeface="Calibri"/>
              </a:rPr>
              <a:t>I</a:t>
            </a:r>
            <a:r>
              <a:rPr sz="2800" b="1" spc="-35" dirty="0">
                <a:solidFill>
                  <a:srgbClr val="0000FF"/>
                </a:solidFill>
                <a:latin typeface="+mj-lt"/>
                <a:cs typeface="Calibri"/>
              </a:rPr>
              <a:t>N</a:t>
            </a:r>
            <a:r>
              <a:rPr sz="2800" b="1" spc="-15" dirty="0">
                <a:solidFill>
                  <a:srgbClr val="0000FF"/>
                </a:solidFill>
                <a:latin typeface="+mj-lt"/>
                <a:cs typeface="Calibri"/>
              </a:rPr>
              <a:t>S</a:t>
            </a:r>
            <a:endParaRPr sz="2800" dirty="0">
              <a:latin typeface="+mj-lt"/>
              <a:cs typeface="Calibri"/>
            </a:endParaRPr>
          </a:p>
          <a:p>
            <a:pPr marL="241300" marR="5080" indent="-228600">
              <a:lnSpc>
                <a:spcPts val="3020"/>
              </a:lnSpc>
              <a:spcBef>
                <a:spcPts val="105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5" dirty="0">
                <a:latin typeface="+mn-lt"/>
                <a:cs typeface="Calibri"/>
              </a:rPr>
              <a:t>1</a:t>
            </a:r>
            <a:r>
              <a:rPr sz="2800" b="1" spc="-60" dirty="0">
                <a:latin typeface="+mn-lt"/>
                <a:cs typeface="Times New Roman"/>
              </a:rPr>
              <a:t> </a:t>
            </a:r>
            <a:r>
              <a:rPr sz="2800" b="1" spc="-15" dirty="0">
                <a:latin typeface="+mn-lt"/>
                <a:cs typeface="Calibri"/>
              </a:rPr>
              <a:t>sperm</a:t>
            </a:r>
            <a:r>
              <a:rPr sz="2800" b="1" spc="-40" dirty="0">
                <a:latin typeface="+mn-lt"/>
                <a:cs typeface="Calibri"/>
              </a:rPr>
              <a:t>a</a:t>
            </a:r>
            <a:r>
              <a:rPr sz="2800" b="1" spc="-35" dirty="0">
                <a:latin typeface="+mn-lt"/>
                <a:cs typeface="Calibri"/>
              </a:rPr>
              <a:t>t</a:t>
            </a:r>
            <a:r>
              <a:rPr sz="2800" b="1" spc="-45" dirty="0">
                <a:latin typeface="+mn-lt"/>
                <a:cs typeface="Calibri"/>
              </a:rPr>
              <a:t>o</a:t>
            </a:r>
            <a:r>
              <a:rPr sz="2800" b="1" spc="-60" dirty="0">
                <a:latin typeface="+mn-lt"/>
                <a:cs typeface="Calibri"/>
              </a:rPr>
              <a:t>z</a:t>
            </a:r>
            <a:r>
              <a:rPr sz="2800" b="1" spc="-15" dirty="0">
                <a:latin typeface="+mn-lt"/>
                <a:cs typeface="Calibri"/>
              </a:rPr>
              <a:t>o</a:t>
            </a:r>
            <a:r>
              <a:rPr sz="2800" b="1" spc="-25" dirty="0">
                <a:latin typeface="+mn-lt"/>
                <a:cs typeface="Calibri"/>
              </a:rPr>
              <a:t>o</a:t>
            </a:r>
            <a:r>
              <a:rPr sz="2800" b="1" spc="-15" dirty="0">
                <a:latin typeface="+mn-lt"/>
                <a:cs typeface="Calibri"/>
              </a:rPr>
              <a:t>n</a:t>
            </a:r>
            <a:r>
              <a:rPr sz="2800" b="1" spc="-70" dirty="0">
                <a:latin typeface="+mn-lt"/>
                <a:cs typeface="Times New Roman"/>
              </a:rPr>
              <a:t> </a:t>
            </a:r>
            <a:r>
              <a:rPr sz="2800" b="1" spc="-55" dirty="0">
                <a:latin typeface="+mn-lt"/>
                <a:cs typeface="Calibri"/>
              </a:rPr>
              <a:t>f</a:t>
            </a:r>
            <a:r>
              <a:rPr sz="2800" b="1" spc="-15" dirty="0">
                <a:latin typeface="+mn-lt"/>
                <a:cs typeface="Calibri"/>
              </a:rPr>
              <a:t>ertili</a:t>
            </a:r>
            <a:r>
              <a:rPr sz="2800" b="1" spc="-60" dirty="0">
                <a:latin typeface="+mn-lt"/>
                <a:cs typeface="Calibri"/>
              </a:rPr>
              <a:t>z</a:t>
            </a:r>
            <a:r>
              <a:rPr sz="2800" b="1" spc="-20" dirty="0">
                <a:latin typeface="+mn-lt"/>
                <a:cs typeface="Calibri"/>
              </a:rPr>
              <a:t>es</a:t>
            </a:r>
            <a:r>
              <a:rPr sz="2800" b="1" spc="-15" dirty="0">
                <a:latin typeface="+mn-lt"/>
                <a:cs typeface="Times New Roman"/>
              </a:rPr>
              <a:t> </a:t>
            </a:r>
            <a:r>
              <a:rPr sz="2800" b="1" spc="-15" dirty="0">
                <a:latin typeface="+mn-lt"/>
                <a:cs typeface="Calibri"/>
              </a:rPr>
              <a:t>1</a:t>
            </a:r>
            <a:r>
              <a:rPr sz="2800" b="1" spc="-60" dirty="0">
                <a:latin typeface="+mn-lt"/>
                <a:cs typeface="Times New Roman"/>
              </a:rPr>
              <a:t> </a:t>
            </a:r>
            <a:r>
              <a:rPr sz="2800" b="1" spc="-15" dirty="0">
                <a:latin typeface="+mn-lt"/>
                <a:cs typeface="Calibri"/>
              </a:rPr>
              <a:t>o</a:t>
            </a:r>
            <a:r>
              <a:rPr sz="2800" b="1" spc="-25" dirty="0">
                <a:latin typeface="+mn-lt"/>
                <a:cs typeface="Calibri"/>
              </a:rPr>
              <a:t>o</a:t>
            </a:r>
            <a:r>
              <a:rPr sz="2800" b="1" spc="-20" dirty="0">
                <a:latin typeface="+mn-lt"/>
                <a:cs typeface="Calibri"/>
              </a:rPr>
              <a:t>c</a:t>
            </a:r>
            <a:r>
              <a:rPr sz="2800" b="1" spc="-5" dirty="0">
                <a:latin typeface="+mn-lt"/>
                <a:cs typeface="Calibri"/>
              </a:rPr>
              <a:t>y</a:t>
            </a:r>
            <a:r>
              <a:rPr sz="2800" b="1" spc="-45" dirty="0">
                <a:latin typeface="+mn-lt"/>
                <a:cs typeface="Calibri"/>
              </a:rPr>
              <a:t>t</a:t>
            </a:r>
            <a:r>
              <a:rPr sz="2800" b="1" spc="-15" dirty="0">
                <a:latin typeface="+mn-lt"/>
                <a:cs typeface="Calibri"/>
              </a:rPr>
              <a:t>e</a:t>
            </a:r>
            <a:endParaRPr sz="2800" dirty="0">
              <a:latin typeface="+mn-lt"/>
              <a:cs typeface="Calibri"/>
            </a:endParaRPr>
          </a:p>
          <a:p>
            <a:pPr marL="241300" marR="97155" indent="-228600">
              <a:lnSpc>
                <a:spcPts val="3020"/>
              </a:lnSpc>
              <a:spcBef>
                <a:spcPts val="100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5" dirty="0">
                <a:latin typeface="+mn-lt"/>
                <a:cs typeface="Calibri"/>
              </a:rPr>
              <a:t>sp</a:t>
            </a:r>
            <a:r>
              <a:rPr sz="2800" spc="-15" dirty="0">
                <a:latin typeface="+mn-lt"/>
                <a:cs typeface="Calibri"/>
              </a:rPr>
              <a:t>l</a:t>
            </a:r>
            <a:r>
              <a:rPr sz="2800" dirty="0">
                <a:latin typeface="+mn-lt"/>
                <a:cs typeface="Calibri"/>
              </a:rPr>
              <a:t>i</a:t>
            </a:r>
            <a:r>
              <a:rPr sz="2800" spc="-55" dirty="0">
                <a:latin typeface="+mn-lt"/>
                <a:cs typeface="Calibri"/>
              </a:rPr>
              <a:t>t</a:t>
            </a:r>
            <a:r>
              <a:rPr sz="2800" dirty="0">
                <a:latin typeface="+mn-lt"/>
                <a:cs typeface="Calibri"/>
              </a:rPr>
              <a:t>t</a:t>
            </a:r>
            <a:r>
              <a:rPr sz="2800" spc="-10" dirty="0">
                <a:latin typeface="+mn-lt"/>
                <a:cs typeface="Calibri"/>
              </a:rPr>
              <a:t>i</a:t>
            </a:r>
            <a:r>
              <a:rPr sz="2800" spc="-20" dirty="0">
                <a:latin typeface="+mn-lt"/>
                <a:cs typeface="Calibri"/>
              </a:rPr>
              <a:t>n</a:t>
            </a:r>
            <a:r>
              <a:rPr sz="2800" spc="-15" dirty="0">
                <a:latin typeface="+mn-lt"/>
                <a:cs typeface="Calibri"/>
              </a:rPr>
              <a:t>g</a:t>
            </a:r>
            <a:r>
              <a:rPr sz="2800" spc="-45" dirty="0">
                <a:latin typeface="+mn-lt"/>
                <a:cs typeface="Times New Roman"/>
              </a:rPr>
              <a:t> </a:t>
            </a:r>
            <a:r>
              <a:rPr sz="2800" spc="-5" dirty="0">
                <a:latin typeface="+mn-lt"/>
                <a:cs typeface="Calibri"/>
              </a:rPr>
              <a:t>o</a:t>
            </a:r>
            <a:r>
              <a:rPr sz="2800" dirty="0">
                <a:latin typeface="+mn-lt"/>
                <a:cs typeface="Calibri"/>
              </a:rPr>
              <a:t>f</a:t>
            </a:r>
            <a:r>
              <a:rPr sz="2800" spc="-70" dirty="0">
                <a:latin typeface="+mn-lt"/>
                <a:cs typeface="Times New Roman"/>
              </a:rPr>
              <a:t> </a:t>
            </a:r>
            <a:r>
              <a:rPr sz="2800" spc="-20" dirty="0">
                <a:latin typeface="+mn-lt"/>
                <a:cs typeface="Calibri"/>
              </a:rPr>
              <a:t>embr</a:t>
            </a:r>
            <a:r>
              <a:rPr sz="2800" spc="-65" dirty="0">
                <a:latin typeface="+mn-lt"/>
                <a:cs typeface="Calibri"/>
              </a:rPr>
              <a:t>y</a:t>
            </a:r>
            <a:r>
              <a:rPr sz="2800" dirty="0">
                <a:latin typeface="+mn-lt"/>
                <a:cs typeface="Calibri"/>
              </a:rPr>
              <a:t>o</a:t>
            </a:r>
            <a:r>
              <a:rPr sz="2800" dirty="0">
                <a:latin typeface="+mn-lt"/>
                <a:cs typeface="Times New Roman"/>
              </a:rPr>
              <a:t> </a:t>
            </a:r>
            <a:r>
              <a:rPr sz="2800" spc="-20" dirty="0">
                <a:latin typeface="+mn-lt"/>
                <a:cs typeface="Calibri"/>
              </a:rPr>
              <a:t>oc</a:t>
            </a:r>
            <a:r>
              <a:rPr sz="2800" spc="-5" dirty="0">
                <a:latin typeface="+mn-lt"/>
                <a:cs typeface="Calibri"/>
              </a:rPr>
              <a:t>c</a:t>
            </a:r>
            <a:r>
              <a:rPr sz="2800" spc="-20" dirty="0">
                <a:latin typeface="+mn-lt"/>
                <a:cs typeface="Calibri"/>
              </a:rPr>
              <a:t>u</a:t>
            </a:r>
            <a:r>
              <a:rPr sz="2800" spc="-65" dirty="0">
                <a:latin typeface="+mn-lt"/>
                <a:cs typeface="Calibri"/>
              </a:rPr>
              <a:t>r</a:t>
            </a:r>
            <a:r>
              <a:rPr sz="2800" spc="-15" dirty="0">
                <a:latin typeface="+mn-lt"/>
                <a:cs typeface="Calibri"/>
              </a:rPr>
              <a:t>s</a:t>
            </a:r>
            <a:r>
              <a:rPr sz="2800" spc="-45" dirty="0">
                <a:latin typeface="+mn-lt"/>
                <a:cs typeface="Times New Roman"/>
              </a:rPr>
              <a:t> </a:t>
            </a:r>
            <a:r>
              <a:rPr sz="2800" spc="-20" dirty="0">
                <a:latin typeface="+mn-lt"/>
                <a:cs typeface="Calibri"/>
              </a:rPr>
              <a:t>du</a:t>
            </a:r>
            <a:r>
              <a:rPr sz="2800" spc="-25" dirty="0">
                <a:latin typeface="+mn-lt"/>
                <a:cs typeface="Calibri"/>
              </a:rPr>
              <a:t>r</a:t>
            </a:r>
            <a:r>
              <a:rPr sz="2800" dirty="0">
                <a:latin typeface="+mn-lt"/>
                <a:cs typeface="Calibri"/>
              </a:rPr>
              <a:t>i</a:t>
            </a:r>
            <a:r>
              <a:rPr sz="2800" spc="-30" dirty="0">
                <a:latin typeface="+mn-lt"/>
                <a:cs typeface="Calibri"/>
              </a:rPr>
              <a:t>n</a:t>
            </a:r>
            <a:r>
              <a:rPr sz="2800" spc="-15" dirty="0">
                <a:latin typeface="+mn-lt"/>
                <a:cs typeface="Calibri"/>
              </a:rPr>
              <a:t>g</a:t>
            </a:r>
            <a:r>
              <a:rPr sz="2800" spc="-40" dirty="0">
                <a:latin typeface="+mn-lt"/>
                <a:cs typeface="Times New Roman"/>
              </a:rPr>
              <a:t> </a:t>
            </a:r>
            <a:r>
              <a:rPr sz="2800" spc="-15" dirty="0">
                <a:latin typeface="+mn-lt"/>
                <a:cs typeface="Calibri"/>
              </a:rPr>
              <a:t>the</a:t>
            </a:r>
            <a:r>
              <a:rPr sz="2800" spc="-60" dirty="0">
                <a:latin typeface="+mn-lt"/>
                <a:cs typeface="Times New Roman"/>
              </a:rPr>
              <a:t> </a:t>
            </a:r>
            <a:r>
              <a:rPr sz="2800" spc="-20" dirty="0">
                <a:latin typeface="+mn-lt"/>
                <a:cs typeface="Calibri"/>
              </a:rPr>
              <a:t>fur</a:t>
            </a:r>
            <a:r>
              <a:rPr sz="2800" spc="-15" dirty="0">
                <a:latin typeface="+mn-lt"/>
                <a:cs typeface="Calibri"/>
              </a:rPr>
              <a:t>ther</a:t>
            </a:r>
            <a:r>
              <a:rPr sz="2800" spc="-10" dirty="0">
                <a:latin typeface="+mn-lt"/>
                <a:cs typeface="Times New Roman"/>
              </a:rPr>
              <a:t> </a:t>
            </a:r>
            <a:r>
              <a:rPr sz="2800" spc="-20" dirty="0">
                <a:latin typeface="+mn-lt"/>
                <a:cs typeface="Calibri"/>
              </a:rPr>
              <a:t>d</a:t>
            </a:r>
            <a:r>
              <a:rPr sz="2800" spc="-35" dirty="0">
                <a:latin typeface="+mn-lt"/>
                <a:cs typeface="Calibri"/>
              </a:rPr>
              <a:t>e</a:t>
            </a:r>
            <a:r>
              <a:rPr sz="2800" spc="-45" dirty="0">
                <a:latin typeface="+mn-lt"/>
                <a:cs typeface="Calibri"/>
              </a:rPr>
              <a:t>v</a:t>
            </a:r>
            <a:r>
              <a:rPr sz="2800" spc="-15" dirty="0">
                <a:latin typeface="+mn-lt"/>
                <a:cs typeface="Calibri"/>
              </a:rPr>
              <a:t>el</a:t>
            </a:r>
            <a:r>
              <a:rPr sz="2800" spc="-20" dirty="0">
                <a:latin typeface="+mn-lt"/>
                <a:cs typeface="Calibri"/>
              </a:rPr>
              <a:t>o</a:t>
            </a:r>
            <a:r>
              <a:rPr sz="2800" spc="-25" dirty="0">
                <a:latin typeface="+mn-lt"/>
                <a:cs typeface="Calibri"/>
              </a:rPr>
              <a:t>p</a:t>
            </a:r>
            <a:r>
              <a:rPr sz="2800" spc="-20" dirty="0">
                <a:latin typeface="+mn-lt"/>
                <a:cs typeface="Calibri"/>
              </a:rPr>
              <a:t>me</a:t>
            </a:r>
            <a:r>
              <a:rPr sz="2800" spc="-50" dirty="0">
                <a:latin typeface="+mn-lt"/>
                <a:cs typeface="Calibri"/>
              </a:rPr>
              <a:t>n</a:t>
            </a:r>
            <a:r>
              <a:rPr sz="2800" spc="-10" dirty="0">
                <a:latin typeface="+mn-lt"/>
                <a:cs typeface="Calibri"/>
              </a:rPr>
              <a:t>t</a:t>
            </a:r>
            <a:endParaRPr sz="2800" dirty="0">
              <a:latin typeface="+mn-lt"/>
              <a:cs typeface="Calibri"/>
            </a:endParaRPr>
          </a:p>
          <a:p>
            <a:pPr marL="241300" marR="215265" indent="-228600">
              <a:lnSpc>
                <a:spcPts val="3020"/>
              </a:lnSpc>
              <a:spcBef>
                <a:spcPts val="1000"/>
              </a:spcBef>
              <a:buFont typeface="Arial"/>
              <a:buChar char="•"/>
              <a:tabLst>
                <a:tab pos="241300" algn="l"/>
              </a:tabLst>
            </a:pPr>
            <a:r>
              <a:rPr sz="2800" spc="-15" dirty="0">
                <a:latin typeface="+mn-lt"/>
                <a:cs typeface="Calibri"/>
              </a:rPr>
              <a:t>ar</a:t>
            </a:r>
            <a:r>
              <a:rPr sz="2800" spc="-75" dirty="0">
                <a:latin typeface="+mn-lt"/>
                <a:cs typeface="Calibri"/>
              </a:rPr>
              <a:t>r</a:t>
            </a:r>
            <a:r>
              <a:rPr sz="2800" spc="-15" dirty="0">
                <a:latin typeface="+mn-lt"/>
                <a:cs typeface="Calibri"/>
              </a:rPr>
              <a:t>an</a:t>
            </a:r>
            <a:r>
              <a:rPr sz="2800" spc="-40" dirty="0">
                <a:latin typeface="+mn-lt"/>
                <a:cs typeface="Calibri"/>
              </a:rPr>
              <a:t>g</a:t>
            </a:r>
            <a:r>
              <a:rPr sz="2800" spc="-20" dirty="0">
                <a:latin typeface="+mn-lt"/>
                <a:cs typeface="Calibri"/>
              </a:rPr>
              <a:t>eme</a:t>
            </a:r>
            <a:r>
              <a:rPr sz="2800" spc="-55" dirty="0">
                <a:latin typeface="+mn-lt"/>
                <a:cs typeface="Calibri"/>
              </a:rPr>
              <a:t>n</a:t>
            </a:r>
            <a:r>
              <a:rPr sz="2800" spc="-10" dirty="0">
                <a:latin typeface="+mn-lt"/>
                <a:cs typeface="Calibri"/>
              </a:rPr>
              <a:t>t</a:t>
            </a:r>
            <a:r>
              <a:rPr sz="2800" spc="-60" dirty="0">
                <a:latin typeface="+mn-lt"/>
                <a:cs typeface="Times New Roman"/>
              </a:rPr>
              <a:t> </a:t>
            </a:r>
            <a:r>
              <a:rPr sz="2800" spc="-5" dirty="0">
                <a:latin typeface="+mn-lt"/>
                <a:cs typeface="Calibri"/>
              </a:rPr>
              <a:t>o</a:t>
            </a:r>
            <a:r>
              <a:rPr sz="2800" dirty="0">
                <a:latin typeface="+mn-lt"/>
                <a:cs typeface="Calibri"/>
              </a:rPr>
              <a:t>f</a:t>
            </a:r>
            <a:r>
              <a:rPr sz="2800" spc="-70" dirty="0">
                <a:latin typeface="+mn-lt"/>
                <a:cs typeface="Times New Roman"/>
              </a:rPr>
              <a:t> </a:t>
            </a:r>
            <a:r>
              <a:rPr sz="2800" spc="-75" dirty="0">
                <a:latin typeface="+mn-lt"/>
                <a:cs typeface="Calibri"/>
              </a:rPr>
              <a:t>f</a:t>
            </a:r>
            <a:r>
              <a:rPr sz="2800" spc="-30" dirty="0">
                <a:latin typeface="+mn-lt"/>
                <a:cs typeface="Calibri"/>
              </a:rPr>
              <a:t>e</a:t>
            </a:r>
            <a:r>
              <a:rPr sz="2800" spc="-50" dirty="0">
                <a:latin typeface="+mn-lt"/>
                <a:cs typeface="Calibri"/>
              </a:rPr>
              <a:t>t</a:t>
            </a:r>
            <a:r>
              <a:rPr sz="2800" dirty="0">
                <a:latin typeface="+mn-lt"/>
                <a:cs typeface="Calibri"/>
              </a:rPr>
              <a:t>al</a:t>
            </a:r>
            <a:r>
              <a:rPr sz="2800" dirty="0">
                <a:latin typeface="+mn-lt"/>
                <a:cs typeface="Times New Roman"/>
              </a:rPr>
              <a:t> </a:t>
            </a:r>
            <a:r>
              <a:rPr sz="2800" spc="-20" dirty="0">
                <a:latin typeface="+mn-lt"/>
                <a:cs typeface="Calibri"/>
              </a:rPr>
              <a:t>memb</a:t>
            </a:r>
            <a:r>
              <a:rPr sz="2800" spc="-85" dirty="0">
                <a:latin typeface="+mn-lt"/>
                <a:cs typeface="Calibri"/>
              </a:rPr>
              <a:t>r</a:t>
            </a:r>
            <a:r>
              <a:rPr sz="2800" spc="-15" dirty="0">
                <a:latin typeface="+mn-lt"/>
                <a:cs typeface="Calibri"/>
              </a:rPr>
              <a:t>anes</a:t>
            </a:r>
            <a:r>
              <a:rPr sz="2800" spc="-35" dirty="0">
                <a:latin typeface="+mn-lt"/>
                <a:cs typeface="Times New Roman"/>
              </a:rPr>
              <a:t> </a:t>
            </a:r>
            <a:r>
              <a:rPr sz="2800" b="1" spc="-20" dirty="0">
                <a:latin typeface="+mn-lt"/>
                <a:cs typeface="Calibri"/>
              </a:rPr>
              <a:t>depend</a:t>
            </a:r>
            <a:r>
              <a:rPr sz="2800" b="1" spc="-15" dirty="0">
                <a:latin typeface="+mn-lt"/>
                <a:cs typeface="Calibri"/>
              </a:rPr>
              <a:t>s</a:t>
            </a:r>
            <a:r>
              <a:rPr sz="2800" b="1" spc="-45" dirty="0">
                <a:latin typeface="+mn-lt"/>
                <a:cs typeface="Times New Roman"/>
              </a:rPr>
              <a:t> </a:t>
            </a:r>
            <a:r>
              <a:rPr sz="2800" b="1" spc="-20" dirty="0">
                <a:latin typeface="+mn-lt"/>
                <a:cs typeface="Calibri"/>
              </a:rPr>
              <a:t>on</a:t>
            </a:r>
            <a:r>
              <a:rPr sz="2800" b="1" spc="-15" dirty="0">
                <a:latin typeface="+mn-lt"/>
                <a:cs typeface="Times New Roman"/>
              </a:rPr>
              <a:t> </a:t>
            </a:r>
            <a:r>
              <a:rPr sz="2800" b="1" spc="-55" dirty="0">
                <a:latin typeface="+mn-lt"/>
                <a:cs typeface="Calibri"/>
              </a:rPr>
              <a:t>s</a:t>
            </a:r>
            <a:r>
              <a:rPr sz="2800" b="1" spc="-50" dirty="0">
                <a:latin typeface="+mn-lt"/>
                <a:cs typeface="Calibri"/>
              </a:rPr>
              <a:t>t</a:t>
            </a:r>
            <a:r>
              <a:rPr sz="2800" b="1" spc="-15" dirty="0">
                <a:latin typeface="+mn-lt"/>
                <a:cs typeface="Calibri"/>
              </a:rPr>
              <a:t>a</a:t>
            </a:r>
            <a:r>
              <a:rPr sz="2800" b="1" spc="-35" dirty="0">
                <a:latin typeface="+mn-lt"/>
                <a:cs typeface="Calibri"/>
              </a:rPr>
              <a:t>g</a:t>
            </a:r>
            <a:r>
              <a:rPr sz="2800" b="1" spc="-15" dirty="0">
                <a:latin typeface="+mn-lt"/>
                <a:cs typeface="Calibri"/>
              </a:rPr>
              <a:t>e</a:t>
            </a:r>
            <a:r>
              <a:rPr sz="2800" spc="-70" dirty="0">
                <a:latin typeface="+mn-lt"/>
                <a:cs typeface="Times New Roman"/>
              </a:rPr>
              <a:t> </a:t>
            </a:r>
            <a:r>
              <a:rPr sz="2800" spc="-20" dirty="0">
                <a:latin typeface="+mn-lt"/>
                <a:cs typeface="Calibri"/>
              </a:rPr>
              <a:t>o</a:t>
            </a:r>
            <a:r>
              <a:rPr sz="2800" spc="-15" dirty="0">
                <a:latin typeface="+mn-lt"/>
                <a:cs typeface="Calibri"/>
              </a:rPr>
              <a:t>n</a:t>
            </a:r>
            <a:r>
              <a:rPr sz="2800" spc="-55" dirty="0">
                <a:latin typeface="+mn-lt"/>
                <a:cs typeface="Times New Roman"/>
              </a:rPr>
              <a:t> </a:t>
            </a:r>
            <a:r>
              <a:rPr sz="2800" spc="-20" dirty="0">
                <a:latin typeface="+mn-lt"/>
                <a:cs typeface="Calibri"/>
              </a:rPr>
              <a:t>wh</a:t>
            </a:r>
            <a:r>
              <a:rPr sz="2800" spc="-15" dirty="0">
                <a:latin typeface="+mn-lt"/>
                <a:cs typeface="Calibri"/>
              </a:rPr>
              <a:t>ich</a:t>
            </a:r>
            <a:r>
              <a:rPr sz="2800" spc="-50" dirty="0">
                <a:latin typeface="+mn-lt"/>
                <a:cs typeface="Times New Roman"/>
              </a:rPr>
              <a:t> </a:t>
            </a:r>
            <a:r>
              <a:rPr sz="2800" spc="-20" dirty="0">
                <a:latin typeface="+mn-lt"/>
                <a:cs typeface="Calibri"/>
              </a:rPr>
              <a:t>sp</a:t>
            </a:r>
            <a:r>
              <a:rPr sz="2800" spc="-25" dirty="0">
                <a:latin typeface="+mn-lt"/>
                <a:cs typeface="Calibri"/>
              </a:rPr>
              <a:t>l</a:t>
            </a:r>
            <a:r>
              <a:rPr sz="2800" dirty="0">
                <a:latin typeface="+mn-lt"/>
                <a:cs typeface="Calibri"/>
              </a:rPr>
              <a:t>i</a:t>
            </a:r>
            <a:r>
              <a:rPr sz="2800" spc="-55" dirty="0">
                <a:latin typeface="+mn-lt"/>
                <a:cs typeface="Calibri"/>
              </a:rPr>
              <a:t>t</a:t>
            </a:r>
            <a:r>
              <a:rPr sz="2800" spc="-10" dirty="0">
                <a:latin typeface="+mn-lt"/>
                <a:cs typeface="Calibri"/>
              </a:rPr>
              <a:t>ti</a:t>
            </a:r>
            <a:r>
              <a:rPr sz="2800" spc="-30" dirty="0">
                <a:latin typeface="+mn-lt"/>
                <a:cs typeface="Calibri"/>
              </a:rPr>
              <a:t>n</a:t>
            </a:r>
            <a:r>
              <a:rPr sz="2800" spc="-15" dirty="0">
                <a:latin typeface="+mn-lt"/>
                <a:cs typeface="Calibri"/>
              </a:rPr>
              <a:t>g</a:t>
            </a:r>
            <a:r>
              <a:rPr sz="2800" spc="-10" dirty="0">
                <a:latin typeface="+mn-lt"/>
                <a:cs typeface="Times New Roman"/>
              </a:rPr>
              <a:t> </a:t>
            </a:r>
            <a:r>
              <a:rPr sz="2800" spc="-20" dirty="0">
                <a:latin typeface="+mn-lt"/>
                <a:cs typeface="Calibri"/>
              </a:rPr>
              <a:t>oc</a:t>
            </a:r>
            <a:r>
              <a:rPr sz="2800" spc="-5" dirty="0">
                <a:latin typeface="+mn-lt"/>
                <a:cs typeface="Calibri"/>
              </a:rPr>
              <a:t>c</a:t>
            </a:r>
            <a:r>
              <a:rPr sz="2800" spc="-20" dirty="0">
                <a:latin typeface="+mn-lt"/>
                <a:cs typeface="Calibri"/>
              </a:rPr>
              <a:t>u</a:t>
            </a:r>
            <a:r>
              <a:rPr sz="2800" spc="-70" dirty="0">
                <a:latin typeface="+mn-lt"/>
                <a:cs typeface="Calibri"/>
              </a:rPr>
              <a:t>r</a:t>
            </a:r>
            <a:r>
              <a:rPr sz="2800" spc="-15" dirty="0">
                <a:latin typeface="+mn-lt"/>
                <a:cs typeface="Calibri"/>
              </a:rPr>
              <a:t>s</a:t>
            </a:r>
            <a:endParaRPr sz="2800" dirty="0">
              <a:latin typeface="+mn-lt"/>
              <a:cs typeface="Calibri"/>
            </a:endParaRPr>
          </a:p>
          <a:p>
            <a:pPr marL="241300" marR="137160" indent="-228600">
              <a:lnSpc>
                <a:spcPts val="3020"/>
              </a:lnSpc>
              <a:spcBef>
                <a:spcPts val="1015"/>
              </a:spcBef>
              <a:buFont typeface="Arial"/>
              <a:buChar char="•"/>
              <a:tabLst>
                <a:tab pos="241300" algn="l"/>
              </a:tabLst>
            </a:pPr>
            <a:r>
              <a:rPr sz="2800" b="1" spc="-15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twins</a:t>
            </a:r>
            <a:r>
              <a:rPr sz="2800" b="1" spc="-75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sz="2800" b="1" spc="-15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a</a:t>
            </a:r>
            <a:r>
              <a:rPr sz="2800" b="1" spc="-4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r</a:t>
            </a:r>
            <a:r>
              <a:rPr sz="2800" b="1" spc="-15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e</a:t>
            </a:r>
            <a:r>
              <a:rPr sz="2800" b="1" spc="-5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sz="2800" b="1" spc="-15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al</a:t>
            </a:r>
            <a:r>
              <a:rPr sz="2800" b="1" spc="-55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w</a:t>
            </a:r>
            <a:r>
              <a:rPr sz="2800" b="1" spc="-65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a</a:t>
            </a:r>
            <a:r>
              <a:rPr sz="2800" b="1" spc="-35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y</a:t>
            </a:r>
            <a:r>
              <a:rPr sz="2800" b="1" spc="-15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s</a:t>
            </a:r>
            <a:r>
              <a:rPr sz="2800" b="1" spc="-1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sz="2800" b="1" spc="-45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g</a:t>
            </a:r>
            <a:r>
              <a:rPr sz="2800" b="1" spc="-2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en</a:t>
            </a:r>
            <a:r>
              <a:rPr sz="2800" b="1" spc="-45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e</a:t>
            </a:r>
            <a:r>
              <a:rPr sz="2800" b="1" spc="-15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tica</a:t>
            </a:r>
            <a:r>
              <a:rPr sz="2800" b="1" spc="-25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l</a:t>
            </a:r>
            <a:r>
              <a:rPr sz="2800" b="1" spc="-1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ly</a:t>
            </a:r>
            <a:r>
              <a:rPr sz="2800" b="1" spc="-3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sz="2800" b="1" spc="-15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ide</a:t>
            </a:r>
            <a:r>
              <a:rPr sz="2800" b="1" spc="-5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n</a:t>
            </a:r>
            <a:r>
              <a:rPr sz="2800" b="1" spc="-1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tical</a:t>
            </a:r>
            <a:r>
              <a:rPr sz="2800" b="1" spc="-55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sz="2800" b="1" spc="-15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and</a:t>
            </a:r>
            <a:r>
              <a:rPr sz="2800" b="1" spc="-1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sz="2800" b="1" spc="-15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of</a:t>
            </a:r>
            <a:r>
              <a:rPr sz="2800" b="1" spc="-75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cs-CZ" sz="2800" b="1" spc="-75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the</a:t>
            </a:r>
            <a:r>
              <a:rPr lang="cs-CZ" sz="2800" b="1" spc="-75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sz="2800" b="1" spc="-15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sa</a:t>
            </a:r>
            <a:r>
              <a:rPr sz="2800" b="1" spc="-2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m</a:t>
            </a:r>
            <a:r>
              <a:rPr sz="2800" b="1" spc="-15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e</a:t>
            </a:r>
            <a:r>
              <a:rPr sz="2800" b="1" spc="-6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sz="2800" b="1" spc="-15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s</a:t>
            </a:r>
            <a:r>
              <a:rPr sz="2800" b="1" spc="-7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e</a:t>
            </a:r>
            <a:r>
              <a:rPr sz="2800" b="1" spc="-9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x</a:t>
            </a:r>
            <a:r>
              <a:rPr sz="2800" b="1" spc="-2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es</a:t>
            </a:r>
            <a:endParaRPr sz="28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835639" y="1"/>
            <a:ext cx="4832360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334737" y="1322539"/>
            <a:ext cx="2027656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850900" algn="l"/>
              </a:tabLst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3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4%</a:t>
            </a:r>
            <a:r>
              <a:rPr lang="cs-CZ" dirty="0">
                <a:solidFill>
                  <a:srgbClr val="0000FF"/>
                </a:solidFill>
                <a:latin typeface="Arial"/>
                <a:cs typeface="Arial"/>
              </a:rPr>
              <a:t>  </a:t>
            </a:r>
            <a:r>
              <a:rPr spc="-10" dirty="0">
                <a:solidFill>
                  <a:srgbClr val="0000FF"/>
                </a:solidFill>
                <a:latin typeface="Arial"/>
                <a:cs typeface="Arial"/>
              </a:rPr>
              <a:t>6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5%</a:t>
            </a:r>
            <a:endParaRPr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007517" y="1267511"/>
            <a:ext cx="641431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1%</a:t>
            </a:r>
            <a:endParaRPr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96000" y="6149972"/>
            <a:ext cx="4572000" cy="708025"/>
          </a:xfrm>
          <a:custGeom>
            <a:avLst/>
            <a:gdLst/>
            <a:ahLst/>
            <a:cxnLst/>
            <a:rect l="l" t="t" r="r" b="b"/>
            <a:pathLst>
              <a:path w="4572000" h="708025">
                <a:moveTo>
                  <a:pt x="0" y="708029"/>
                </a:moveTo>
                <a:lnTo>
                  <a:pt x="4571999" y="708029"/>
                </a:lnTo>
                <a:lnTo>
                  <a:pt x="4571999" y="0"/>
                </a:lnTo>
                <a:lnTo>
                  <a:pt x="0" y="0"/>
                </a:lnTo>
                <a:lnTo>
                  <a:pt x="0" y="7080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96001" y="631813"/>
            <a:ext cx="3853179" cy="368300"/>
          </a:xfrm>
          <a:custGeom>
            <a:avLst/>
            <a:gdLst/>
            <a:ahLst/>
            <a:cxnLst/>
            <a:rect l="l" t="t" r="r" b="b"/>
            <a:pathLst>
              <a:path w="3853179" h="368300">
                <a:moveTo>
                  <a:pt x="0" y="368295"/>
                </a:moveTo>
                <a:lnTo>
                  <a:pt x="3852915" y="368295"/>
                </a:lnTo>
                <a:lnTo>
                  <a:pt x="3852915" y="0"/>
                </a:lnTo>
                <a:lnTo>
                  <a:pt x="0" y="0"/>
                </a:lnTo>
                <a:lnTo>
                  <a:pt x="0" y="3682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909060" y="702241"/>
            <a:ext cx="1303655" cy="3660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10" dirty="0">
                <a:latin typeface="Arial"/>
                <a:cs typeface="Arial"/>
              </a:rPr>
              <a:t>d</a:t>
            </a:r>
            <a:r>
              <a:rPr spc="-5" dirty="0">
                <a:latin typeface="Arial"/>
                <a:cs typeface="Arial"/>
              </a:rPr>
              <a:t>iz</a:t>
            </a:r>
            <a:r>
              <a:rPr spc="-35" dirty="0">
                <a:latin typeface="Arial"/>
                <a:cs typeface="Arial"/>
              </a:rPr>
              <a:t>y</a:t>
            </a:r>
            <a:r>
              <a:rPr spc="-10" dirty="0">
                <a:latin typeface="Arial"/>
                <a:cs typeface="Arial"/>
              </a:rPr>
              <a:t>go</a:t>
            </a:r>
            <a:r>
              <a:rPr dirty="0">
                <a:latin typeface="Arial"/>
                <a:cs typeface="Arial"/>
              </a:rPr>
              <a:t>tic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8523706" y="702241"/>
            <a:ext cx="1886031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dirty="0">
                <a:latin typeface="Arial"/>
                <a:cs typeface="Arial"/>
              </a:rPr>
              <a:t>m</a:t>
            </a:r>
            <a:r>
              <a:rPr spc="-10" dirty="0">
                <a:latin typeface="Arial"/>
                <a:cs typeface="Arial"/>
              </a:rPr>
              <a:t>ono</a:t>
            </a:r>
            <a:r>
              <a:rPr dirty="0">
                <a:latin typeface="Arial"/>
                <a:cs typeface="Arial"/>
              </a:rPr>
              <a:t>z</a:t>
            </a:r>
            <a:r>
              <a:rPr spc="-30" dirty="0">
                <a:latin typeface="Arial"/>
                <a:cs typeface="Arial"/>
              </a:rPr>
              <a:t>y</a:t>
            </a:r>
            <a:r>
              <a:rPr spc="-10" dirty="0">
                <a:latin typeface="Arial"/>
                <a:cs typeface="Arial"/>
              </a:rPr>
              <a:t>go</a:t>
            </a:r>
            <a:r>
              <a:rPr dirty="0">
                <a:latin typeface="Arial"/>
                <a:cs typeface="Arial"/>
              </a:rPr>
              <a:t>tic</a:t>
            </a:r>
          </a:p>
        </p:txBody>
      </p:sp>
      <p:sp>
        <p:nvSpPr>
          <p:cNvPr id="10" name="object 10"/>
          <p:cNvSpPr/>
          <p:nvPr/>
        </p:nvSpPr>
        <p:spPr>
          <a:xfrm>
            <a:off x="7558156" y="195328"/>
            <a:ext cx="1313180" cy="368300"/>
          </a:xfrm>
          <a:custGeom>
            <a:avLst/>
            <a:gdLst/>
            <a:ahLst/>
            <a:cxnLst/>
            <a:rect l="l" t="t" r="r" b="b"/>
            <a:pathLst>
              <a:path w="1313179" h="368300">
                <a:moveTo>
                  <a:pt x="0" y="368308"/>
                </a:moveTo>
                <a:lnTo>
                  <a:pt x="1312807" y="368308"/>
                </a:lnTo>
                <a:lnTo>
                  <a:pt x="1312807" y="0"/>
                </a:lnTo>
                <a:lnTo>
                  <a:pt x="0" y="0"/>
                </a:lnTo>
                <a:lnTo>
                  <a:pt x="0" y="3683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637784" y="265607"/>
            <a:ext cx="1233552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spc="-15" dirty="0">
                <a:latin typeface="Arial"/>
                <a:cs typeface="Arial"/>
              </a:rPr>
              <a:t>TW</a:t>
            </a:r>
            <a:r>
              <a:rPr b="1" spc="-10" dirty="0">
                <a:latin typeface="Arial"/>
                <a:cs typeface="Arial"/>
              </a:rPr>
              <a:t>INS</a:t>
            </a: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9024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02070" y="492858"/>
            <a:ext cx="4524654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25"/>
              </a:lnSpc>
            </a:pPr>
            <a:r>
              <a:rPr sz="2800" b="1" spc="-25" dirty="0">
                <a:solidFill>
                  <a:srgbClr val="0000FF"/>
                </a:solidFill>
                <a:latin typeface="+mj-lt"/>
                <a:cs typeface="Calibri"/>
              </a:rPr>
              <a:t>MON</a:t>
            </a:r>
            <a:r>
              <a:rPr sz="2800" b="1" spc="-70" dirty="0">
                <a:solidFill>
                  <a:srgbClr val="0000FF"/>
                </a:solidFill>
                <a:latin typeface="+mj-lt"/>
                <a:cs typeface="Calibri"/>
              </a:rPr>
              <a:t>O</a:t>
            </a:r>
            <a:r>
              <a:rPr sz="2800" b="1" spc="-35" dirty="0">
                <a:solidFill>
                  <a:srgbClr val="0000FF"/>
                </a:solidFill>
                <a:latin typeface="+mj-lt"/>
                <a:cs typeface="Calibri"/>
              </a:rPr>
              <a:t>Z</a:t>
            </a:r>
            <a:r>
              <a:rPr sz="2800" b="1" spc="-130" dirty="0">
                <a:solidFill>
                  <a:srgbClr val="0000FF"/>
                </a:solidFill>
                <a:latin typeface="+mj-lt"/>
                <a:cs typeface="Calibri"/>
              </a:rPr>
              <a:t>Y</a:t>
            </a:r>
            <a:r>
              <a:rPr sz="2800" b="1" spc="-25" dirty="0">
                <a:solidFill>
                  <a:srgbClr val="0000FF"/>
                </a:solidFill>
                <a:latin typeface="+mj-lt"/>
                <a:cs typeface="Calibri"/>
              </a:rPr>
              <a:t>G</a:t>
            </a:r>
            <a:r>
              <a:rPr sz="2800" b="1" spc="-85" dirty="0">
                <a:solidFill>
                  <a:srgbClr val="0000FF"/>
                </a:solidFill>
                <a:latin typeface="+mj-lt"/>
                <a:cs typeface="Calibri"/>
              </a:rPr>
              <a:t>O</a:t>
            </a:r>
            <a:r>
              <a:rPr sz="2800" b="1" spc="-20" dirty="0">
                <a:solidFill>
                  <a:srgbClr val="0000FF"/>
                </a:solidFill>
                <a:latin typeface="+mj-lt"/>
                <a:cs typeface="Calibri"/>
              </a:rPr>
              <a:t>TI</a:t>
            </a:r>
            <a:r>
              <a:rPr sz="2800" b="1" spc="-15" dirty="0">
                <a:solidFill>
                  <a:srgbClr val="0000FF"/>
                </a:solidFill>
                <a:latin typeface="+mj-lt"/>
                <a:cs typeface="Calibri"/>
              </a:rPr>
              <a:t>C</a:t>
            </a:r>
            <a:r>
              <a:rPr sz="2800" b="1" spc="-55" dirty="0">
                <a:solidFill>
                  <a:srgbClr val="0000FF"/>
                </a:solidFill>
                <a:latin typeface="+mj-lt"/>
                <a:cs typeface="Times New Roman"/>
              </a:rPr>
              <a:t> </a:t>
            </a:r>
            <a:r>
              <a:rPr sz="2800" b="1" spc="-15" dirty="0">
                <a:solidFill>
                  <a:srgbClr val="009800"/>
                </a:solidFill>
                <a:latin typeface="+mj-lt"/>
                <a:cs typeface="Calibri"/>
              </a:rPr>
              <a:t>sep</a:t>
            </a:r>
            <a:r>
              <a:rPr sz="2800" b="1" spc="-25" dirty="0">
                <a:solidFill>
                  <a:srgbClr val="009800"/>
                </a:solidFill>
                <a:latin typeface="+mj-lt"/>
                <a:cs typeface="Calibri"/>
              </a:rPr>
              <a:t>a</a:t>
            </a:r>
            <a:r>
              <a:rPr sz="2800" b="1" spc="-60" dirty="0">
                <a:solidFill>
                  <a:srgbClr val="009800"/>
                </a:solidFill>
                <a:latin typeface="+mj-lt"/>
                <a:cs typeface="Calibri"/>
              </a:rPr>
              <a:t>r</a:t>
            </a:r>
            <a:r>
              <a:rPr sz="2800" b="1" spc="-40" dirty="0">
                <a:solidFill>
                  <a:srgbClr val="009800"/>
                </a:solidFill>
                <a:latin typeface="+mj-lt"/>
                <a:cs typeface="Calibri"/>
              </a:rPr>
              <a:t>a</a:t>
            </a:r>
            <a:r>
              <a:rPr sz="2800" b="1" spc="-50" dirty="0">
                <a:solidFill>
                  <a:srgbClr val="009800"/>
                </a:solidFill>
                <a:latin typeface="+mj-lt"/>
                <a:cs typeface="Calibri"/>
              </a:rPr>
              <a:t>t</a:t>
            </a:r>
            <a:r>
              <a:rPr sz="2800" b="1" spc="-20" dirty="0">
                <a:solidFill>
                  <a:srgbClr val="009800"/>
                </a:solidFill>
                <a:latin typeface="+mj-lt"/>
                <a:cs typeface="Calibri"/>
              </a:rPr>
              <a:t>ed</a:t>
            </a:r>
            <a:endParaRPr sz="2800" dirty="0">
              <a:latin typeface="+mj-lt"/>
              <a:cs typeface="Calibri"/>
            </a:endParaRPr>
          </a:p>
          <a:p>
            <a:pPr marL="12700">
              <a:lnSpc>
                <a:spcPts val="3025"/>
              </a:lnSpc>
            </a:pPr>
            <a:r>
              <a:rPr sz="2800" b="1" spc="-15" dirty="0">
                <a:solidFill>
                  <a:srgbClr val="009800"/>
                </a:solidFill>
                <a:latin typeface="+mj-lt"/>
                <a:cs typeface="Calibri"/>
              </a:rPr>
              <a:t>on</a:t>
            </a:r>
            <a:r>
              <a:rPr sz="2800" b="1" spc="-70" dirty="0">
                <a:solidFill>
                  <a:srgbClr val="009800"/>
                </a:solidFill>
                <a:latin typeface="+mj-lt"/>
                <a:cs typeface="Times New Roman"/>
              </a:rPr>
              <a:t> </a:t>
            </a:r>
            <a:r>
              <a:rPr sz="2800" b="1" spc="-55" dirty="0">
                <a:solidFill>
                  <a:srgbClr val="009800"/>
                </a:solidFill>
                <a:latin typeface="+mj-lt"/>
                <a:cs typeface="Calibri"/>
              </a:rPr>
              <a:t>s</a:t>
            </a:r>
            <a:r>
              <a:rPr sz="2800" b="1" spc="-35" dirty="0">
                <a:solidFill>
                  <a:srgbClr val="009800"/>
                </a:solidFill>
                <a:latin typeface="+mj-lt"/>
                <a:cs typeface="Calibri"/>
              </a:rPr>
              <a:t>t</a:t>
            </a:r>
            <a:r>
              <a:rPr sz="2800" b="1" spc="-15" dirty="0">
                <a:solidFill>
                  <a:srgbClr val="009800"/>
                </a:solidFill>
                <a:latin typeface="+mj-lt"/>
                <a:cs typeface="Calibri"/>
              </a:rPr>
              <a:t>a</a:t>
            </a:r>
            <a:r>
              <a:rPr sz="2800" b="1" spc="-50" dirty="0">
                <a:solidFill>
                  <a:srgbClr val="009800"/>
                </a:solidFill>
                <a:latin typeface="+mj-lt"/>
                <a:cs typeface="Calibri"/>
              </a:rPr>
              <a:t>g</a:t>
            </a:r>
            <a:r>
              <a:rPr sz="2800" b="1" spc="-15" dirty="0">
                <a:solidFill>
                  <a:srgbClr val="009800"/>
                </a:solidFill>
                <a:latin typeface="+mj-lt"/>
                <a:cs typeface="Calibri"/>
              </a:rPr>
              <a:t>e</a:t>
            </a:r>
            <a:r>
              <a:rPr sz="2800" b="1" spc="-50" dirty="0">
                <a:solidFill>
                  <a:srgbClr val="009800"/>
                </a:solidFill>
                <a:latin typeface="+mj-lt"/>
                <a:cs typeface="Times New Roman"/>
              </a:rPr>
              <a:t> </a:t>
            </a:r>
            <a:r>
              <a:rPr sz="2800" b="1" spc="-15" dirty="0">
                <a:solidFill>
                  <a:srgbClr val="009800"/>
                </a:solidFill>
                <a:latin typeface="+mj-lt"/>
                <a:cs typeface="Calibri"/>
              </a:rPr>
              <a:t>of</a:t>
            </a:r>
            <a:r>
              <a:rPr sz="2800" b="1" spc="-75" dirty="0">
                <a:solidFill>
                  <a:srgbClr val="009800"/>
                </a:solidFill>
                <a:latin typeface="+mj-lt"/>
                <a:cs typeface="Times New Roman"/>
              </a:rPr>
              <a:t> </a:t>
            </a:r>
            <a:r>
              <a:rPr sz="2800" b="1" spc="-15" dirty="0">
                <a:solidFill>
                  <a:srgbClr val="009800"/>
                </a:solidFill>
                <a:latin typeface="+mj-lt"/>
                <a:cs typeface="Calibri"/>
              </a:rPr>
              <a:t>2</a:t>
            </a:r>
            <a:r>
              <a:rPr sz="2800" b="1" spc="-55" dirty="0">
                <a:solidFill>
                  <a:srgbClr val="009800"/>
                </a:solidFill>
                <a:latin typeface="+mj-lt"/>
                <a:cs typeface="Times New Roman"/>
              </a:rPr>
              <a:t> </a:t>
            </a:r>
            <a:r>
              <a:rPr sz="2800" b="1" spc="-15" dirty="0">
                <a:solidFill>
                  <a:srgbClr val="009800"/>
                </a:solidFill>
                <a:latin typeface="+mj-lt"/>
                <a:cs typeface="Calibri"/>
              </a:rPr>
              <a:t>bla</a:t>
            </a:r>
            <a:r>
              <a:rPr sz="2800" b="1" spc="-60" dirty="0">
                <a:solidFill>
                  <a:srgbClr val="009800"/>
                </a:solidFill>
                <a:latin typeface="+mj-lt"/>
                <a:cs typeface="Calibri"/>
              </a:rPr>
              <a:t>s</a:t>
            </a:r>
            <a:r>
              <a:rPr sz="2800" b="1" spc="-35" dirty="0">
                <a:solidFill>
                  <a:srgbClr val="009800"/>
                </a:solidFill>
                <a:latin typeface="+mj-lt"/>
                <a:cs typeface="Calibri"/>
              </a:rPr>
              <a:t>t</a:t>
            </a:r>
            <a:r>
              <a:rPr sz="2800" b="1" spc="-20" dirty="0">
                <a:solidFill>
                  <a:srgbClr val="009800"/>
                </a:solidFill>
                <a:latin typeface="+mj-lt"/>
                <a:cs typeface="Calibri"/>
              </a:rPr>
              <a:t>ome</a:t>
            </a:r>
            <a:r>
              <a:rPr sz="2800" b="1" spc="-50" dirty="0">
                <a:solidFill>
                  <a:srgbClr val="009800"/>
                </a:solidFill>
                <a:latin typeface="+mj-lt"/>
                <a:cs typeface="Calibri"/>
              </a:rPr>
              <a:t>r</a:t>
            </a:r>
            <a:r>
              <a:rPr sz="2800" b="1" spc="-20" dirty="0">
                <a:solidFill>
                  <a:srgbClr val="009800"/>
                </a:solidFill>
                <a:latin typeface="+mj-lt"/>
                <a:cs typeface="Calibri"/>
              </a:rPr>
              <a:t>es</a:t>
            </a:r>
            <a:endParaRPr sz="2800" dirty="0">
              <a:latin typeface="+mj-lt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sz="half" idx="2"/>
          </p:nvPr>
        </p:nvSpPr>
        <p:spPr>
          <a:xfrm>
            <a:off x="386109" y="1653677"/>
            <a:ext cx="5331110" cy="368062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ts val="3025"/>
              </a:lnSpc>
              <a:buFont typeface="Arial"/>
              <a:buChar char="•"/>
              <a:tabLst>
                <a:tab pos="241300" algn="l"/>
              </a:tabLst>
            </a:pPr>
            <a:r>
              <a:rPr spc="-20" dirty="0">
                <a:latin typeface="+mn-lt"/>
              </a:rPr>
              <a:t>eac</a:t>
            </a:r>
            <a:r>
              <a:rPr spc="-15" dirty="0">
                <a:latin typeface="+mn-lt"/>
              </a:rPr>
              <a:t>h</a:t>
            </a:r>
            <a:r>
              <a:rPr spc="-50" dirty="0">
                <a:latin typeface="+mn-lt"/>
                <a:cs typeface="Times New Roman"/>
              </a:rPr>
              <a:t> </a:t>
            </a:r>
            <a:r>
              <a:rPr spc="-15" dirty="0">
                <a:latin typeface="+mn-lt"/>
              </a:rPr>
              <a:t>of</a:t>
            </a:r>
            <a:r>
              <a:rPr spc="-70" dirty="0">
                <a:latin typeface="+mn-lt"/>
                <a:cs typeface="Times New Roman"/>
              </a:rPr>
              <a:t> </a:t>
            </a:r>
            <a:r>
              <a:rPr spc="-15" dirty="0">
                <a:latin typeface="+mn-lt"/>
              </a:rPr>
              <a:t>2</a:t>
            </a:r>
            <a:r>
              <a:rPr spc="-60" dirty="0">
                <a:latin typeface="+mn-lt"/>
                <a:cs typeface="Times New Roman"/>
              </a:rPr>
              <a:t> </a:t>
            </a:r>
            <a:r>
              <a:rPr spc="-15" dirty="0">
                <a:latin typeface="+mn-lt"/>
              </a:rPr>
              <a:t>bl</a:t>
            </a:r>
            <a:r>
              <a:rPr spc="-25" dirty="0">
                <a:latin typeface="+mn-lt"/>
              </a:rPr>
              <a:t>a</a:t>
            </a:r>
            <a:r>
              <a:rPr spc="-55" dirty="0">
                <a:latin typeface="+mn-lt"/>
              </a:rPr>
              <a:t>s</a:t>
            </a:r>
            <a:r>
              <a:rPr spc="-35" dirty="0">
                <a:latin typeface="+mn-lt"/>
              </a:rPr>
              <a:t>t</a:t>
            </a:r>
            <a:r>
              <a:rPr spc="-15" dirty="0">
                <a:latin typeface="+mn-lt"/>
              </a:rPr>
              <a:t>o</a:t>
            </a:r>
            <a:r>
              <a:rPr spc="-25" dirty="0">
                <a:latin typeface="+mn-lt"/>
              </a:rPr>
              <a:t>me</a:t>
            </a:r>
            <a:r>
              <a:rPr spc="-40" dirty="0">
                <a:latin typeface="+mn-lt"/>
              </a:rPr>
              <a:t>r</a:t>
            </a:r>
            <a:r>
              <a:rPr spc="-20" dirty="0">
                <a:latin typeface="+mn-lt"/>
              </a:rPr>
              <a:t>e</a:t>
            </a:r>
            <a:r>
              <a:rPr spc="-15" dirty="0">
                <a:latin typeface="+mn-lt"/>
              </a:rPr>
              <a:t>s</a:t>
            </a:r>
            <a:r>
              <a:rPr spc="-45" dirty="0">
                <a:latin typeface="+mn-lt"/>
                <a:cs typeface="Times New Roman"/>
              </a:rPr>
              <a:t> </a:t>
            </a:r>
            <a:r>
              <a:rPr spc="-20" dirty="0">
                <a:latin typeface="+mn-lt"/>
              </a:rPr>
              <a:t>c</a:t>
            </a:r>
            <a:r>
              <a:rPr spc="-40" dirty="0">
                <a:latin typeface="+mn-lt"/>
              </a:rPr>
              <a:t>r</a:t>
            </a:r>
            <a:r>
              <a:rPr spc="-20" dirty="0">
                <a:latin typeface="+mn-lt"/>
              </a:rPr>
              <a:t>e</a:t>
            </a:r>
            <a:r>
              <a:rPr spc="-45" dirty="0">
                <a:latin typeface="+mn-lt"/>
              </a:rPr>
              <a:t>at</a:t>
            </a:r>
            <a:r>
              <a:rPr spc="-20" dirty="0">
                <a:latin typeface="+mn-lt"/>
              </a:rPr>
              <a:t>e</a:t>
            </a:r>
            <a:r>
              <a:rPr spc="-15" dirty="0">
                <a:latin typeface="+mn-lt"/>
              </a:rPr>
              <a:t>s</a:t>
            </a:r>
            <a:r>
              <a:rPr spc="-45" dirty="0">
                <a:latin typeface="+mn-lt"/>
                <a:cs typeface="Times New Roman"/>
              </a:rPr>
              <a:t> </a:t>
            </a:r>
            <a:r>
              <a:rPr spc="-15" dirty="0">
                <a:latin typeface="+mn-lt"/>
              </a:rPr>
              <a:t>1</a:t>
            </a:r>
            <a:r>
              <a:rPr spc="-60" dirty="0">
                <a:latin typeface="+mn-lt"/>
                <a:cs typeface="Times New Roman"/>
              </a:rPr>
              <a:t> </a:t>
            </a:r>
            <a:r>
              <a:rPr spc="-25" dirty="0">
                <a:latin typeface="+mn-lt"/>
              </a:rPr>
              <a:t>emb</a:t>
            </a:r>
            <a:r>
              <a:rPr dirty="0">
                <a:latin typeface="+mn-lt"/>
              </a:rPr>
              <a:t>r</a:t>
            </a:r>
            <a:r>
              <a:rPr spc="-45" dirty="0">
                <a:latin typeface="+mn-lt"/>
              </a:rPr>
              <a:t>y</a:t>
            </a:r>
            <a:r>
              <a:rPr spc="-15" dirty="0">
                <a:latin typeface="+mn-lt"/>
              </a:rPr>
              <a:t>o</a:t>
            </a:r>
          </a:p>
          <a:p>
            <a:pPr marL="241300" indent="-228600">
              <a:spcBef>
                <a:spcPts val="325"/>
              </a:spcBef>
              <a:buFont typeface="Arial"/>
              <a:buChar char="•"/>
              <a:tabLst>
                <a:tab pos="241300" algn="l"/>
              </a:tabLst>
            </a:pPr>
            <a:r>
              <a:rPr b="0" spc="-15" dirty="0">
                <a:latin typeface="+mn-lt"/>
              </a:rPr>
              <a:t>2</a:t>
            </a:r>
            <a:r>
              <a:rPr b="0" spc="-60" dirty="0">
                <a:latin typeface="+mn-lt"/>
                <a:cs typeface="Times New Roman"/>
              </a:rPr>
              <a:t> </a:t>
            </a:r>
            <a:r>
              <a:rPr b="0" spc="-20" dirty="0">
                <a:latin typeface="+mn-lt"/>
              </a:rPr>
              <a:t>bl</a:t>
            </a:r>
            <a:r>
              <a:rPr b="0" spc="-15" dirty="0">
                <a:latin typeface="+mn-lt"/>
              </a:rPr>
              <a:t>a</a:t>
            </a:r>
            <a:r>
              <a:rPr b="0" spc="-50" dirty="0">
                <a:latin typeface="+mn-lt"/>
              </a:rPr>
              <a:t>s</a:t>
            </a:r>
            <a:r>
              <a:rPr b="0" spc="-35" dirty="0">
                <a:latin typeface="+mn-lt"/>
              </a:rPr>
              <a:t>t</a:t>
            </a:r>
            <a:r>
              <a:rPr b="0" spc="-20" dirty="0">
                <a:latin typeface="+mn-lt"/>
              </a:rPr>
              <a:t>oc</a:t>
            </a:r>
            <a:r>
              <a:rPr b="0" spc="-35" dirty="0">
                <a:latin typeface="+mn-lt"/>
              </a:rPr>
              <a:t>y</a:t>
            </a:r>
            <a:r>
              <a:rPr b="0" spc="-55" dirty="0">
                <a:latin typeface="+mn-lt"/>
              </a:rPr>
              <a:t>s</a:t>
            </a:r>
            <a:r>
              <a:rPr b="0" spc="-15" dirty="0">
                <a:latin typeface="+mn-lt"/>
              </a:rPr>
              <a:t>ts</a:t>
            </a:r>
            <a:r>
              <a:rPr b="0" spc="-35" dirty="0">
                <a:latin typeface="+mn-lt"/>
                <a:cs typeface="Times New Roman"/>
              </a:rPr>
              <a:t> </a:t>
            </a:r>
            <a:r>
              <a:rPr b="0" spc="-15" dirty="0">
                <a:latin typeface="+mn-lt"/>
              </a:rPr>
              <a:t>a</a:t>
            </a:r>
            <a:r>
              <a:rPr b="0" spc="-50" dirty="0">
                <a:latin typeface="+mn-lt"/>
              </a:rPr>
              <a:t>r</a:t>
            </a:r>
            <a:r>
              <a:rPr b="0" spc="-15" dirty="0">
                <a:latin typeface="+mn-lt"/>
              </a:rPr>
              <a:t>e</a:t>
            </a:r>
            <a:r>
              <a:rPr b="0" spc="-70" dirty="0">
                <a:latin typeface="+mn-lt"/>
                <a:cs typeface="Times New Roman"/>
              </a:rPr>
              <a:t> </a:t>
            </a:r>
            <a:r>
              <a:rPr b="0" spc="-70" dirty="0">
                <a:latin typeface="+mn-lt"/>
              </a:rPr>
              <a:t>f</a:t>
            </a:r>
            <a:r>
              <a:rPr b="0" spc="-25" dirty="0">
                <a:latin typeface="+mn-lt"/>
              </a:rPr>
              <a:t>ormed</a:t>
            </a:r>
          </a:p>
          <a:p>
            <a:pPr marL="241300" indent="-228600">
              <a:spcBef>
                <a:spcPts val="325"/>
              </a:spcBef>
              <a:buFont typeface="Arial"/>
              <a:buChar char="•"/>
              <a:tabLst>
                <a:tab pos="241300" algn="l"/>
              </a:tabLst>
            </a:pPr>
            <a:r>
              <a:rPr b="0" spc="-15" dirty="0">
                <a:latin typeface="+mn-lt"/>
              </a:rPr>
              <a:t>th</a:t>
            </a:r>
            <a:r>
              <a:rPr b="0" spc="-35" dirty="0">
                <a:latin typeface="+mn-lt"/>
              </a:rPr>
              <a:t>e</a:t>
            </a:r>
            <a:r>
              <a:rPr b="0" spc="-15" dirty="0">
                <a:latin typeface="+mn-lt"/>
              </a:rPr>
              <a:t>y</a:t>
            </a:r>
            <a:r>
              <a:rPr b="0" spc="-70" dirty="0">
                <a:latin typeface="+mn-lt"/>
                <a:cs typeface="Times New Roman"/>
              </a:rPr>
              <a:t> </a:t>
            </a:r>
            <a:r>
              <a:rPr b="0" spc="-10" dirty="0" err="1">
                <a:latin typeface="+mn-lt"/>
              </a:rPr>
              <a:t>i</a:t>
            </a:r>
            <a:r>
              <a:rPr b="0" spc="-20" dirty="0" err="1">
                <a:latin typeface="+mn-lt"/>
              </a:rPr>
              <a:t>mp</a:t>
            </a:r>
            <a:r>
              <a:rPr b="0" spc="-25" dirty="0" err="1">
                <a:latin typeface="+mn-lt"/>
              </a:rPr>
              <a:t>l</a:t>
            </a:r>
            <a:r>
              <a:rPr b="0" spc="-15" dirty="0" err="1">
                <a:latin typeface="+mn-lt"/>
              </a:rPr>
              <a:t>a</a:t>
            </a:r>
            <a:r>
              <a:rPr b="0" spc="-40" dirty="0" err="1">
                <a:latin typeface="+mn-lt"/>
              </a:rPr>
              <a:t>n</a:t>
            </a:r>
            <a:r>
              <a:rPr b="0" spc="-50" dirty="0" err="1">
                <a:latin typeface="+mn-lt"/>
              </a:rPr>
              <a:t>t</a:t>
            </a:r>
            <a:r>
              <a:rPr b="0" spc="-35" dirty="0" err="1">
                <a:latin typeface="+mn-lt"/>
              </a:rPr>
              <a:t>at</a:t>
            </a:r>
            <a:r>
              <a:rPr b="0" spc="-15" dirty="0" err="1">
                <a:latin typeface="+mn-lt"/>
              </a:rPr>
              <a:t>e</a:t>
            </a:r>
            <a:r>
              <a:rPr b="0" spc="-55" dirty="0">
                <a:latin typeface="+mn-lt"/>
                <a:cs typeface="Times New Roman"/>
              </a:rPr>
              <a:t> </a:t>
            </a:r>
            <a:r>
              <a:rPr b="0" spc="-20" dirty="0" err="1">
                <a:latin typeface="+mn-lt"/>
              </a:rPr>
              <a:t>sepa</a:t>
            </a:r>
            <a:r>
              <a:rPr b="0" spc="-75" dirty="0" err="1">
                <a:latin typeface="+mn-lt"/>
              </a:rPr>
              <a:t>r</a:t>
            </a:r>
            <a:r>
              <a:rPr b="0" spc="-35" dirty="0" err="1">
                <a:latin typeface="+mn-lt"/>
              </a:rPr>
              <a:t>a</a:t>
            </a:r>
            <a:r>
              <a:rPr b="0" spc="-10" dirty="0" err="1">
                <a:latin typeface="+mn-lt"/>
              </a:rPr>
              <a:t>t</a:t>
            </a:r>
            <a:r>
              <a:rPr lang="cs-CZ" b="0" spc="-10" dirty="0">
                <a:latin typeface="+mn-lt"/>
              </a:rPr>
              <a:t>e</a:t>
            </a:r>
            <a:r>
              <a:rPr b="0" spc="-10" dirty="0" err="1">
                <a:latin typeface="+mn-lt"/>
              </a:rPr>
              <a:t>ly</a:t>
            </a:r>
            <a:endParaRPr b="0" spc="-10" dirty="0">
              <a:latin typeface="+mn-lt"/>
            </a:endParaRPr>
          </a:p>
          <a:p>
            <a:pPr marL="241300" marR="70485" indent="-228600">
              <a:lnSpc>
                <a:spcPct val="80000"/>
              </a:lnSpc>
              <a:spcBef>
                <a:spcPts val="1005"/>
              </a:spcBef>
              <a:buFont typeface="Arial"/>
              <a:buChar char="•"/>
              <a:tabLst>
                <a:tab pos="241300" algn="l"/>
              </a:tabLst>
            </a:pPr>
            <a:r>
              <a:rPr spc="-60" dirty="0">
                <a:latin typeface="+mn-lt"/>
              </a:rPr>
              <a:t>f</a:t>
            </a:r>
            <a:r>
              <a:rPr spc="-45" dirty="0">
                <a:latin typeface="+mn-lt"/>
              </a:rPr>
              <a:t>e</a:t>
            </a:r>
            <a:r>
              <a:rPr spc="-35" dirty="0">
                <a:latin typeface="+mn-lt"/>
              </a:rPr>
              <a:t>t</a:t>
            </a:r>
            <a:r>
              <a:rPr spc="-15" dirty="0">
                <a:latin typeface="+mn-lt"/>
              </a:rPr>
              <a:t>al</a:t>
            </a:r>
            <a:r>
              <a:rPr spc="-50" dirty="0">
                <a:latin typeface="+mn-lt"/>
                <a:cs typeface="Times New Roman"/>
              </a:rPr>
              <a:t> </a:t>
            </a:r>
            <a:r>
              <a:rPr spc="-25" dirty="0">
                <a:latin typeface="+mn-lt"/>
                <a:cs typeface="Calibri" panose="020F0502020204030204" pitchFamily="34" charset="0"/>
              </a:rPr>
              <a:t>me</a:t>
            </a:r>
            <a:r>
              <a:rPr spc="-20" dirty="0">
                <a:latin typeface="+mn-lt"/>
                <a:cs typeface="Calibri" panose="020F0502020204030204" pitchFamily="34" charset="0"/>
              </a:rPr>
              <a:t>m</a:t>
            </a:r>
            <a:r>
              <a:rPr spc="-15" dirty="0">
                <a:latin typeface="+mn-lt"/>
                <a:cs typeface="Calibri" panose="020F0502020204030204" pitchFamily="34" charset="0"/>
              </a:rPr>
              <a:t>b</a:t>
            </a:r>
            <a:r>
              <a:rPr spc="-70" dirty="0">
                <a:latin typeface="+mn-lt"/>
                <a:cs typeface="Calibri" panose="020F0502020204030204" pitchFamily="34" charset="0"/>
              </a:rPr>
              <a:t>r</a:t>
            </a:r>
            <a:r>
              <a:rPr spc="-15" dirty="0">
                <a:latin typeface="+mn-lt"/>
                <a:cs typeface="Calibri" panose="020F0502020204030204" pitchFamily="34" charset="0"/>
              </a:rPr>
              <a:t>anes</a:t>
            </a:r>
            <a:r>
              <a:rPr spc="-65" dirty="0">
                <a:latin typeface="+mn-lt"/>
                <a:cs typeface="Calibri" panose="020F0502020204030204" pitchFamily="34" charset="0"/>
              </a:rPr>
              <a:t> </a:t>
            </a:r>
            <a:r>
              <a:rPr lang="cs-CZ" spc="-65" dirty="0">
                <a:latin typeface="+mn-lt"/>
                <a:cs typeface="Calibri" panose="020F0502020204030204" pitchFamily="34" charset="0"/>
              </a:rPr>
              <a:t>are </a:t>
            </a:r>
            <a:r>
              <a:rPr spc="-15" dirty="0">
                <a:latin typeface="+mn-lt"/>
                <a:cs typeface="Calibri" panose="020F0502020204030204" pitchFamily="34" charset="0"/>
              </a:rPr>
              <a:t>as</a:t>
            </a:r>
            <a:r>
              <a:rPr spc="-60" dirty="0">
                <a:latin typeface="+mn-lt"/>
                <a:cs typeface="Calibri" panose="020F0502020204030204" pitchFamily="34" charset="0"/>
              </a:rPr>
              <a:t> </a:t>
            </a:r>
            <a:r>
              <a:rPr spc="-15" dirty="0">
                <a:latin typeface="+mn-lt"/>
              </a:rPr>
              <a:t>in</a:t>
            </a:r>
            <a:r>
              <a:rPr spc="-10" dirty="0">
                <a:latin typeface="+mn-lt"/>
                <a:cs typeface="Times New Roman"/>
              </a:rPr>
              <a:t> </a:t>
            </a:r>
            <a:r>
              <a:rPr spc="-15" dirty="0">
                <a:latin typeface="+mn-lt"/>
              </a:rPr>
              <a:t>di</a:t>
            </a:r>
            <a:r>
              <a:rPr spc="-40" dirty="0">
                <a:latin typeface="+mn-lt"/>
              </a:rPr>
              <a:t>z</a:t>
            </a:r>
            <a:r>
              <a:rPr spc="-45" dirty="0">
                <a:latin typeface="+mn-lt"/>
              </a:rPr>
              <a:t>yg</a:t>
            </a:r>
            <a:r>
              <a:rPr spc="-15" dirty="0">
                <a:latin typeface="+mn-lt"/>
              </a:rPr>
              <a:t>otic</a:t>
            </a:r>
            <a:r>
              <a:rPr spc="-60" dirty="0">
                <a:latin typeface="+mn-lt"/>
                <a:cs typeface="Times New Roman"/>
              </a:rPr>
              <a:t> </a:t>
            </a:r>
            <a:r>
              <a:rPr spc="-15" dirty="0">
                <a:latin typeface="+mn-lt"/>
              </a:rPr>
              <a:t>twins:</a:t>
            </a:r>
            <a:r>
              <a:rPr spc="-60" dirty="0">
                <a:latin typeface="+mn-lt"/>
                <a:cs typeface="Times New Roman"/>
              </a:rPr>
              <a:t> </a:t>
            </a:r>
            <a:r>
              <a:rPr b="0" spc="-20" dirty="0">
                <a:latin typeface="+mn-lt"/>
              </a:rPr>
              <a:t>sepa</a:t>
            </a:r>
            <a:r>
              <a:rPr b="0" spc="-75" dirty="0">
                <a:latin typeface="+mn-lt"/>
              </a:rPr>
              <a:t>r</a:t>
            </a:r>
            <a:r>
              <a:rPr b="0" spc="-35" dirty="0">
                <a:latin typeface="+mn-lt"/>
              </a:rPr>
              <a:t>at</a:t>
            </a:r>
            <a:r>
              <a:rPr b="0" spc="-15" dirty="0">
                <a:latin typeface="+mn-lt"/>
              </a:rPr>
              <a:t>e</a:t>
            </a:r>
            <a:r>
              <a:rPr b="0" spc="-10" dirty="0">
                <a:latin typeface="+mn-lt"/>
                <a:cs typeface="Times New Roman"/>
              </a:rPr>
              <a:t> </a:t>
            </a:r>
            <a:r>
              <a:rPr b="0" spc="-15" dirty="0">
                <a:latin typeface="+mn-lt"/>
              </a:rPr>
              <a:t>amni</a:t>
            </a:r>
            <a:r>
              <a:rPr b="0" spc="-20" dirty="0">
                <a:latin typeface="+mn-lt"/>
              </a:rPr>
              <a:t>o</a:t>
            </a:r>
            <a:r>
              <a:rPr b="0" spc="-15" dirty="0">
                <a:latin typeface="+mn-lt"/>
              </a:rPr>
              <a:t>n</a:t>
            </a:r>
            <a:r>
              <a:rPr b="0" spc="-55" dirty="0">
                <a:latin typeface="+mn-lt"/>
                <a:cs typeface="Times New Roman"/>
              </a:rPr>
              <a:t> </a:t>
            </a:r>
            <a:r>
              <a:rPr b="0" spc="-15" dirty="0">
                <a:latin typeface="+mn-lt"/>
              </a:rPr>
              <a:t>and</a:t>
            </a:r>
            <a:r>
              <a:rPr b="0" spc="-60" dirty="0">
                <a:latin typeface="+mn-lt"/>
                <a:cs typeface="Times New Roman"/>
              </a:rPr>
              <a:t> </a:t>
            </a:r>
            <a:r>
              <a:rPr b="0" spc="-15" dirty="0">
                <a:latin typeface="+mn-lt"/>
              </a:rPr>
              <a:t>chor</a:t>
            </a:r>
            <a:r>
              <a:rPr b="0" spc="-20" dirty="0">
                <a:latin typeface="+mn-lt"/>
              </a:rPr>
              <a:t>ion</a:t>
            </a:r>
            <a:r>
              <a:rPr lang="cs-CZ" b="0" spc="-20" dirty="0">
                <a:latin typeface="+mn-lt"/>
              </a:rPr>
              <a:t> </a:t>
            </a:r>
            <a:r>
              <a:rPr spc="-15" dirty="0">
                <a:latin typeface="+mn-lt"/>
              </a:rPr>
              <a:t>(</a:t>
            </a:r>
            <a:r>
              <a:rPr spc="-15" dirty="0" err="1">
                <a:latin typeface="+mn-lt"/>
              </a:rPr>
              <a:t>diamn</a:t>
            </a:r>
            <a:r>
              <a:rPr spc="-25" dirty="0" err="1">
                <a:latin typeface="+mn-lt"/>
              </a:rPr>
              <a:t>i</a:t>
            </a:r>
            <a:r>
              <a:rPr spc="-15" dirty="0" err="1">
                <a:latin typeface="+mn-lt"/>
              </a:rPr>
              <a:t>ot</a:t>
            </a:r>
            <a:r>
              <a:rPr spc="-20" dirty="0" err="1">
                <a:latin typeface="+mn-lt"/>
              </a:rPr>
              <a:t>ic,dichori</a:t>
            </a:r>
            <a:r>
              <a:rPr spc="-10" dirty="0" err="1">
                <a:latin typeface="+mn-lt"/>
              </a:rPr>
              <a:t>al</a:t>
            </a:r>
            <a:r>
              <a:rPr spc="-10" dirty="0">
                <a:latin typeface="+mn-lt"/>
              </a:rPr>
              <a:t>)</a:t>
            </a:r>
            <a:r>
              <a:rPr lang="cs-CZ" spc="-10" dirty="0">
                <a:latin typeface="+mn-lt"/>
              </a:rPr>
              <a:t>,</a:t>
            </a:r>
            <a:r>
              <a:rPr spc="-10" dirty="0">
                <a:latin typeface="+mn-lt"/>
                <a:cs typeface="Times New Roman"/>
              </a:rPr>
              <a:t> </a:t>
            </a:r>
            <a:r>
              <a:rPr b="0" spc="-15" dirty="0">
                <a:latin typeface="+mn-lt"/>
              </a:rPr>
              <a:t>and</a:t>
            </a:r>
            <a:r>
              <a:rPr b="0" spc="-60" dirty="0">
                <a:latin typeface="+mn-lt"/>
                <a:cs typeface="Times New Roman"/>
              </a:rPr>
              <a:t> </a:t>
            </a:r>
            <a:r>
              <a:rPr b="0" spc="-25" dirty="0">
                <a:latin typeface="+mn-lt"/>
              </a:rPr>
              <a:t>o</a:t>
            </a:r>
            <a:r>
              <a:rPr b="0" spc="-20" dirty="0">
                <a:latin typeface="+mn-lt"/>
              </a:rPr>
              <a:t>wn</a:t>
            </a:r>
            <a:r>
              <a:rPr b="0" spc="-60" dirty="0">
                <a:latin typeface="+mn-lt"/>
                <a:cs typeface="Times New Roman"/>
              </a:rPr>
              <a:t> </a:t>
            </a:r>
            <a:r>
              <a:rPr b="0" spc="-20" dirty="0">
                <a:latin typeface="+mn-lt"/>
              </a:rPr>
              <a:t>pl</a:t>
            </a:r>
            <a:r>
              <a:rPr b="0" spc="-15" dirty="0">
                <a:latin typeface="+mn-lt"/>
              </a:rPr>
              <a:t>a</a:t>
            </a:r>
            <a:r>
              <a:rPr b="0" spc="-10" dirty="0">
                <a:latin typeface="+mn-lt"/>
              </a:rPr>
              <a:t>c</a:t>
            </a:r>
            <a:r>
              <a:rPr b="0" spc="-15" dirty="0">
                <a:latin typeface="+mn-lt"/>
              </a:rPr>
              <a:t>e</a:t>
            </a:r>
            <a:r>
              <a:rPr b="0" spc="-45" dirty="0">
                <a:latin typeface="+mn-lt"/>
              </a:rPr>
              <a:t>n</a:t>
            </a:r>
            <a:r>
              <a:rPr b="0" spc="-50" dirty="0">
                <a:latin typeface="+mn-lt"/>
              </a:rPr>
              <a:t>t</a:t>
            </a:r>
            <a:r>
              <a:rPr b="0" spc="-15" dirty="0">
                <a:latin typeface="+mn-lt"/>
              </a:rPr>
              <a:t>a</a:t>
            </a:r>
          </a:p>
        </p:txBody>
      </p:sp>
      <p:sp>
        <p:nvSpPr>
          <p:cNvPr id="4" name="object 4"/>
          <p:cNvSpPr/>
          <p:nvPr/>
        </p:nvSpPr>
        <p:spPr>
          <a:xfrm>
            <a:off x="5835639" y="0"/>
            <a:ext cx="4832360" cy="68341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391401" y="2060586"/>
            <a:ext cx="504825" cy="504825"/>
          </a:xfrm>
          <a:custGeom>
            <a:avLst/>
            <a:gdLst/>
            <a:ahLst/>
            <a:cxnLst/>
            <a:rect l="l" t="t" r="r" b="b"/>
            <a:pathLst>
              <a:path w="504825" h="504825">
                <a:moveTo>
                  <a:pt x="0" y="504824"/>
                </a:moveTo>
                <a:lnTo>
                  <a:pt x="504824" y="504824"/>
                </a:lnTo>
                <a:lnTo>
                  <a:pt x="504824" y="0"/>
                </a:lnTo>
                <a:lnTo>
                  <a:pt x="0" y="0"/>
                </a:lnTo>
                <a:lnTo>
                  <a:pt x="0" y="504824"/>
                </a:lnTo>
                <a:close/>
              </a:path>
            </a:pathLst>
          </a:custGeom>
          <a:solidFill>
            <a:srgbClr val="92D050">
              <a:alpha val="40000"/>
            </a:srgbClr>
          </a:solidFill>
          <a:ln w="3810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596257" y="195315"/>
            <a:ext cx="1222375" cy="400050"/>
          </a:xfrm>
          <a:custGeom>
            <a:avLst/>
            <a:gdLst/>
            <a:ahLst/>
            <a:cxnLst/>
            <a:rect l="l" t="t" r="r" b="b"/>
            <a:pathLst>
              <a:path w="1222375" h="400050">
                <a:moveTo>
                  <a:pt x="0" y="400049"/>
                </a:moveTo>
                <a:lnTo>
                  <a:pt x="1222379" y="400049"/>
                </a:lnTo>
                <a:lnTo>
                  <a:pt x="1222379" y="0"/>
                </a:lnTo>
                <a:lnTo>
                  <a:pt x="0" y="0"/>
                </a:lnTo>
                <a:lnTo>
                  <a:pt x="0" y="4000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675885" y="268998"/>
            <a:ext cx="84581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b="1" dirty="0">
                <a:latin typeface="Arial"/>
                <a:cs typeface="Arial"/>
              </a:rPr>
              <a:t>TWINS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84910" y="687392"/>
            <a:ext cx="3517900" cy="338455"/>
          </a:xfrm>
          <a:custGeom>
            <a:avLst/>
            <a:gdLst/>
            <a:ahLst/>
            <a:cxnLst/>
            <a:rect l="l" t="t" r="r" b="b"/>
            <a:pathLst>
              <a:path w="3517900" h="338455">
                <a:moveTo>
                  <a:pt x="0" y="338139"/>
                </a:moveTo>
                <a:lnTo>
                  <a:pt x="3517879" y="338139"/>
                </a:lnTo>
                <a:lnTo>
                  <a:pt x="3517879" y="0"/>
                </a:lnTo>
                <a:lnTo>
                  <a:pt x="0" y="0"/>
                </a:lnTo>
                <a:lnTo>
                  <a:pt x="0" y="3381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264406" y="754469"/>
            <a:ext cx="81406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spc="-15" dirty="0">
                <a:latin typeface="Arial"/>
                <a:cs typeface="Arial"/>
              </a:rPr>
              <a:t>d</a:t>
            </a:r>
            <a:r>
              <a:rPr sz="1600" spc="-10" dirty="0">
                <a:latin typeface="Arial"/>
                <a:cs typeface="Arial"/>
              </a:rPr>
              <a:t>iz</a:t>
            </a:r>
            <a:r>
              <a:rPr sz="1600" spc="-30" dirty="0">
                <a:latin typeface="Arial"/>
                <a:cs typeface="Arial"/>
              </a:rPr>
              <a:t>y</a:t>
            </a:r>
            <a:r>
              <a:rPr sz="1600" spc="-15" dirty="0">
                <a:latin typeface="Arial"/>
                <a:cs typeface="Arial"/>
              </a:rPr>
              <a:t>got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c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50855" y="754469"/>
            <a:ext cx="116332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spc="-10" dirty="0">
                <a:latin typeface="Arial"/>
                <a:cs typeface="Arial"/>
              </a:rPr>
              <a:t>mono</a:t>
            </a:r>
            <a:r>
              <a:rPr sz="1600" spc="-5" dirty="0">
                <a:latin typeface="Arial"/>
                <a:cs typeface="Arial"/>
              </a:rPr>
              <a:t>z</a:t>
            </a:r>
            <a:r>
              <a:rPr sz="1600" spc="-30" dirty="0">
                <a:latin typeface="Arial"/>
                <a:cs typeface="Arial"/>
              </a:rPr>
              <a:t>y</a:t>
            </a:r>
            <a:r>
              <a:rPr sz="1600" spc="-15" dirty="0">
                <a:latin typeface="Arial"/>
                <a:cs typeface="Arial"/>
              </a:rPr>
              <a:t>got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c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184910" y="6092822"/>
            <a:ext cx="4483100" cy="741680"/>
          </a:xfrm>
          <a:custGeom>
            <a:avLst/>
            <a:gdLst/>
            <a:ahLst/>
            <a:cxnLst/>
            <a:rect l="l" t="t" r="r" b="b"/>
            <a:pathLst>
              <a:path w="4483100" h="741679">
                <a:moveTo>
                  <a:pt x="0" y="741365"/>
                </a:moveTo>
                <a:lnTo>
                  <a:pt x="4483089" y="741365"/>
                </a:lnTo>
                <a:lnTo>
                  <a:pt x="4483089" y="0"/>
                </a:lnTo>
                <a:lnTo>
                  <a:pt x="0" y="0"/>
                </a:lnTo>
                <a:lnTo>
                  <a:pt x="0" y="7413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835628" y="6092822"/>
            <a:ext cx="1760629" cy="492443"/>
          </a:xfrm>
          <a:prstGeom prst="rect">
            <a:avLst/>
          </a:prstGeom>
          <a:solidFill>
            <a:srgbClr val="92D050"/>
          </a:solidFill>
          <a:ln w="19049">
            <a:solidFill>
              <a:srgbClr val="00AF5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2550" marR="116839"/>
            <a:r>
              <a:rPr sz="1600" dirty="0">
                <a:latin typeface="Arial"/>
                <a:cs typeface="Arial"/>
              </a:rPr>
              <a:t>s</a:t>
            </a:r>
            <a:r>
              <a:rPr sz="1600" spc="-5" dirty="0">
                <a:latin typeface="Arial"/>
                <a:cs typeface="Arial"/>
              </a:rPr>
              <a:t>epara</a:t>
            </a:r>
            <a:r>
              <a:rPr sz="1600" spc="-10" dirty="0">
                <a:latin typeface="Arial"/>
                <a:cs typeface="Arial"/>
              </a:rPr>
              <a:t>t</a:t>
            </a:r>
            <a:r>
              <a:rPr sz="1600" dirty="0">
                <a:latin typeface="Arial"/>
                <a:cs typeface="Arial"/>
              </a:rPr>
              <a:t>e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spc="-10" dirty="0">
                <a:latin typeface="Arial"/>
                <a:cs typeface="Arial"/>
              </a:rPr>
              <a:t>m</a:t>
            </a:r>
            <a:r>
              <a:rPr sz="1600" spc="-5" dirty="0">
                <a:latin typeface="Arial"/>
                <a:cs typeface="Arial"/>
              </a:rPr>
              <a:t>nion,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Arial"/>
                <a:cs typeface="Arial"/>
              </a:rPr>
              <a:t>c</a:t>
            </a:r>
            <a:r>
              <a:rPr sz="1600" spc="-5" dirty="0">
                <a:latin typeface="Arial"/>
                <a:cs typeface="Arial"/>
              </a:rPr>
              <a:t>horion</a:t>
            </a:r>
            <a:r>
              <a:rPr sz="1600" dirty="0">
                <a:latin typeface="Arial"/>
                <a:cs typeface="Arial"/>
              </a:rPr>
              <a:t>,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Arial"/>
                <a:cs typeface="Arial"/>
              </a:rPr>
              <a:t>pla</a:t>
            </a:r>
            <a:r>
              <a:rPr sz="1600" dirty="0">
                <a:latin typeface="Arial"/>
                <a:cs typeface="Arial"/>
              </a:rPr>
              <a:t>c</a:t>
            </a:r>
            <a:r>
              <a:rPr sz="1600" spc="-5" dirty="0">
                <a:latin typeface="Arial"/>
                <a:cs typeface="Arial"/>
              </a:rPr>
              <a:t>en</a:t>
            </a:r>
            <a:r>
              <a:rPr sz="1600" dirty="0">
                <a:latin typeface="Arial"/>
                <a:cs typeface="Arial"/>
              </a:rPr>
              <a:t>ta</a:t>
            </a:r>
          </a:p>
        </p:txBody>
      </p:sp>
    </p:spTree>
    <p:extLst>
      <p:ext uri="{BB962C8B-B14F-4D97-AF65-F5344CB8AC3E}">
        <p14:creationId xmlns:p14="http://schemas.microsoft.com/office/powerpoint/2010/main" val="3938425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9298" y="492858"/>
            <a:ext cx="4492577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ts val="3025"/>
              </a:lnSpc>
            </a:pPr>
            <a:r>
              <a:rPr sz="2800" b="1" spc="-25" dirty="0">
                <a:solidFill>
                  <a:srgbClr val="0000FF"/>
                </a:solidFill>
                <a:latin typeface="+mj-lt"/>
                <a:cs typeface="Calibri"/>
              </a:rPr>
              <a:t>MON</a:t>
            </a:r>
            <a:r>
              <a:rPr sz="2800" b="1" spc="-70" dirty="0">
                <a:solidFill>
                  <a:srgbClr val="0000FF"/>
                </a:solidFill>
                <a:latin typeface="+mj-lt"/>
                <a:cs typeface="Calibri"/>
              </a:rPr>
              <a:t>O</a:t>
            </a:r>
            <a:r>
              <a:rPr sz="2800" b="1" spc="-35" dirty="0">
                <a:solidFill>
                  <a:srgbClr val="0000FF"/>
                </a:solidFill>
                <a:latin typeface="+mj-lt"/>
                <a:cs typeface="Calibri"/>
              </a:rPr>
              <a:t>Z</a:t>
            </a:r>
            <a:r>
              <a:rPr sz="2800" b="1" spc="-130" dirty="0">
                <a:solidFill>
                  <a:srgbClr val="0000FF"/>
                </a:solidFill>
                <a:latin typeface="+mj-lt"/>
                <a:cs typeface="Calibri"/>
              </a:rPr>
              <a:t>Y</a:t>
            </a:r>
            <a:r>
              <a:rPr sz="2800" b="1" spc="-25" dirty="0">
                <a:solidFill>
                  <a:srgbClr val="0000FF"/>
                </a:solidFill>
                <a:latin typeface="+mj-lt"/>
                <a:cs typeface="Calibri"/>
              </a:rPr>
              <a:t>G</a:t>
            </a:r>
            <a:r>
              <a:rPr sz="2800" b="1" spc="-85" dirty="0">
                <a:solidFill>
                  <a:srgbClr val="0000FF"/>
                </a:solidFill>
                <a:latin typeface="+mj-lt"/>
                <a:cs typeface="Calibri"/>
              </a:rPr>
              <a:t>O</a:t>
            </a:r>
            <a:r>
              <a:rPr sz="2800" b="1" spc="-20" dirty="0">
                <a:solidFill>
                  <a:srgbClr val="0000FF"/>
                </a:solidFill>
                <a:latin typeface="+mj-lt"/>
                <a:cs typeface="Calibri"/>
              </a:rPr>
              <a:t>TI</a:t>
            </a:r>
            <a:r>
              <a:rPr sz="2800" b="1" spc="-15" dirty="0">
                <a:solidFill>
                  <a:srgbClr val="0000FF"/>
                </a:solidFill>
                <a:latin typeface="+mj-lt"/>
                <a:cs typeface="Calibri"/>
              </a:rPr>
              <a:t>C</a:t>
            </a:r>
            <a:r>
              <a:rPr sz="2800" b="1" spc="-55" dirty="0">
                <a:solidFill>
                  <a:srgbClr val="0000FF"/>
                </a:solidFill>
                <a:latin typeface="+mj-lt"/>
                <a:cs typeface="Times New Roman"/>
              </a:rPr>
              <a:t> </a:t>
            </a:r>
            <a:r>
              <a:rPr sz="2800" b="1" spc="-15" dirty="0">
                <a:solidFill>
                  <a:srgbClr val="009800"/>
                </a:solidFill>
                <a:latin typeface="+mj-lt"/>
                <a:cs typeface="Calibri"/>
              </a:rPr>
              <a:t>sep</a:t>
            </a:r>
            <a:r>
              <a:rPr sz="2800" b="1" spc="-25" dirty="0">
                <a:solidFill>
                  <a:srgbClr val="009800"/>
                </a:solidFill>
                <a:latin typeface="+mj-lt"/>
                <a:cs typeface="Calibri"/>
              </a:rPr>
              <a:t>a</a:t>
            </a:r>
            <a:r>
              <a:rPr sz="2800" b="1" spc="-60" dirty="0">
                <a:solidFill>
                  <a:srgbClr val="009800"/>
                </a:solidFill>
                <a:latin typeface="+mj-lt"/>
                <a:cs typeface="Calibri"/>
              </a:rPr>
              <a:t>r</a:t>
            </a:r>
            <a:r>
              <a:rPr sz="2800" b="1" spc="-40" dirty="0">
                <a:solidFill>
                  <a:srgbClr val="009800"/>
                </a:solidFill>
                <a:latin typeface="+mj-lt"/>
                <a:cs typeface="Calibri"/>
              </a:rPr>
              <a:t>a</a:t>
            </a:r>
            <a:r>
              <a:rPr sz="2800" b="1" spc="-50" dirty="0">
                <a:solidFill>
                  <a:srgbClr val="009800"/>
                </a:solidFill>
                <a:latin typeface="+mj-lt"/>
                <a:cs typeface="Calibri"/>
              </a:rPr>
              <a:t>t</a:t>
            </a:r>
            <a:r>
              <a:rPr sz="2800" b="1" spc="-20" dirty="0">
                <a:solidFill>
                  <a:srgbClr val="009800"/>
                </a:solidFill>
                <a:latin typeface="+mj-lt"/>
                <a:cs typeface="Calibri"/>
              </a:rPr>
              <a:t>ed</a:t>
            </a:r>
            <a:endParaRPr sz="2800" dirty="0">
              <a:latin typeface="+mj-lt"/>
              <a:cs typeface="Calibri"/>
            </a:endParaRPr>
          </a:p>
          <a:p>
            <a:pPr marL="12700" algn="ctr">
              <a:lnSpc>
                <a:spcPts val="3025"/>
              </a:lnSpc>
            </a:pPr>
            <a:r>
              <a:rPr sz="2800" b="1" spc="-15" dirty="0">
                <a:solidFill>
                  <a:srgbClr val="009800"/>
                </a:solidFill>
                <a:latin typeface="+mj-lt"/>
                <a:cs typeface="Calibri"/>
              </a:rPr>
              <a:t>on</a:t>
            </a:r>
            <a:r>
              <a:rPr sz="2800" b="1" spc="-70" dirty="0">
                <a:solidFill>
                  <a:srgbClr val="009800"/>
                </a:solidFill>
                <a:latin typeface="+mj-lt"/>
                <a:cs typeface="Times New Roman"/>
              </a:rPr>
              <a:t> </a:t>
            </a:r>
            <a:r>
              <a:rPr sz="2800" b="1" spc="-55" dirty="0">
                <a:solidFill>
                  <a:srgbClr val="009800"/>
                </a:solidFill>
                <a:latin typeface="+mj-lt"/>
                <a:cs typeface="Calibri"/>
              </a:rPr>
              <a:t>s</a:t>
            </a:r>
            <a:r>
              <a:rPr sz="2800" b="1" spc="-35" dirty="0">
                <a:solidFill>
                  <a:srgbClr val="009800"/>
                </a:solidFill>
                <a:latin typeface="+mj-lt"/>
                <a:cs typeface="Calibri"/>
              </a:rPr>
              <a:t>t</a:t>
            </a:r>
            <a:r>
              <a:rPr sz="2800" b="1" spc="-15" dirty="0">
                <a:solidFill>
                  <a:srgbClr val="009800"/>
                </a:solidFill>
                <a:latin typeface="+mj-lt"/>
                <a:cs typeface="Calibri"/>
              </a:rPr>
              <a:t>a</a:t>
            </a:r>
            <a:r>
              <a:rPr sz="2800" b="1" spc="-50" dirty="0">
                <a:solidFill>
                  <a:srgbClr val="009800"/>
                </a:solidFill>
                <a:latin typeface="+mj-lt"/>
                <a:cs typeface="Calibri"/>
              </a:rPr>
              <a:t>g</a:t>
            </a:r>
            <a:r>
              <a:rPr sz="2800" b="1" spc="-15" dirty="0">
                <a:solidFill>
                  <a:srgbClr val="009800"/>
                </a:solidFill>
                <a:latin typeface="+mj-lt"/>
                <a:cs typeface="Calibri"/>
              </a:rPr>
              <a:t>e</a:t>
            </a:r>
            <a:r>
              <a:rPr sz="2800" b="1" spc="-50" dirty="0">
                <a:solidFill>
                  <a:srgbClr val="009800"/>
                </a:solidFill>
                <a:latin typeface="+mj-lt"/>
                <a:cs typeface="Times New Roman"/>
              </a:rPr>
              <a:t> </a:t>
            </a:r>
            <a:r>
              <a:rPr sz="2800" b="1" spc="-15" dirty="0">
                <a:solidFill>
                  <a:srgbClr val="009800"/>
                </a:solidFill>
                <a:latin typeface="+mj-lt"/>
                <a:cs typeface="Calibri"/>
              </a:rPr>
              <a:t>of</a:t>
            </a:r>
            <a:r>
              <a:rPr sz="2800" b="1" spc="-75" dirty="0">
                <a:solidFill>
                  <a:srgbClr val="009800"/>
                </a:solidFill>
                <a:latin typeface="+mj-lt"/>
                <a:cs typeface="Times New Roman"/>
              </a:rPr>
              <a:t> </a:t>
            </a:r>
            <a:r>
              <a:rPr sz="2800" b="1" spc="-15" dirty="0" err="1">
                <a:solidFill>
                  <a:srgbClr val="009800"/>
                </a:solidFill>
                <a:latin typeface="+mj-lt"/>
                <a:cs typeface="Calibri"/>
              </a:rPr>
              <a:t>bla</a:t>
            </a:r>
            <a:r>
              <a:rPr sz="2800" b="1" spc="-60" dirty="0" err="1">
                <a:solidFill>
                  <a:srgbClr val="009800"/>
                </a:solidFill>
                <a:latin typeface="+mj-lt"/>
                <a:cs typeface="Calibri"/>
              </a:rPr>
              <a:t>s</a:t>
            </a:r>
            <a:r>
              <a:rPr sz="2800" b="1" spc="-35" dirty="0" err="1">
                <a:solidFill>
                  <a:srgbClr val="009800"/>
                </a:solidFill>
                <a:latin typeface="+mj-lt"/>
                <a:cs typeface="Calibri"/>
              </a:rPr>
              <a:t>t</a:t>
            </a:r>
            <a:r>
              <a:rPr sz="2800" b="1" spc="-20" dirty="0" err="1">
                <a:solidFill>
                  <a:srgbClr val="009800"/>
                </a:solidFill>
                <a:latin typeface="+mj-lt"/>
                <a:cs typeface="Calibri"/>
              </a:rPr>
              <a:t>o</a:t>
            </a:r>
            <a:r>
              <a:rPr lang="cs-CZ" sz="2800" b="1" spc="-20" dirty="0">
                <a:solidFill>
                  <a:srgbClr val="009800"/>
                </a:solidFill>
                <a:latin typeface="+mj-lt"/>
                <a:cs typeface="Calibri"/>
              </a:rPr>
              <a:t>cyst</a:t>
            </a:r>
            <a:endParaRPr sz="2800" dirty="0">
              <a:latin typeface="+mj-lt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sz="half" idx="2"/>
          </p:nvPr>
        </p:nvSpPr>
        <p:spPr>
          <a:xfrm>
            <a:off x="193572" y="1483994"/>
            <a:ext cx="5244253" cy="4174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e</a:t>
            </a:r>
            <a:r>
              <a:rPr lang="en-US" sz="2400" dirty="0" err="1">
                <a:latin typeface="+mn-lt"/>
              </a:rPr>
              <a:t>mbryoblast</a:t>
            </a:r>
            <a:r>
              <a:rPr lang="en-US" sz="2400" dirty="0">
                <a:latin typeface="+mn-lt"/>
              </a:rPr>
              <a:t> divide</a:t>
            </a:r>
            <a:r>
              <a:rPr lang="cs-CZ" sz="2400" dirty="0">
                <a:latin typeface="+mn-lt"/>
              </a:rPr>
              <a:t>s</a:t>
            </a:r>
            <a:r>
              <a:rPr lang="en-US" sz="2400" dirty="0">
                <a:latin typeface="+mn-lt"/>
              </a:rPr>
              <a:t> into 2 cell clusters </a:t>
            </a:r>
            <a:r>
              <a:rPr lang="en-US" sz="2400" b="0" dirty="0" err="1">
                <a:latin typeface="+mn-lt"/>
              </a:rPr>
              <a:t>befor</a:t>
            </a:r>
            <a:r>
              <a:rPr lang="cs-CZ" sz="2400" b="0" dirty="0">
                <a:latin typeface="+mn-lt"/>
              </a:rPr>
              <a:t>e</a:t>
            </a:r>
            <a:r>
              <a:rPr lang="en-US" sz="2400" b="0" dirty="0">
                <a:latin typeface="+mn-lt"/>
              </a:rPr>
              <a:t> creation of germ disc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0" dirty="0">
                <a:latin typeface="+mn-lt"/>
              </a:rPr>
              <a:t>trophoblast does not </a:t>
            </a:r>
            <a:r>
              <a:rPr lang="cs-CZ" sz="2400" b="0" dirty="0" err="1">
                <a:latin typeface="+mn-lt"/>
              </a:rPr>
              <a:t>separate</a:t>
            </a:r>
            <a:r>
              <a:rPr lang="en-US" sz="2400" b="0" dirty="0">
                <a:latin typeface="+mn-lt"/>
              </a:rPr>
              <a:t>, remains common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fetal membranes: </a:t>
            </a:r>
            <a:r>
              <a:rPr lang="en-US" sz="2400" b="0" dirty="0">
                <a:latin typeface="+mn-lt"/>
              </a:rPr>
              <a:t>separate amnion </a:t>
            </a:r>
            <a:r>
              <a:rPr lang="en-US" sz="2400" dirty="0">
                <a:latin typeface="+mn-lt"/>
              </a:rPr>
              <a:t>(diamniotic), </a:t>
            </a:r>
            <a:r>
              <a:rPr lang="en-US" sz="2400" b="0" dirty="0">
                <a:latin typeface="+mn-lt"/>
              </a:rPr>
              <a:t>common chorion </a:t>
            </a:r>
            <a:r>
              <a:rPr lang="en-US" sz="2400" dirty="0">
                <a:latin typeface="+mn-lt"/>
              </a:rPr>
              <a:t>(</a:t>
            </a:r>
            <a:r>
              <a:rPr lang="en-US" sz="2400" dirty="0" err="1">
                <a:latin typeface="+mn-lt"/>
              </a:rPr>
              <a:t>monochorial</a:t>
            </a:r>
            <a:r>
              <a:rPr lang="en-US" sz="2400" dirty="0">
                <a:latin typeface="+mn-lt"/>
              </a:rPr>
              <a:t>) </a:t>
            </a:r>
            <a:r>
              <a:rPr lang="en-US" sz="2400" b="0" dirty="0">
                <a:latin typeface="+mn-lt"/>
              </a:rPr>
              <a:t>and common placenta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b="0" dirty="0" err="1">
                <a:latin typeface="+mn-lt"/>
              </a:rPr>
              <a:t>the</a:t>
            </a:r>
            <a:r>
              <a:rPr lang="cs-CZ" sz="2400" b="0" dirty="0">
                <a:latin typeface="+mn-lt"/>
              </a:rPr>
              <a:t> most </a:t>
            </a:r>
            <a:r>
              <a:rPr lang="cs-CZ" sz="2400" b="0" dirty="0" err="1">
                <a:latin typeface="+mn-lt"/>
              </a:rPr>
              <a:t>frequent</a:t>
            </a:r>
            <a:r>
              <a:rPr lang="cs-CZ" sz="2400" b="0" dirty="0">
                <a:latin typeface="+mn-lt"/>
              </a:rPr>
              <a:t> (65 %) </a:t>
            </a:r>
          </a:p>
        </p:txBody>
      </p:sp>
      <p:sp>
        <p:nvSpPr>
          <p:cNvPr id="4" name="object 4"/>
          <p:cNvSpPr/>
          <p:nvPr/>
        </p:nvSpPr>
        <p:spPr>
          <a:xfrm>
            <a:off x="5835639" y="0"/>
            <a:ext cx="4832360" cy="68341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99662" y="2276698"/>
            <a:ext cx="810705" cy="843574"/>
          </a:xfrm>
          <a:custGeom>
            <a:avLst/>
            <a:gdLst/>
            <a:ahLst/>
            <a:cxnLst/>
            <a:rect l="l" t="t" r="r" b="b"/>
            <a:pathLst>
              <a:path w="504825" h="504825">
                <a:moveTo>
                  <a:pt x="0" y="504824"/>
                </a:moveTo>
                <a:lnTo>
                  <a:pt x="504824" y="504824"/>
                </a:lnTo>
                <a:lnTo>
                  <a:pt x="504824" y="0"/>
                </a:lnTo>
                <a:lnTo>
                  <a:pt x="0" y="0"/>
                </a:lnTo>
                <a:lnTo>
                  <a:pt x="0" y="504824"/>
                </a:lnTo>
                <a:close/>
              </a:path>
            </a:pathLst>
          </a:custGeom>
          <a:solidFill>
            <a:srgbClr val="92D050">
              <a:alpha val="40000"/>
            </a:srgbClr>
          </a:solidFill>
          <a:ln w="38100">
            <a:solidFill>
              <a:srgbClr val="00A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596257" y="195315"/>
            <a:ext cx="1222375" cy="400050"/>
          </a:xfrm>
          <a:custGeom>
            <a:avLst/>
            <a:gdLst/>
            <a:ahLst/>
            <a:cxnLst/>
            <a:rect l="l" t="t" r="r" b="b"/>
            <a:pathLst>
              <a:path w="1222375" h="400050">
                <a:moveTo>
                  <a:pt x="0" y="400049"/>
                </a:moveTo>
                <a:lnTo>
                  <a:pt x="1222379" y="400049"/>
                </a:lnTo>
                <a:lnTo>
                  <a:pt x="1222379" y="0"/>
                </a:lnTo>
                <a:lnTo>
                  <a:pt x="0" y="0"/>
                </a:lnTo>
                <a:lnTo>
                  <a:pt x="0" y="4000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675885" y="268998"/>
            <a:ext cx="845819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b="1" dirty="0">
                <a:latin typeface="Arial"/>
                <a:cs typeface="Arial"/>
              </a:rPr>
              <a:t>TWINS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184910" y="687392"/>
            <a:ext cx="3517900" cy="338455"/>
          </a:xfrm>
          <a:custGeom>
            <a:avLst/>
            <a:gdLst/>
            <a:ahLst/>
            <a:cxnLst/>
            <a:rect l="l" t="t" r="r" b="b"/>
            <a:pathLst>
              <a:path w="3517900" h="338455">
                <a:moveTo>
                  <a:pt x="0" y="338139"/>
                </a:moveTo>
                <a:lnTo>
                  <a:pt x="3517879" y="338139"/>
                </a:lnTo>
                <a:lnTo>
                  <a:pt x="3517879" y="0"/>
                </a:lnTo>
                <a:lnTo>
                  <a:pt x="0" y="0"/>
                </a:lnTo>
                <a:lnTo>
                  <a:pt x="0" y="3381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264406" y="754469"/>
            <a:ext cx="81406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spc="-15" dirty="0">
                <a:latin typeface="Arial"/>
                <a:cs typeface="Arial"/>
              </a:rPr>
              <a:t>d</a:t>
            </a:r>
            <a:r>
              <a:rPr sz="1600" spc="-10" dirty="0">
                <a:latin typeface="Arial"/>
                <a:cs typeface="Arial"/>
              </a:rPr>
              <a:t>iz</a:t>
            </a:r>
            <a:r>
              <a:rPr sz="1600" spc="-30" dirty="0">
                <a:latin typeface="Arial"/>
                <a:cs typeface="Arial"/>
              </a:rPr>
              <a:t>y</a:t>
            </a:r>
            <a:r>
              <a:rPr sz="1600" spc="-15" dirty="0">
                <a:latin typeface="Arial"/>
                <a:cs typeface="Arial"/>
              </a:rPr>
              <a:t>got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c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250855" y="754469"/>
            <a:ext cx="116332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spc="-10" dirty="0">
                <a:latin typeface="Arial"/>
                <a:cs typeface="Arial"/>
              </a:rPr>
              <a:t>mono</a:t>
            </a:r>
            <a:r>
              <a:rPr sz="1600" spc="-5" dirty="0">
                <a:latin typeface="Arial"/>
                <a:cs typeface="Arial"/>
              </a:rPr>
              <a:t>z</a:t>
            </a:r>
            <a:r>
              <a:rPr sz="1600" spc="-30" dirty="0">
                <a:latin typeface="Arial"/>
                <a:cs typeface="Arial"/>
              </a:rPr>
              <a:t>y</a:t>
            </a:r>
            <a:r>
              <a:rPr sz="1600" spc="-15" dirty="0">
                <a:latin typeface="Arial"/>
                <a:cs typeface="Arial"/>
              </a:rPr>
              <a:t>got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c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7466120" y="6016354"/>
            <a:ext cx="1889017" cy="646331"/>
          </a:xfrm>
          <a:prstGeom prst="rect">
            <a:avLst/>
          </a:prstGeom>
          <a:solidFill>
            <a:srgbClr val="92D050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cs-CZ" sz="1200" dirty="0" err="1">
                <a:latin typeface="+mj-lt"/>
              </a:rPr>
              <a:t>separate</a:t>
            </a:r>
            <a:r>
              <a:rPr lang="cs-CZ" sz="1200" dirty="0">
                <a:latin typeface="+mj-lt"/>
              </a:rPr>
              <a:t> amnion, </a:t>
            </a:r>
          </a:p>
          <a:p>
            <a:r>
              <a:rPr lang="cs-CZ" sz="1200" dirty="0" err="1">
                <a:latin typeface="+mj-lt"/>
              </a:rPr>
              <a:t>common</a:t>
            </a:r>
            <a:r>
              <a:rPr lang="cs-CZ" sz="1200" dirty="0">
                <a:latin typeface="+mj-lt"/>
              </a:rPr>
              <a:t> chorion, </a:t>
            </a:r>
          </a:p>
          <a:p>
            <a:r>
              <a:rPr lang="cs-CZ" sz="1200" dirty="0" err="1">
                <a:latin typeface="+mj-lt"/>
              </a:rPr>
              <a:t>common</a:t>
            </a:r>
            <a:r>
              <a:rPr lang="cs-CZ" sz="1200" dirty="0">
                <a:latin typeface="+mj-lt"/>
              </a:rPr>
              <a:t> placenta </a:t>
            </a:r>
          </a:p>
        </p:txBody>
      </p:sp>
    </p:spTree>
    <p:extLst>
      <p:ext uri="{BB962C8B-B14F-4D97-AF65-F5344CB8AC3E}">
        <p14:creationId xmlns:p14="http://schemas.microsoft.com/office/powerpoint/2010/main" val="24101507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5818231" y="-80127"/>
            <a:ext cx="5146588" cy="69381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542" y="555433"/>
            <a:ext cx="4591057" cy="115416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2700" marR="5080" algn="ctr">
              <a:lnSpc>
                <a:spcPts val="3020"/>
              </a:lnSpc>
            </a:pPr>
            <a:r>
              <a:rPr sz="2800" b="1" spc="-25" dirty="0">
                <a:solidFill>
                  <a:srgbClr val="0000FF"/>
                </a:solidFill>
                <a:cs typeface="Calibri"/>
              </a:rPr>
              <a:t>MON</a:t>
            </a:r>
            <a:r>
              <a:rPr sz="2800" b="1" spc="-70" dirty="0">
                <a:solidFill>
                  <a:srgbClr val="0000FF"/>
                </a:solidFill>
                <a:cs typeface="Calibri"/>
              </a:rPr>
              <a:t>O</a:t>
            </a:r>
            <a:r>
              <a:rPr sz="2800" b="1" spc="-35" dirty="0">
                <a:solidFill>
                  <a:srgbClr val="0000FF"/>
                </a:solidFill>
                <a:cs typeface="Calibri"/>
              </a:rPr>
              <a:t>Z</a:t>
            </a:r>
            <a:r>
              <a:rPr sz="2800" b="1" spc="-130" dirty="0">
                <a:solidFill>
                  <a:srgbClr val="0000FF"/>
                </a:solidFill>
                <a:cs typeface="Calibri"/>
              </a:rPr>
              <a:t>Y</a:t>
            </a:r>
            <a:r>
              <a:rPr sz="2800" b="1" spc="-25" dirty="0">
                <a:solidFill>
                  <a:srgbClr val="0000FF"/>
                </a:solidFill>
                <a:cs typeface="Calibri"/>
              </a:rPr>
              <a:t>G</a:t>
            </a:r>
            <a:r>
              <a:rPr sz="2800" b="1" spc="-85" dirty="0">
                <a:solidFill>
                  <a:srgbClr val="0000FF"/>
                </a:solidFill>
                <a:cs typeface="Calibri"/>
              </a:rPr>
              <a:t>O</a:t>
            </a:r>
            <a:r>
              <a:rPr sz="2800" b="1" spc="-20" dirty="0">
                <a:solidFill>
                  <a:srgbClr val="0000FF"/>
                </a:solidFill>
                <a:cs typeface="Calibri"/>
              </a:rPr>
              <a:t>TI</a:t>
            </a:r>
            <a:r>
              <a:rPr sz="2800" b="1" spc="-15" dirty="0">
                <a:solidFill>
                  <a:srgbClr val="0000FF"/>
                </a:solidFill>
                <a:cs typeface="Calibri"/>
              </a:rPr>
              <a:t>C</a:t>
            </a:r>
            <a:r>
              <a:rPr sz="2800" b="1" spc="-55" dirty="0">
                <a:solidFill>
                  <a:srgbClr val="0000FF"/>
                </a:solidFill>
                <a:cs typeface="Times New Roman"/>
              </a:rPr>
              <a:t> </a:t>
            </a:r>
            <a:r>
              <a:rPr sz="2800" b="1" spc="-15" dirty="0">
                <a:solidFill>
                  <a:srgbClr val="009800"/>
                </a:solidFill>
                <a:cs typeface="Calibri"/>
              </a:rPr>
              <a:t>sep</a:t>
            </a:r>
            <a:r>
              <a:rPr sz="2800" b="1" spc="-25" dirty="0">
                <a:solidFill>
                  <a:srgbClr val="009800"/>
                </a:solidFill>
                <a:cs typeface="Calibri"/>
              </a:rPr>
              <a:t>a</a:t>
            </a:r>
            <a:r>
              <a:rPr sz="2800" b="1" spc="-60" dirty="0">
                <a:solidFill>
                  <a:srgbClr val="009800"/>
                </a:solidFill>
                <a:cs typeface="Calibri"/>
              </a:rPr>
              <a:t>r</a:t>
            </a:r>
            <a:r>
              <a:rPr sz="2800" b="1" spc="-40" dirty="0">
                <a:solidFill>
                  <a:srgbClr val="009800"/>
                </a:solidFill>
                <a:cs typeface="Calibri"/>
              </a:rPr>
              <a:t>a</a:t>
            </a:r>
            <a:r>
              <a:rPr sz="2800" b="1" spc="-50" dirty="0">
                <a:solidFill>
                  <a:srgbClr val="009800"/>
                </a:solidFill>
                <a:cs typeface="Calibri"/>
              </a:rPr>
              <a:t>t</a:t>
            </a:r>
            <a:r>
              <a:rPr sz="2800" b="1" spc="-20" dirty="0">
                <a:solidFill>
                  <a:srgbClr val="009800"/>
                </a:solidFill>
                <a:cs typeface="Calibri"/>
              </a:rPr>
              <a:t>ed</a:t>
            </a:r>
            <a:r>
              <a:rPr sz="2800" b="1" spc="-15" dirty="0">
                <a:solidFill>
                  <a:srgbClr val="009800"/>
                </a:solidFill>
                <a:cs typeface="Times New Roman"/>
              </a:rPr>
              <a:t> </a:t>
            </a:r>
            <a:r>
              <a:rPr sz="2800" b="1" spc="-15" dirty="0">
                <a:solidFill>
                  <a:srgbClr val="009800"/>
                </a:solidFill>
                <a:cs typeface="Calibri"/>
              </a:rPr>
              <a:t>on</a:t>
            </a:r>
            <a:r>
              <a:rPr sz="2800" b="1" spc="-70" dirty="0">
                <a:solidFill>
                  <a:srgbClr val="009800"/>
                </a:solidFill>
                <a:cs typeface="Times New Roman"/>
              </a:rPr>
              <a:t> </a:t>
            </a:r>
            <a:r>
              <a:rPr sz="2800" b="1" spc="-55" dirty="0">
                <a:solidFill>
                  <a:srgbClr val="009800"/>
                </a:solidFill>
                <a:cs typeface="Calibri"/>
              </a:rPr>
              <a:t>s</a:t>
            </a:r>
            <a:r>
              <a:rPr sz="2800" b="1" spc="-35" dirty="0">
                <a:solidFill>
                  <a:srgbClr val="009800"/>
                </a:solidFill>
                <a:cs typeface="Calibri"/>
              </a:rPr>
              <a:t>t</a:t>
            </a:r>
            <a:r>
              <a:rPr sz="2800" b="1" spc="-15" dirty="0">
                <a:solidFill>
                  <a:srgbClr val="009800"/>
                </a:solidFill>
                <a:cs typeface="Calibri"/>
              </a:rPr>
              <a:t>a</a:t>
            </a:r>
            <a:r>
              <a:rPr sz="2800" b="1" spc="-50" dirty="0">
                <a:solidFill>
                  <a:srgbClr val="009800"/>
                </a:solidFill>
                <a:cs typeface="Calibri"/>
              </a:rPr>
              <a:t>g</a:t>
            </a:r>
            <a:r>
              <a:rPr sz="2800" b="1" spc="-15" dirty="0">
                <a:solidFill>
                  <a:srgbClr val="009800"/>
                </a:solidFill>
                <a:cs typeface="Calibri"/>
              </a:rPr>
              <a:t>e</a:t>
            </a:r>
            <a:r>
              <a:rPr sz="2800" b="1" spc="-50" dirty="0">
                <a:solidFill>
                  <a:srgbClr val="009800"/>
                </a:solidFill>
                <a:cs typeface="Times New Roman"/>
              </a:rPr>
              <a:t> </a:t>
            </a:r>
            <a:r>
              <a:rPr sz="2800" b="1" spc="-15" dirty="0">
                <a:solidFill>
                  <a:srgbClr val="009800"/>
                </a:solidFill>
                <a:cs typeface="Calibri"/>
              </a:rPr>
              <a:t>of</a:t>
            </a:r>
            <a:r>
              <a:rPr sz="2800" b="1" spc="-75" dirty="0">
                <a:solidFill>
                  <a:srgbClr val="009800"/>
                </a:solidFill>
                <a:cs typeface="Times New Roman"/>
              </a:rPr>
              <a:t> </a:t>
            </a:r>
            <a:r>
              <a:rPr sz="2800" b="1" spc="-15" dirty="0">
                <a:solidFill>
                  <a:srgbClr val="009800"/>
                </a:solidFill>
                <a:cs typeface="Calibri"/>
              </a:rPr>
              <a:t>bilaminar</a:t>
            </a:r>
            <a:r>
              <a:rPr sz="2800" b="1" spc="-60" dirty="0">
                <a:solidFill>
                  <a:srgbClr val="009800"/>
                </a:solidFill>
                <a:cs typeface="Times New Roman"/>
              </a:rPr>
              <a:t> </a:t>
            </a:r>
            <a:r>
              <a:rPr sz="2800" b="1" spc="-45" dirty="0">
                <a:solidFill>
                  <a:srgbClr val="009800"/>
                </a:solidFill>
                <a:cs typeface="Calibri"/>
              </a:rPr>
              <a:t>g</a:t>
            </a:r>
            <a:r>
              <a:rPr sz="2800" b="1" spc="-25" dirty="0">
                <a:solidFill>
                  <a:srgbClr val="009800"/>
                </a:solidFill>
                <a:cs typeface="Calibri"/>
              </a:rPr>
              <a:t>erm</a:t>
            </a:r>
            <a:r>
              <a:rPr sz="2800" b="1" spc="-15" dirty="0">
                <a:solidFill>
                  <a:srgbClr val="009800"/>
                </a:solidFill>
                <a:cs typeface="Times New Roman"/>
              </a:rPr>
              <a:t> </a:t>
            </a:r>
            <a:r>
              <a:rPr sz="2800" b="1" spc="-15" dirty="0">
                <a:solidFill>
                  <a:srgbClr val="009800"/>
                </a:solidFill>
                <a:cs typeface="Calibri"/>
              </a:rPr>
              <a:t>disc</a:t>
            </a:r>
            <a:endParaRPr sz="2800" dirty="0"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1011" y="1920895"/>
            <a:ext cx="5071850" cy="3877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latin typeface="+mn-lt"/>
                <a:cs typeface="Calibri" panose="020F0502020204030204" pitchFamily="34" charset="0"/>
              </a:rPr>
              <a:t>c</a:t>
            </a:r>
            <a:r>
              <a:rPr lang="en-US" sz="2800" b="1" dirty="0" err="1">
                <a:latin typeface="+mn-lt"/>
                <a:cs typeface="Calibri" panose="020F0502020204030204" pitchFamily="34" charset="0"/>
              </a:rPr>
              <a:t>reation</a:t>
            </a:r>
            <a:r>
              <a:rPr lang="en-US" sz="2800" b="1" dirty="0">
                <a:latin typeface="+mn-lt"/>
                <a:cs typeface="Calibri" panose="020F0502020204030204" pitchFamily="34" charset="0"/>
              </a:rPr>
              <a:t> of 2 primitive streaks</a:t>
            </a:r>
            <a:endParaRPr lang="cs-CZ" sz="2800" b="1" dirty="0">
              <a:latin typeface="+mn-lt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b="1" dirty="0">
                <a:latin typeface="+mn-lt"/>
                <a:cs typeface="Calibri" panose="020F0502020204030204" pitchFamily="34" charset="0"/>
              </a:rPr>
              <a:t>f</a:t>
            </a:r>
            <a:r>
              <a:rPr lang="en-US" sz="2800" b="1" dirty="0" err="1">
                <a:latin typeface="+mn-lt"/>
                <a:cs typeface="Calibri" panose="020F0502020204030204" pitchFamily="34" charset="0"/>
              </a:rPr>
              <a:t>etal</a:t>
            </a:r>
            <a:r>
              <a:rPr lang="en-US" sz="2800" b="1" dirty="0">
                <a:latin typeface="+mn-lt"/>
                <a:cs typeface="Calibri" panose="020F0502020204030204" pitchFamily="34" charset="0"/>
              </a:rPr>
              <a:t> membranes are common </a:t>
            </a:r>
            <a:r>
              <a:rPr lang="en-US" sz="2800" dirty="0">
                <a:latin typeface="+mn-lt"/>
                <a:cs typeface="Calibri" panose="020F0502020204030204" pitchFamily="34" charset="0"/>
              </a:rPr>
              <a:t>– amnion, chorion</a:t>
            </a:r>
            <a:r>
              <a:rPr lang="cs-CZ" sz="2800" dirty="0">
                <a:latin typeface="+mn-lt"/>
                <a:cs typeface="Calibri" panose="020F0502020204030204" pitchFamily="34" charset="0"/>
              </a:rPr>
              <a:t>,</a:t>
            </a:r>
            <a:r>
              <a:rPr lang="en-US" sz="2800" dirty="0">
                <a:latin typeface="+mn-lt"/>
                <a:cs typeface="Calibri" panose="020F0502020204030204" pitchFamily="34" charset="0"/>
              </a:rPr>
              <a:t> placenta </a:t>
            </a:r>
            <a:r>
              <a:rPr lang="en-US" sz="2800" b="1" dirty="0">
                <a:latin typeface="+mn-lt"/>
                <a:cs typeface="Calibri" panose="020F0502020204030204" pitchFamily="34" charset="0"/>
              </a:rPr>
              <a:t>(</a:t>
            </a:r>
            <a:r>
              <a:rPr lang="en-US" sz="2800" b="1" dirty="0" err="1">
                <a:latin typeface="+mn-lt"/>
                <a:cs typeface="Calibri" panose="020F0502020204030204" pitchFamily="34" charset="0"/>
              </a:rPr>
              <a:t>monochor</a:t>
            </a:r>
            <a:r>
              <a:rPr lang="cs-CZ" sz="2800" b="1" dirty="0" err="1">
                <a:latin typeface="+mn-lt"/>
                <a:cs typeface="Calibri" panose="020F0502020204030204" pitchFamily="34" charset="0"/>
              </a:rPr>
              <a:t>ia</a:t>
            </a:r>
            <a:r>
              <a:rPr lang="en-US" sz="2800" b="1" dirty="0">
                <a:latin typeface="+mn-lt"/>
                <a:cs typeface="Calibri" panose="020F0502020204030204" pitchFamily="34" charset="0"/>
              </a:rPr>
              <a:t>l, </a:t>
            </a:r>
            <a:r>
              <a:rPr lang="en-US" sz="2800" b="1" dirty="0" err="1">
                <a:latin typeface="+mn-lt"/>
                <a:cs typeface="Calibri" panose="020F0502020204030204" pitchFamily="34" charset="0"/>
              </a:rPr>
              <a:t>monoamniotic</a:t>
            </a:r>
            <a:r>
              <a:rPr lang="en-US" sz="2800" b="1" dirty="0">
                <a:latin typeface="+mn-lt"/>
                <a:cs typeface="Calibri" panose="020F0502020204030204" pitchFamily="34" charset="0"/>
              </a:rPr>
              <a:t>) </a:t>
            </a:r>
            <a:endParaRPr lang="cs-CZ" sz="2800" b="1" dirty="0">
              <a:latin typeface="+mn-lt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latin typeface="+mn-lt"/>
                <a:cs typeface="Calibri" panose="020F0502020204030204" pitchFamily="34" charset="0"/>
              </a:rPr>
              <a:t>c</a:t>
            </a:r>
            <a:r>
              <a:rPr lang="en-US" sz="2800" dirty="0" err="1">
                <a:latin typeface="+mn-lt"/>
                <a:cs typeface="Calibri" panose="020F0502020204030204" pitchFamily="34" charset="0"/>
              </a:rPr>
              <a:t>onjoined</a:t>
            </a:r>
            <a:r>
              <a:rPr lang="en-US" sz="2800" dirty="0">
                <a:latin typeface="+mn-lt"/>
                <a:cs typeface="Calibri" panose="020F0502020204030204" pitchFamily="34" charset="0"/>
              </a:rPr>
              <a:t> „Siamese“ twins develop in case of incomplete separation </a:t>
            </a:r>
          </a:p>
        </p:txBody>
      </p:sp>
      <p:sp>
        <p:nvSpPr>
          <p:cNvPr id="7" name="object 7"/>
          <p:cNvSpPr/>
          <p:nvPr/>
        </p:nvSpPr>
        <p:spPr>
          <a:xfrm>
            <a:off x="7604119" y="207960"/>
            <a:ext cx="1186180" cy="370205"/>
          </a:xfrm>
          <a:custGeom>
            <a:avLst/>
            <a:gdLst/>
            <a:ahLst/>
            <a:cxnLst/>
            <a:rect l="l" t="t" r="r" b="b"/>
            <a:pathLst>
              <a:path w="1186179" h="370205">
                <a:moveTo>
                  <a:pt x="0" y="369880"/>
                </a:moveTo>
                <a:lnTo>
                  <a:pt x="1185863" y="369880"/>
                </a:lnTo>
                <a:lnTo>
                  <a:pt x="1185863" y="0"/>
                </a:lnTo>
                <a:lnTo>
                  <a:pt x="0" y="0"/>
                </a:lnTo>
                <a:lnTo>
                  <a:pt x="0" y="3698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683757" y="278434"/>
            <a:ext cx="1422535" cy="27699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spc="-15" dirty="0">
                <a:latin typeface="Arial"/>
                <a:cs typeface="Arial"/>
              </a:rPr>
              <a:t>TW</a:t>
            </a:r>
            <a:r>
              <a:rPr b="1" spc="-10" dirty="0">
                <a:latin typeface="Arial"/>
                <a:cs typeface="Arial"/>
              </a:rPr>
              <a:t>INS</a:t>
            </a:r>
            <a:endParaRPr dirty="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211945" y="693732"/>
            <a:ext cx="3632200" cy="338455"/>
          </a:xfrm>
          <a:custGeom>
            <a:avLst/>
            <a:gdLst/>
            <a:ahLst/>
            <a:cxnLst/>
            <a:rect l="l" t="t" r="r" b="b"/>
            <a:pathLst>
              <a:path w="3632200" h="338455">
                <a:moveTo>
                  <a:pt x="0" y="338139"/>
                </a:moveTo>
                <a:lnTo>
                  <a:pt x="3632179" y="338139"/>
                </a:lnTo>
                <a:lnTo>
                  <a:pt x="3632179" y="0"/>
                </a:lnTo>
                <a:lnTo>
                  <a:pt x="0" y="0"/>
                </a:lnTo>
                <a:lnTo>
                  <a:pt x="0" y="3381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291457" y="760946"/>
            <a:ext cx="81406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spc="-15" dirty="0">
                <a:latin typeface="Arial"/>
                <a:cs typeface="Arial"/>
              </a:rPr>
              <a:t>d</a:t>
            </a:r>
            <a:r>
              <a:rPr sz="1600" spc="-10" dirty="0">
                <a:latin typeface="Arial"/>
                <a:cs typeface="Arial"/>
              </a:rPr>
              <a:t>iz</a:t>
            </a:r>
            <a:r>
              <a:rPr sz="1600" spc="-30" dirty="0">
                <a:latin typeface="Arial"/>
                <a:cs typeface="Arial"/>
              </a:rPr>
              <a:t>y</a:t>
            </a:r>
            <a:r>
              <a:rPr sz="1600" spc="-15" dirty="0">
                <a:latin typeface="Arial"/>
                <a:cs typeface="Arial"/>
              </a:rPr>
              <a:t>got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c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63921" y="760946"/>
            <a:ext cx="116332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spc="-10" dirty="0">
                <a:latin typeface="Arial"/>
                <a:cs typeface="Arial"/>
              </a:rPr>
              <a:t>mono</a:t>
            </a:r>
            <a:r>
              <a:rPr sz="1600" spc="-5" dirty="0">
                <a:latin typeface="Arial"/>
                <a:cs typeface="Arial"/>
              </a:rPr>
              <a:t>z</a:t>
            </a:r>
            <a:r>
              <a:rPr sz="1600" spc="-30" dirty="0">
                <a:latin typeface="Arial"/>
                <a:cs typeface="Arial"/>
              </a:rPr>
              <a:t>y</a:t>
            </a:r>
            <a:r>
              <a:rPr sz="1600" spc="-15" dirty="0">
                <a:latin typeface="Arial"/>
                <a:cs typeface="Arial"/>
              </a:rPr>
              <a:t>got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c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115050" y="6130922"/>
            <a:ext cx="4552950" cy="568325"/>
          </a:xfrm>
          <a:custGeom>
            <a:avLst/>
            <a:gdLst/>
            <a:ahLst/>
            <a:cxnLst/>
            <a:rect l="l" t="t" r="r" b="b"/>
            <a:pathLst>
              <a:path w="4552950" h="568325">
                <a:moveTo>
                  <a:pt x="0" y="568333"/>
                </a:moveTo>
                <a:lnTo>
                  <a:pt x="4552949" y="568333"/>
                </a:lnTo>
                <a:lnTo>
                  <a:pt x="4552949" y="0"/>
                </a:lnTo>
                <a:lnTo>
                  <a:pt x="0" y="0"/>
                </a:lnTo>
                <a:lnTo>
                  <a:pt x="0" y="5683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485490" y="6168862"/>
            <a:ext cx="2043492" cy="492443"/>
          </a:xfrm>
          <a:prstGeom prst="rect">
            <a:avLst/>
          </a:prstGeom>
          <a:solidFill>
            <a:srgbClr val="00CC00"/>
          </a:solidFill>
          <a:ln w="19049">
            <a:solidFill>
              <a:srgbClr val="00AF5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3185" marR="83820"/>
            <a:r>
              <a:rPr sz="1600" dirty="0">
                <a:latin typeface="Arial"/>
                <a:cs typeface="Arial"/>
              </a:rPr>
              <a:t>c</a:t>
            </a:r>
            <a:r>
              <a:rPr sz="1600" spc="-5" dirty="0">
                <a:latin typeface="Arial"/>
                <a:cs typeface="Arial"/>
              </a:rPr>
              <a:t>o</a:t>
            </a:r>
            <a:r>
              <a:rPr sz="1600" spc="-10" dirty="0">
                <a:latin typeface="Arial"/>
                <a:cs typeface="Arial"/>
              </a:rPr>
              <a:t>mm</a:t>
            </a:r>
            <a:r>
              <a:rPr sz="1600" spc="-5" dirty="0">
                <a:latin typeface="Arial"/>
                <a:cs typeface="Arial"/>
              </a:rPr>
              <a:t>o</a:t>
            </a:r>
            <a:r>
              <a:rPr sz="1600" dirty="0">
                <a:latin typeface="Arial"/>
                <a:cs typeface="Arial"/>
              </a:rPr>
              <a:t>n</a:t>
            </a:r>
            <a:r>
              <a:rPr sz="1600" spc="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Arial"/>
                <a:cs typeface="Arial"/>
              </a:rPr>
              <a:t>a</a:t>
            </a:r>
            <a:r>
              <a:rPr sz="1600" spc="-10" dirty="0">
                <a:latin typeface="Arial"/>
                <a:cs typeface="Arial"/>
              </a:rPr>
              <a:t>m</a:t>
            </a:r>
            <a:r>
              <a:rPr sz="1600" spc="-5" dirty="0">
                <a:latin typeface="Arial"/>
                <a:cs typeface="Arial"/>
              </a:rPr>
              <a:t>nion,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Arial"/>
                <a:cs typeface="Arial"/>
              </a:rPr>
              <a:t>c</a:t>
            </a:r>
            <a:r>
              <a:rPr sz="1600" spc="-5" dirty="0">
                <a:latin typeface="Arial"/>
                <a:cs typeface="Arial"/>
              </a:rPr>
              <a:t>horion</a:t>
            </a:r>
            <a:r>
              <a:rPr sz="1600" dirty="0">
                <a:latin typeface="Arial"/>
                <a:cs typeface="Arial"/>
              </a:rPr>
              <a:t>,</a:t>
            </a:r>
            <a:r>
              <a:rPr sz="160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Arial"/>
                <a:cs typeface="Arial"/>
              </a:rPr>
              <a:t>pla</a:t>
            </a:r>
            <a:r>
              <a:rPr sz="1600" dirty="0">
                <a:latin typeface="Arial"/>
                <a:cs typeface="Arial"/>
              </a:rPr>
              <a:t>c</a:t>
            </a:r>
            <a:r>
              <a:rPr sz="1600" spc="-5" dirty="0">
                <a:latin typeface="Arial"/>
                <a:cs typeface="Arial"/>
              </a:rPr>
              <a:t>en</a:t>
            </a:r>
            <a:r>
              <a:rPr sz="1600" dirty="0">
                <a:latin typeface="Arial"/>
                <a:cs typeface="Arial"/>
              </a:rPr>
              <a:t>ta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9672279" y="2581732"/>
            <a:ext cx="914400" cy="914400"/>
          </a:xfrm>
          <a:prstGeom prst="rect">
            <a:avLst/>
          </a:prstGeom>
          <a:solidFill>
            <a:srgbClr val="66FF66">
              <a:alpha val="33000"/>
            </a:srgb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79520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1"/>
            <a:ext cx="9144000" cy="60340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60554" y="1027125"/>
            <a:ext cx="845185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66040" algn="r"/>
            <a:r>
              <a:rPr dirty="0">
                <a:latin typeface="Arial"/>
                <a:cs typeface="Arial"/>
              </a:rPr>
              <a:t>38</a:t>
            </a:r>
            <a:r>
              <a:rPr spc="-10" dirty="0">
                <a:latin typeface="Arial"/>
                <a:cs typeface="Arial"/>
              </a:rPr>
              <a:t> </a:t>
            </a:r>
            <a:r>
              <a:rPr spc="5" dirty="0">
                <a:latin typeface="Arial"/>
                <a:cs typeface="Arial"/>
              </a:rPr>
              <a:t>t</a:t>
            </a:r>
            <a:r>
              <a:rPr dirty="0">
                <a:latin typeface="Arial"/>
                <a:cs typeface="Arial"/>
              </a:rPr>
              <a:t>ýd</a:t>
            </a:r>
            <a:r>
              <a:rPr spc="-10" dirty="0">
                <a:latin typeface="Arial"/>
                <a:cs typeface="Arial"/>
              </a:rPr>
              <a:t>n</a:t>
            </a:r>
            <a:r>
              <a:rPr dirty="0">
                <a:latin typeface="Arial"/>
                <a:cs typeface="Arial"/>
              </a:rPr>
              <a:t>ů</a:t>
            </a:r>
            <a:r>
              <a:rPr spc="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= </a:t>
            </a:r>
            <a:r>
              <a:rPr spc="-10" dirty="0">
                <a:latin typeface="Arial"/>
                <a:cs typeface="Arial"/>
              </a:rPr>
              <a:t>2</a:t>
            </a:r>
            <a:r>
              <a:rPr dirty="0">
                <a:latin typeface="Arial"/>
                <a:cs typeface="Arial"/>
              </a:rPr>
              <a:t>66</a:t>
            </a:r>
            <a:r>
              <a:rPr spc="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d</a:t>
            </a:r>
            <a:r>
              <a:rPr spc="-10" dirty="0">
                <a:latin typeface="Arial"/>
                <a:cs typeface="Arial"/>
              </a:rPr>
              <a:t>n</a:t>
            </a:r>
            <a:r>
              <a:rPr dirty="0">
                <a:latin typeface="Arial"/>
                <a:cs typeface="Arial"/>
              </a:rPr>
              <a:t>ů</a:t>
            </a:r>
            <a:endParaRPr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25634" y="5627691"/>
            <a:ext cx="8985022" cy="307777"/>
          </a:xfrm>
          <a:prstGeom prst="rect">
            <a:avLst/>
          </a:prstGeom>
          <a:ln w="28574">
            <a:solidFill>
              <a:srgbClr val="00CC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6835"/>
            <a:r>
              <a:rPr sz="2000" b="1" spc="-5" dirty="0">
                <a:solidFill>
                  <a:srgbClr val="009800"/>
                </a:solidFill>
                <a:latin typeface="Arial"/>
                <a:cs typeface="Arial"/>
              </a:rPr>
              <a:t>D</a:t>
            </a:r>
            <a:r>
              <a:rPr sz="2000" b="1" spc="-10" dirty="0">
                <a:solidFill>
                  <a:srgbClr val="009800"/>
                </a:solidFill>
                <a:latin typeface="Arial"/>
                <a:cs typeface="Arial"/>
              </a:rPr>
              <a:t>a</a:t>
            </a:r>
            <a:r>
              <a:rPr sz="2000" b="1" dirty="0">
                <a:solidFill>
                  <a:srgbClr val="009800"/>
                </a:solidFill>
                <a:latin typeface="Arial"/>
                <a:cs typeface="Arial"/>
              </a:rPr>
              <a:t>te</a:t>
            </a:r>
            <a:r>
              <a:rPr sz="2000" b="1" spc="55" dirty="0">
                <a:solidFill>
                  <a:srgbClr val="009800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009800"/>
                </a:solidFill>
                <a:latin typeface="Arial"/>
                <a:cs typeface="Arial"/>
              </a:rPr>
              <a:t>of</a:t>
            </a:r>
            <a:r>
              <a:rPr sz="2000" b="1" spc="50" dirty="0">
                <a:solidFill>
                  <a:srgbClr val="009800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 err="1">
                <a:solidFill>
                  <a:srgbClr val="009800"/>
                </a:solidFill>
                <a:latin typeface="Arial"/>
                <a:cs typeface="Arial"/>
              </a:rPr>
              <a:t>th</a:t>
            </a:r>
            <a:r>
              <a:rPr lang="cs-CZ" sz="2000" b="1" spc="-10" dirty="0">
                <a:solidFill>
                  <a:srgbClr val="009800"/>
                </a:solidFill>
                <a:latin typeface="Arial"/>
                <a:cs typeface="Arial"/>
              </a:rPr>
              <a:t>e</a:t>
            </a:r>
            <a:r>
              <a:rPr sz="2000" b="1" spc="40" dirty="0">
                <a:solidFill>
                  <a:srgbClr val="0098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9800"/>
                </a:solidFill>
                <a:latin typeface="Arial"/>
                <a:cs typeface="Arial"/>
              </a:rPr>
              <a:t>1</a:t>
            </a:r>
            <a:r>
              <a:rPr sz="2000" b="1" spc="-10" dirty="0">
                <a:solidFill>
                  <a:srgbClr val="009800"/>
                </a:solidFill>
                <a:latin typeface="Arial"/>
                <a:cs typeface="Arial"/>
              </a:rPr>
              <a:t>s</a:t>
            </a:r>
            <a:r>
              <a:rPr sz="2000" b="1" dirty="0">
                <a:solidFill>
                  <a:srgbClr val="009800"/>
                </a:solidFill>
                <a:latin typeface="Arial"/>
                <a:cs typeface="Arial"/>
              </a:rPr>
              <a:t>t</a:t>
            </a:r>
            <a:r>
              <a:rPr sz="2000" b="1" spc="60" dirty="0">
                <a:solidFill>
                  <a:srgbClr val="0098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9800"/>
                </a:solidFill>
                <a:latin typeface="Arial"/>
                <a:cs typeface="Arial"/>
              </a:rPr>
              <a:t>day</a:t>
            </a:r>
            <a:r>
              <a:rPr sz="2000" b="1" spc="45" dirty="0">
                <a:solidFill>
                  <a:srgbClr val="009800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009800"/>
                </a:solidFill>
                <a:latin typeface="Arial"/>
                <a:cs typeface="Arial"/>
              </a:rPr>
              <a:t>of</a:t>
            </a:r>
            <a:r>
              <a:rPr sz="2000" b="1" spc="50" dirty="0">
                <a:solidFill>
                  <a:srgbClr val="0098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9800"/>
                </a:solidFill>
                <a:latin typeface="Arial"/>
                <a:cs typeface="Arial"/>
              </a:rPr>
              <a:t>the</a:t>
            </a:r>
            <a:r>
              <a:rPr sz="2000" b="1" spc="50" dirty="0">
                <a:solidFill>
                  <a:srgbClr val="0098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9800"/>
                </a:solidFill>
                <a:latin typeface="Arial"/>
                <a:cs typeface="Arial"/>
              </a:rPr>
              <a:t>la</a:t>
            </a:r>
            <a:r>
              <a:rPr sz="2000" b="1" spc="-10" dirty="0">
                <a:solidFill>
                  <a:srgbClr val="009800"/>
                </a:solidFill>
                <a:latin typeface="Arial"/>
                <a:cs typeface="Arial"/>
              </a:rPr>
              <a:t>s</a:t>
            </a:r>
            <a:r>
              <a:rPr sz="2000" b="1" dirty="0">
                <a:solidFill>
                  <a:srgbClr val="009800"/>
                </a:solidFill>
                <a:latin typeface="Arial"/>
                <a:cs typeface="Arial"/>
              </a:rPr>
              <a:t>t</a:t>
            </a:r>
            <a:r>
              <a:rPr sz="2000" b="1" spc="50" dirty="0">
                <a:solidFill>
                  <a:srgbClr val="009800"/>
                </a:solidFill>
                <a:latin typeface="Times New Roman"/>
                <a:cs typeface="Times New Roman"/>
              </a:rPr>
              <a:t> </a:t>
            </a:r>
            <a:r>
              <a:rPr sz="2000" b="1" spc="-5" dirty="0">
                <a:solidFill>
                  <a:srgbClr val="009800"/>
                </a:solidFill>
                <a:latin typeface="Arial"/>
                <a:cs typeface="Arial"/>
              </a:rPr>
              <a:t>mens</a:t>
            </a:r>
            <a:r>
              <a:rPr sz="2000" b="1" spc="-10" dirty="0">
                <a:solidFill>
                  <a:srgbClr val="009800"/>
                </a:solidFill>
                <a:latin typeface="Arial"/>
                <a:cs typeface="Arial"/>
              </a:rPr>
              <a:t>truation</a:t>
            </a:r>
            <a:r>
              <a:rPr sz="2000" b="1" spc="45" dirty="0">
                <a:solidFill>
                  <a:srgbClr val="009800"/>
                </a:solidFill>
                <a:latin typeface="Times New Roman"/>
                <a:cs typeface="Times New Roman"/>
              </a:rPr>
              <a:t> </a:t>
            </a:r>
            <a:r>
              <a:rPr sz="2000" b="1" spc="-15" dirty="0">
                <a:solidFill>
                  <a:srgbClr val="009800"/>
                </a:solidFill>
                <a:latin typeface="Arial"/>
                <a:cs typeface="Arial"/>
              </a:rPr>
              <a:t>+</a:t>
            </a:r>
            <a:r>
              <a:rPr sz="2000" b="1" spc="55" dirty="0">
                <a:solidFill>
                  <a:srgbClr val="0098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9800"/>
                </a:solidFill>
                <a:latin typeface="Arial"/>
                <a:cs typeface="Arial"/>
              </a:rPr>
              <a:t>9</a:t>
            </a:r>
            <a:r>
              <a:rPr sz="2000" b="1" spc="50" dirty="0">
                <a:solidFill>
                  <a:srgbClr val="009800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009800"/>
                </a:solidFill>
                <a:latin typeface="Arial"/>
                <a:cs typeface="Arial"/>
              </a:rPr>
              <a:t>c</a:t>
            </a:r>
            <a:r>
              <a:rPr sz="2000" b="1" spc="-5" dirty="0">
                <a:solidFill>
                  <a:srgbClr val="009800"/>
                </a:solidFill>
                <a:latin typeface="Arial"/>
                <a:cs typeface="Arial"/>
              </a:rPr>
              <a:t>al</a:t>
            </a:r>
            <a:r>
              <a:rPr sz="2000" b="1" spc="-10" dirty="0">
                <a:solidFill>
                  <a:srgbClr val="009800"/>
                </a:solidFill>
                <a:latin typeface="Arial"/>
                <a:cs typeface="Arial"/>
              </a:rPr>
              <a:t>e</a:t>
            </a:r>
            <a:r>
              <a:rPr sz="2000" b="1" spc="-15" dirty="0">
                <a:solidFill>
                  <a:srgbClr val="009800"/>
                </a:solidFill>
                <a:latin typeface="Arial"/>
                <a:cs typeface="Arial"/>
              </a:rPr>
              <a:t>n</a:t>
            </a:r>
            <a:r>
              <a:rPr sz="2000" b="1" spc="-10" dirty="0">
                <a:solidFill>
                  <a:srgbClr val="009800"/>
                </a:solidFill>
                <a:latin typeface="Arial"/>
                <a:cs typeface="Arial"/>
              </a:rPr>
              <a:t>d</a:t>
            </a:r>
            <a:r>
              <a:rPr sz="2000" b="1" spc="-5" dirty="0">
                <a:solidFill>
                  <a:srgbClr val="009800"/>
                </a:solidFill>
                <a:latin typeface="Arial"/>
                <a:cs typeface="Arial"/>
              </a:rPr>
              <a:t>a</a:t>
            </a:r>
            <a:r>
              <a:rPr sz="2000" b="1" dirty="0">
                <a:solidFill>
                  <a:srgbClr val="009800"/>
                </a:solidFill>
                <a:latin typeface="Arial"/>
                <a:cs typeface="Arial"/>
              </a:rPr>
              <a:t>r</a:t>
            </a:r>
            <a:r>
              <a:rPr sz="2000" b="1" spc="40" dirty="0">
                <a:solidFill>
                  <a:srgbClr val="009800"/>
                </a:solidFill>
                <a:latin typeface="Times New Roman"/>
                <a:cs typeface="Times New Roman"/>
              </a:rPr>
              <a:t> </a:t>
            </a:r>
            <a:r>
              <a:rPr sz="2000" b="1" spc="-20" dirty="0">
                <a:solidFill>
                  <a:srgbClr val="009800"/>
                </a:solidFill>
                <a:latin typeface="Arial"/>
                <a:cs typeface="Arial"/>
              </a:rPr>
              <a:t>mo</a:t>
            </a:r>
            <a:r>
              <a:rPr sz="2000" b="1" spc="-10" dirty="0">
                <a:solidFill>
                  <a:srgbClr val="009800"/>
                </a:solidFill>
                <a:latin typeface="Arial"/>
                <a:cs typeface="Arial"/>
              </a:rPr>
              <a:t>n</a:t>
            </a:r>
            <a:r>
              <a:rPr sz="2000" b="1" dirty="0">
                <a:solidFill>
                  <a:srgbClr val="009800"/>
                </a:solidFill>
                <a:latin typeface="Arial"/>
                <a:cs typeface="Arial"/>
              </a:rPr>
              <a:t>ths</a:t>
            </a:r>
            <a:r>
              <a:rPr sz="2000" b="1" spc="40" dirty="0">
                <a:solidFill>
                  <a:srgbClr val="009800"/>
                </a:solidFill>
                <a:latin typeface="Times New Roman"/>
                <a:cs typeface="Times New Roman"/>
              </a:rPr>
              <a:t> </a:t>
            </a:r>
            <a:r>
              <a:rPr sz="2000" b="1" dirty="0">
                <a:solidFill>
                  <a:srgbClr val="009800"/>
                </a:solidFill>
                <a:latin typeface="Arial"/>
                <a:cs typeface="Arial"/>
              </a:rPr>
              <a:t>+</a:t>
            </a:r>
            <a:r>
              <a:rPr lang="cs-CZ" sz="2000" b="1" dirty="0">
                <a:solidFill>
                  <a:srgbClr val="0098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009800"/>
                </a:solidFill>
                <a:latin typeface="Arial"/>
                <a:cs typeface="Arial"/>
              </a:rPr>
              <a:t>7</a:t>
            </a:r>
            <a:r>
              <a:rPr sz="2000" b="1" spc="50" dirty="0">
                <a:solidFill>
                  <a:srgbClr val="009800"/>
                </a:solidFill>
                <a:latin typeface="Times New Roman"/>
                <a:cs typeface="Times New Roman"/>
              </a:rPr>
              <a:t> </a:t>
            </a:r>
            <a:r>
              <a:rPr sz="2000" b="1" spc="-10" dirty="0">
                <a:solidFill>
                  <a:srgbClr val="009800"/>
                </a:solidFill>
                <a:latin typeface="Arial"/>
                <a:cs typeface="Arial"/>
              </a:rPr>
              <a:t>d</a:t>
            </a:r>
            <a:r>
              <a:rPr sz="2000" b="1" spc="-5" dirty="0">
                <a:solidFill>
                  <a:srgbClr val="009800"/>
                </a:solidFill>
                <a:latin typeface="Arial"/>
                <a:cs typeface="Arial"/>
              </a:rPr>
              <a:t>a</a:t>
            </a:r>
            <a:r>
              <a:rPr sz="2000" b="1" spc="-25" dirty="0">
                <a:solidFill>
                  <a:srgbClr val="009800"/>
                </a:solidFill>
                <a:latin typeface="Arial"/>
                <a:cs typeface="Arial"/>
              </a:rPr>
              <a:t>y</a:t>
            </a:r>
            <a:r>
              <a:rPr sz="2000" b="1" dirty="0">
                <a:solidFill>
                  <a:srgbClr val="009800"/>
                </a:solidFill>
                <a:latin typeface="Arial"/>
                <a:cs typeface="Arial"/>
              </a:rPr>
              <a:t>s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52800" y="1"/>
            <a:ext cx="5191760" cy="554355"/>
          </a:xfrm>
          <a:custGeom>
            <a:avLst/>
            <a:gdLst/>
            <a:ahLst/>
            <a:cxnLst/>
            <a:rect l="l" t="t" r="r" b="b"/>
            <a:pathLst>
              <a:path w="5191759" h="554355">
                <a:moveTo>
                  <a:pt x="0" y="553974"/>
                </a:moveTo>
                <a:lnTo>
                  <a:pt x="5191140" y="553974"/>
                </a:lnTo>
                <a:lnTo>
                  <a:pt x="5191140" y="0"/>
                </a:lnTo>
                <a:lnTo>
                  <a:pt x="0" y="0"/>
                </a:lnTo>
                <a:lnTo>
                  <a:pt x="0" y="553974"/>
                </a:lnTo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447712" y="192059"/>
            <a:ext cx="5864691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3200" b="1" spc="-25" dirty="0">
                <a:solidFill>
                  <a:srgbClr val="0000DC"/>
                </a:solidFill>
                <a:latin typeface="+mn-lt"/>
                <a:cs typeface="Arial"/>
              </a:rPr>
              <a:t>Length</a:t>
            </a:r>
            <a:r>
              <a:rPr sz="3200" b="1" spc="130" dirty="0">
                <a:solidFill>
                  <a:srgbClr val="0000DC"/>
                </a:solidFill>
                <a:latin typeface="+mn-lt"/>
                <a:cs typeface="Times New Roman"/>
              </a:rPr>
              <a:t> </a:t>
            </a:r>
            <a:r>
              <a:rPr sz="3200" b="1" spc="-30" dirty="0">
                <a:solidFill>
                  <a:srgbClr val="0000DC"/>
                </a:solidFill>
                <a:latin typeface="+mn-lt"/>
                <a:cs typeface="Arial"/>
              </a:rPr>
              <a:t>o</a:t>
            </a:r>
            <a:r>
              <a:rPr sz="3200" b="1" spc="-15" dirty="0">
                <a:solidFill>
                  <a:srgbClr val="0000DC"/>
                </a:solidFill>
                <a:latin typeface="+mn-lt"/>
                <a:cs typeface="Arial"/>
              </a:rPr>
              <a:t>f</a:t>
            </a:r>
            <a:r>
              <a:rPr sz="3200" b="1" spc="110" dirty="0">
                <a:solidFill>
                  <a:srgbClr val="0000DC"/>
                </a:solidFill>
                <a:latin typeface="+mn-lt"/>
                <a:cs typeface="Times New Roman"/>
              </a:rPr>
              <a:t> </a:t>
            </a:r>
            <a:r>
              <a:rPr sz="3200" b="1" spc="-30" dirty="0">
                <a:solidFill>
                  <a:srgbClr val="0000DC"/>
                </a:solidFill>
                <a:latin typeface="+mn-lt"/>
                <a:cs typeface="Arial"/>
              </a:rPr>
              <a:t>pregna</a:t>
            </a:r>
            <a:r>
              <a:rPr sz="3200" b="1" spc="-40" dirty="0">
                <a:solidFill>
                  <a:srgbClr val="0000DC"/>
                </a:solidFill>
                <a:latin typeface="+mn-lt"/>
                <a:cs typeface="Arial"/>
              </a:rPr>
              <a:t>n</a:t>
            </a:r>
            <a:r>
              <a:rPr sz="3200" b="1" spc="-20" dirty="0">
                <a:solidFill>
                  <a:srgbClr val="0000DC"/>
                </a:solidFill>
                <a:latin typeface="+mn-lt"/>
                <a:cs typeface="Arial"/>
              </a:rPr>
              <a:t>cy</a:t>
            </a:r>
            <a:endParaRPr sz="3200" b="1" dirty="0">
              <a:solidFill>
                <a:srgbClr val="0000DC"/>
              </a:solidFill>
              <a:latin typeface="+mn-lt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860554" y="1027124"/>
            <a:ext cx="8451850" cy="646430"/>
          </a:xfrm>
          <a:custGeom>
            <a:avLst/>
            <a:gdLst/>
            <a:ahLst/>
            <a:cxnLst/>
            <a:rect l="l" t="t" r="r" b="b"/>
            <a:pathLst>
              <a:path w="8451850" h="646430">
                <a:moveTo>
                  <a:pt x="0" y="646105"/>
                </a:moveTo>
                <a:lnTo>
                  <a:pt x="8451829" y="646105"/>
                </a:lnTo>
                <a:lnTo>
                  <a:pt x="8451829" y="0"/>
                </a:lnTo>
                <a:lnTo>
                  <a:pt x="0" y="0"/>
                </a:lnTo>
                <a:lnTo>
                  <a:pt x="0" y="6461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60554" y="1027124"/>
            <a:ext cx="8451850" cy="646430"/>
          </a:xfrm>
          <a:custGeom>
            <a:avLst/>
            <a:gdLst/>
            <a:ahLst/>
            <a:cxnLst/>
            <a:rect l="l" t="t" r="r" b="b"/>
            <a:pathLst>
              <a:path w="8451850" h="646430">
                <a:moveTo>
                  <a:pt x="0" y="646105"/>
                </a:moveTo>
                <a:lnTo>
                  <a:pt x="8451829" y="646105"/>
                </a:lnTo>
                <a:lnTo>
                  <a:pt x="8451829" y="0"/>
                </a:lnTo>
                <a:lnTo>
                  <a:pt x="0" y="0"/>
                </a:lnTo>
                <a:lnTo>
                  <a:pt x="0" y="646105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590166" y="1760525"/>
            <a:ext cx="288925" cy="916305"/>
          </a:xfrm>
          <a:custGeom>
            <a:avLst/>
            <a:gdLst/>
            <a:ahLst/>
            <a:cxnLst/>
            <a:rect l="l" t="t" r="r" b="b"/>
            <a:pathLst>
              <a:path w="288925" h="916305">
                <a:moveTo>
                  <a:pt x="0" y="915984"/>
                </a:moveTo>
                <a:lnTo>
                  <a:pt x="288929" y="915984"/>
                </a:lnTo>
                <a:lnTo>
                  <a:pt x="288929" y="0"/>
                </a:lnTo>
                <a:lnTo>
                  <a:pt x="0" y="0"/>
                </a:lnTo>
                <a:lnTo>
                  <a:pt x="0" y="9159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590166" y="1760525"/>
            <a:ext cx="288925" cy="916305"/>
          </a:xfrm>
          <a:custGeom>
            <a:avLst/>
            <a:gdLst/>
            <a:ahLst/>
            <a:cxnLst/>
            <a:rect l="l" t="t" r="r" b="b"/>
            <a:pathLst>
              <a:path w="288925" h="916305">
                <a:moveTo>
                  <a:pt x="0" y="915984"/>
                </a:moveTo>
                <a:lnTo>
                  <a:pt x="288929" y="915984"/>
                </a:lnTo>
                <a:lnTo>
                  <a:pt x="288929" y="0"/>
                </a:lnTo>
                <a:lnTo>
                  <a:pt x="0" y="0"/>
                </a:lnTo>
                <a:lnTo>
                  <a:pt x="0" y="915984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43089" y="2811522"/>
            <a:ext cx="8469630" cy="923925"/>
          </a:xfrm>
          <a:custGeom>
            <a:avLst/>
            <a:gdLst/>
            <a:ahLst/>
            <a:cxnLst/>
            <a:rect l="l" t="t" r="r" b="b"/>
            <a:pathLst>
              <a:path w="8469630" h="923925">
                <a:moveTo>
                  <a:pt x="0" y="923924"/>
                </a:moveTo>
                <a:lnTo>
                  <a:pt x="8469264" y="923924"/>
                </a:lnTo>
                <a:lnTo>
                  <a:pt x="8469264" y="0"/>
                </a:lnTo>
                <a:lnTo>
                  <a:pt x="0" y="0"/>
                </a:lnTo>
                <a:lnTo>
                  <a:pt x="0" y="9239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43089" y="2811522"/>
            <a:ext cx="8469630" cy="923925"/>
          </a:xfrm>
          <a:custGeom>
            <a:avLst/>
            <a:gdLst/>
            <a:ahLst/>
            <a:cxnLst/>
            <a:rect l="l" t="t" r="r" b="b"/>
            <a:pathLst>
              <a:path w="8469630" h="923925">
                <a:moveTo>
                  <a:pt x="0" y="923924"/>
                </a:moveTo>
                <a:lnTo>
                  <a:pt x="8469264" y="923924"/>
                </a:lnTo>
                <a:lnTo>
                  <a:pt x="8469264" y="0"/>
                </a:lnTo>
                <a:lnTo>
                  <a:pt x="0" y="0"/>
                </a:lnTo>
                <a:lnTo>
                  <a:pt x="0" y="923924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17929" y="4590990"/>
            <a:ext cx="1287780" cy="370205"/>
          </a:xfrm>
          <a:custGeom>
            <a:avLst/>
            <a:gdLst/>
            <a:ahLst/>
            <a:cxnLst/>
            <a:rect l="l" t="t" r="r" b="b"/>
            <a:pathLst>
              <a:path w="1287779" h="370204">
                <a:moveTo>
                  <a:pt x="0" y="369880"/>
                </a:moveTo>
                <a:lnTo>
                  <a:pt x="1287517" y="369880"/>
                </a:lnTo>
                <a:lnTo>
                  <a:pt x="1287517" y="0"/>
                </a:lnTo>
                <a:lnTo>
                  <a:pt x="0" y="0"/>
                </a:lnTo>
                <a:lnTo>
                  <a:pt x="0" y="3698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797048" y="4662351"/>
            <a:ext cx="1287780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spc="-5" dirty="0">
                <a:latin typeface="Arial"/>
                <a:cs typeface="Arial"/>
              </a:rPr>
              <a:t>pr</a:t>
            </a:r>
            <a:r>
              <a:rPr sz="2000" spc="-10" dirty="0">
                <a:latin typeface="Arial"/>
                <a:cs typeface="Arial"/>
              </a:rPr>
              <a:t>e</a:t>
            </a:r>
            <a:r>
              <a:rPr sz="2000" spc="-5" dirty="0">
                <a:latin typeface="Arial"/>
                <a:cs typeface="Arial"/>
              </a:rPr>
              <a:t>em</a:t>
            </a:r>
            <a:r>
              <a:rPr sz="2000" spc="-10" dirty="0">
                <a:latin typeface="Arial"/>
                <a:cs typeface="Arial"/>
              </a:rPr>
              <a:t>b</a:t>
            </a:r>
            <a:r>
              <a:rPr sz="2000" dirty="0">
                <a:latin typeface="Arial"/>
                <a:cs typeface="Arial"/>
              </a:rPr>
              <a:t>r</a:t>
            </a:r>
            <a:r>
              <a:rPr sz="2000" spc="-25" dirty="0">
                <a:latin typeface="Arial"/>
                <a:cs typeface="Arial"/>
              </a:rPr>
              <a:t>y</a:t>
            </a:r>
            <a:r>
              <a:rPr sz="2000" dirty="0">
                <a:latin typeface="Arial"/>
                <a:cs typeface="Arial"/>
              </a:rPr>
              <a:t>o</a:t>
            </a:r>
          </a:p>
        </p:txBody>
      </p:sp>
      <p:sp>
        <p:nvSpPr>
          <p:cNvPr id="17" name="object 17"/>
          <p:cNvSpPr/>
          <p:nvPr/>
        </p:nvSpPr>
        <p:spPr>
          <a:xfrm>
            <a:off x="5484876" y="4590990"/>
            <a:ext cx="1492250" cy="370205"/>
          </a:xfrm>
          <a:custGeom>
            <a:avLst/>
            <a:gdLst/>
            <a:ahLst/>
            <a:cxnLst/>
            <a:rect l="l" t="t" r="r" b="b"/>
            <a:pathLst>
              <a:path w="1492250" h="370204">
                <a:moveTo>
                  <a:pt x="0" y="369880"/>
                </a:moveTo>
                <a:lnTo>
                  <a:pt x="1492245" y="369880"/>
                </a:lnTo>
                <a:lnTo>
                  <a:pt x="1492245" y="0"/>
                </a:lnTo>
                <a:lnTo>
                  <a:pt x="0" y="0"/>
                </a:lnTo>
                <a:lnTo>
                  <a:pt x="0" y="3698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564254" y="4662351"/>
            <a:ext cx="99634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spc="-5" dirty="0">
                <a:latin typeface="Arial"/>
                <a:cs typeface="Arial"/>
              </a:rPr>
              <a:t>em</a:t>
            </a:r>
            <a:r>
              <a:rPr sz="2000" spc="-10" dirty="0">
                <a:latin typeface="Arial"/>
                <a:cs typeface="Arial"/>
              </a:rPr>
              <a:t>b</a:t>
            </a:r>
            <a:r>
              <a:rPr sz="2000" dirty="0">
                <a:latin typeface="Arial"/>
                <a:cs typeface="Arial"/>
              </a:rPr>
              <a:t>r</a:t>
            </a:r>
            <a:r>
              <a:rPr sz="2000" spc="-25" dirty="0">
                <a:latin typeface="Arial"/>
                <a:cs typeface="Arial"/>
              </a:rPr>
              <a:t>y</a:t>
            </a:r>
            <a:r>
              <a:rPr sz="2000" dirty="0">
                <a:latin typeface="Arial"/>
                <a:cs typeface="Arial"/>
              </a:rPr>
              <a:t>o</a:t>
            </a:r>
          </a:p>
        </p:txBody>
      </p:sp>
      <p:sp>
        <p:nvSpPr>
          <p:cNvPr id="19" name="object 19"/>
          <p:cNvSpPr/>
          <p:nvPr/>
        </p:nvSpPr>
        <p:spPr>
          <a:xfrm>
            <a:off x="7499360" y="4590990"/>
            <a:ext cx="812800" cy="370205"/>
          </a:xfrm>
          <a:custGeom>
            <a:avLst/>
            <a:gdLst/>
            <a:ahLst/>
            <a:cxnLst/>
            <a:rect l="l" t="t" r="r" b="b"/>
            <a:pathLst>
              <a:path w="812800" h="370204">
                <a:moveTo>
                  <a:pt x="0" y="369880"/>
                </a:moveTo>
                <a:lnTo>
                  <a:pt x="812791" y="369880"/>
                </a:lnTo>
                <a:lnTo>
                  <a:pt x="812791" y="0"/>
                </a:lnTo>
                <a:lnTo>
                  <a:pt x="0" y="0"/>
                </a:lnTo>
                <a:lnTo>
                  <a:pt x="0" y="3698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578983" y="4662351"/>
            <a:ext cx="89919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000" spc="-10" dirty="0">
                <a:latin typeface="Arial"/>
                <a:cs typeface="Arial"/>
              </a:rPr>
              <a:t>fetus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944888" y="5354548"/>
            <a:ext cx="3964304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spc="-20" dirty="0">
                <a:latin typeface="Arial"/>
                <a:cs typeface="Arial"/>
              </a:rPr>
              <a:t>Ca</a:t>
            </a:r>
            <a:r>
              <a:rPr sz="1600" spc="-10" dirty="0">
                <a:latin typeface="Arial"/>
                <a:cs typeface="Arial"/>
              </a:rPr>
              <a:t>lc</a:t>
            </a:r>
            <a:r>
              <a:rPr sz="1600" spc="-15" dirty="0">
                <a:latin typeface="Arial"/>
                <a:cs typeface="Arial"/>
              </a:rPr>
              <a:t>u</a:t>
            </a:r>
            <a:r>
              <a:rPr sz="1600" spc="-5" dirty="0">
                <a:latin typeface="Arial"/>
                <a:cs typeface="Arial"/>
              </a:rPr>
              <a:t>l</a:t>
            </a:r>
            <a:r>
              <a:rPr sz="1600" spc="-15" dirty="0">
                <a:latin typeface="Arial"/>
                <a:cs typeface="Arial"/>
              </a:rPr>
              <a:t>at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5" dirty="0">
                <a:latin typeface="Arial"/>
                <a:cs typeface="Arial"/>
              </a:rPr>
              <a:t>o</a:t>
            </a:r>
            <a:r>
              <a:rPr sz="1600" spc="-10" dirty="0">
                <a:latin typeface="Arial"/>
                <a:cs typeface="Arial"/>
              </a:rPr>
              <a:t>n</a:t>
            </a:r>
            <a:r>
              <a:rPr sz="1600" spc="20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Arial"/>
                <a:cs typeface="Arial"/>
              </a:rPr>
              <a:t>o</a:t>
            </a:r>
            <a:r>
              <a:rPr sz="1600" spc="-5" dirty="0">
                <a:latin typeface="Arial"/>
                <a:cs typeface="Arial"/>
              </a:rPr>
              <a:t>f</a:t>
            </a:r>
            <a:r>
              <a:rPr sz="1600" spc="5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Arial"/>
                <a:cs typeface="Arial"/>
              </a:rPr>
              <a:t>the</a:t>
            </a:r>
            <a:r>
              <a:rPr sz="1600" spc="5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Arial"/>
                <a:cs typeface="Arial"/>
              </a:rPr>
              <a:t>expe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sz="1600" spc="-10" dirty="0">
                <a:latin typeface="Arial"/>
                <a:cs typeface="Arial"/>
              </a:rPr>
              <a:t>ted</a:t>
            </a:r>
            <a:r>
              <a:rPr sz="1600" spc="5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Arial"/>
                <a:cs typeface="Arial"/>
              </a:rPr>
              <a:t>dat</a:t>
            </a:r>
            <a:r>
              <a:rPr sz="1600" spc="-10" dirty="0">
                <a:latin typeface="Arial"/>
                <a:cs typeface="Arial"/>
              </a:rPr>
              <a:t>e</a:t>
            </a:r>
            <a:r>
              <a:rPr sz="1600" spc="5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Arial"/>
                <a:cs typeface="Arial"/>
              </a:rPr>
              <a:t>o</a:t>
            </a:r>
            <a:r>
              <a:rPr sz="1600" spc="-5" dirty="0">
                <a:latin typeface="Arial"/>
                <a:cs typeface="Arial"/>
              </a:rPr>
              <a:t>f</a:t>
            </a:r>
            <a:r>
              <a:rPr sz="1600" spc="5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Arial"/>
                <a:cs typeface="Arial"/>
              </a:rPr>
              <a:t>de</a:t>
            </a:r>
            <a:r>
              <a:rPr sz="1600" spc="-5" dirty="0">
                <a:latin typeface="Arial"/>
                <a:cs typeface="Arial"/>
              </a:rPr>
              <a:t>liv</a:t>
            </a:r>
            <a:r>
              <a:rPr sz="1600" spc="-15" dirty="0">
                <a:latin typeface="Arial"/>
                <a:cs typeface="Arial"/>
              </a:rPr>
              <a:t>er</a:t>
            </a:r>
            <a:r>
              <a:rPr sz="1600" spc="-35" dirty="0">
                <a:latin typeface="Arial"/>
                <a:cs typeface="Arial"/>
              </a:rPr>
              <a:t>y</a:t>
            </a:r>
            <a:r>
              <a:rPr sz="1600" spc="-5" dirty="0">
                <a:latin typeface="Arial"/>
                <a:cs typeface="Arial"/>
              </a:rPr>
              <a:t>:</a:t>
            </a:r>
            <a:endParaRPr sz="1600" dirty="0">
              <a:latin typeface="Arial"/>
              <a:cs typeface="Arial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1917002" y="1046911"/>
          <a:ext cx="8305937" cy="629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413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46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8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418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4960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800" b="1" dirty="0">
                          <a:latin typeface="Arial"/>
                          <a:cs typeface="Arial"/>
                        </a:rPr>
                        <a:t>Fertilization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48285">
                        <a:lnSpc>
                          <a:spcPct val="100000"/>
                        </a:lnSpc>
                      </a:pPr>
                      <a:r>
                        <a:rPr sz="1800" b="1" spc="-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CONCE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PT</a:t>
                      </a:r>
                      <a:r>
                        <a:rPr sz="1800" b="1" spc="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I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O</a:t>
                      </a:r>
                      <a:r>
                        <a:rPr sz="1800" b="1" spc="-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800" b="1" spc="-60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1800" b="1" spc="5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55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800" b="1" dirty="0">
                          <a:solidFill>
                            <a:srgbClr val="C00000"/>
                          </a:solidFill>
                          <a:latin typeface="Arial"/>
                          <a:cs typeface="Arial"/>
                        </a:rPr>
                        <a:t>GE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479425">
                        <a:lnSpc>
                          <a:spcPct val="100000"/>
                        </a:lnSpc>
                      </a:pPr>
                      <a:r>
                        <a:rPr sz="1800" b="1" spc="-5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8</a:t>
                      </a:r>
                      <a:r>
                        <a:rPr sz="1800" b="1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40" dirty="0">
                          <a:latin typeface="Arial"/>
                          <a:cs typeface="Arial"/>
                        </a:rPr>
                        <a:t>w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k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800" b="1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=</a:t>
                      </a:r>
                      <a:r>
                        <a:rPr sz="1800" b="1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6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6</a:t>
                      </a:r>
                      <a:r>
                        <a:rPr sz="1800" b="1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da</a:t>
                      </a:r>
                      <a:r>
                        <a:rPr sz="1800" b="1" spc="-20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tabLst>
                          <a:tab pos="694055" algn="l"/>
                          <a:tab pos="1264920" algn="l"/>
                        </a:tabLst>
                      </a:pPr>
                      <a:r>
                        <a:rPr sz="1800" spc="-40" dirty="0">
                          <a:latin typeface="Arial"/>
                          <a:cs typeface="Arial"/>
                        </a:rPr>
                        <a:t>w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k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	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3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99695"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8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628015" algn="r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38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1899639" y="2831517"/>
          <a:ext cx="8165789" cy="9046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30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0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5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5027">
                <a:tc>
                  <a:txBody>
                    <a:bodyPr/>
                    <a:lstStyle/>
                    <a:p>
                      <a:pPr marL="415925">
                        <a:lnSpc>
                          <a:spcPct val="100000"/>
                        </a:lnSpc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450215" algn="r">
                        <a:lnSpc>
                          <a:spcPct val="100000"/>
                        </a:lnSpc>
                      </a:pPr>
                      <a:r>
                        <a:rPr sz="1800" spc="-5" dirty="0">
                          <a:latin typeface="Arial"/>
                          <a:cs typeface="Arial"/>
                        </a:rPr>
                        <a:t>40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663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st</a:t>
                      </a:r>
                      <a:r>
                        <a:rPr sz="18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da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18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o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f</a:t>
                      </a:r>
                      <a:r>
                        <a:rPr sz="1800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800" spc="-15" dirty="0">
                          <a:latin typeface="Arial"/>
                          <a:cs typeface="Arial"/>
                        </a:rPr>
                        <a:t>a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st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48335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2D75B6"/>
                          </a:solidFill>
                          <a:latin typeface="Arial"/>
                          <a:cs typeface="Arial"/>
                        </a:rPr>
                        <a:t>ME</a:t>
                      </a:r>
                      <a:r>
                        <a:rPr sz="1800" b="1" spc="-10" dirty="0">
                          <a:solidFill>
                            <a:srgbClr val="2D75B6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800" b="1" dirty="0">
                          <a:solidFill>
                            <a:srgbClr val="2D75B6"/>
                          </a:solidFill>
                          <a:latin typeface="Arial"/>
                          <a:cs typeface="Arial"/>
                        </a:rPr>
                        <a:t>STR</a:t>
                      </a:r>
                      <a:r>
                        <a:rPr sz="1800" b="1" spc="-15" dirty="0">
                          <a:solidFill>
                            <a:srgbClr val="2D75B6"/>
                          </a:solidFill>
                          <a:latin typeface="Arial"/>
                          <a:cs typeface="Arial"/>
                        </a:rPr>
                        <a:t>U</a:t>
                      </a:r>
                      <a:r>
                        <a:rPr sz="1800" b="1" spc="-55" dirty="0">
                          <a:solidFill>
                            <a:srgbClr val="2D75B6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800" b="1" dirty="0">
                          <a:solidFill>
                            <a:srgbClr val="2D75B6"/>
                          </a:solidFill>
                          <a:latin typeface="Arial"/>
                          <a:cs typeface="Arial"/>
                        </a:rPr>
                        <a:t>L</a:t>
                      </a:r>
                      <a:r>
                        <a:rPr sz="1800" b="1" dirty="0">
                          <a:solidFill>
                            <a:srgbClr val="2D75B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60" dirty="0">
                          <a:solidFill>
                            <a:srgbClr val="2D75B6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55" dirty="0">
                          <a:solidFill>
                            <a:srgbClr val="2D75B6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800" b="1" dirty="0">
                          <a:solidFill>
                            <a:srgbClr val="2D75B6"/>
                          </a:solidFill>
                          <a:latin typeface="Arial"/>
                          <a:cs typeface="Arial"/>
                        </a:rPr>
                        <a:t>GE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542290">
                        <a:lnSpc>
                          <a:spcPct val="100000"/>
                        </a:lnSpc>
                      </a:pPr>
                      <a:r>
                        <a:rPr sz="1800" b="1" spc="-10" dirty="0">
                          <a:latin typeface="Arial"/>
                          <a:cs typeface="Arial"/>
                        </a:rPr>
                        <a:t>4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1800" b="1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35" dirty="0">
                          <a:latin typeface="Arial"/>
                          <a:cs typeface="Arial"/>
                        </a:rPr>
                        <a:t>w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eek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s</a:t>
                      </a:r>
                      <a:r>
                        <a:rPr sz="1800" b="1" spc="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=</a:t>
                      </a:r>
                      <a:r>
                        <a:rPr sz="1800" b="1" spc="4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28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1800" b="1" spc="5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da</a:t>
                      </a:r>
                      <a:r>
                        <a:rPr sz="1800" b="1" spc="-25" dirty="0">
                          <a:latin typeface="Arial"/>
                          <a:cs typeface="Arial"/>
                        </a:rPr>
                        <a:t>y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931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800" b="1" spc="-5" dirty="0">
                          <a:latin typeface="Arial"/>
                          <a:cs typeface="Arial"/>
                        </a:rPr>
                        <a:t>m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e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nstruation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94690">
                        <a:lnSpc>
                          <a:spcPct val="100000"/>
                        </a:lnSpc>
                      </a:pPr>
                      <a:r>
                        <a:rPr sz="1800" b="1" dirty="0">
                          <a:latin typeface="Arial"/>
                          <a:cs typeface="Arial"/>
                        </a:rPr>
                        <a:t>=</a:t>
                      </a:r>
                      <a:r>
                        <a:rPr sz="1800" b="1" spc="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10" dirty="0">
                          <a:latin typeface="Arial"/>
                          <a:cs typeface="Arial"/>
                        </a:rPr>
                        <a:t>1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0</a:t>
                      </a:r>
                      <a:r>
                        <a:rPr sz="1800" b="1" spc="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l</a:t>
                      </a:r>
                      <a:r>
                        <a:rPr sz="1800" b="1" spc="5" dirty="0">
                          <a:latin typeface="Arial"/>
                          <a:cs typeface="Arial"/>
                        </a:rPr>
                        <a:t>u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nar</a:t>
                      </a:r>
                      <a:r>
                        <a:rPr sz="1800" b="1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mont</a:t>
                      </a:r>
                      <a:r>
                        <a:rPr sz="1800" b="1" spc="5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3855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37679" y="52628"/>
            <a:ext cx="8229600" cy="561922"/>
          </a:xfrm>
          <a:prstGeom prst="rect">
            <a:avLst/>
          </a:prstGeom>
        </p:spPr>
        <p:txBody>
          <a:bodyPr vert="horz" wrap="square" lIns="0" tIns="80746" rIns="0" bIns="0" rtlCol="0" anchor="ctr">
            <a:spAutoFit/>
          </a:bodyPr>
          <a:lstStyle/>
          <a:p>
            <a:pPr marL="2821305"/>
            <a:r>
              <a:rPr sz="3200" spc="-30" dirty="0"/>
              <a:t>R</a:t>
            </a:r>
            <a:r>
              <a:rPr sz="3200" spc="-35" dirty="0"/>
              <a:t>ul</a:t>
            </a:r>
            <a:r>
              <a:rPr sz="3200" dirty="0"/>
              <a:t>e</a:t>
            </a:r>
            <a:r>
              <a:rPr sz="3200" spc="-195" dirty="0">
                <a:latin typeface="Times New Roman"/>
                <a:cs typeface="Times New Roman"/>
              </a:rPr>
              <a:t> </a:t>
            </a:r>
            <a:r>
              <a:rPr sz="3200" spc="-30" dirty="0"/>
              <a:t>o</a:t>
            </a:r>
            <a:r>
              <a:rPr sz="3200" dirty="0"/>
              <a:t>f</a:t>
            </a:r>
            <a:r>
              <a:rPr sz="3200" spc="-175" dirty="0">
                <a:latin typeface="Times New Roman"/>
                <a:cs typeface="Times New Roman"/>
              </a:rPr>
              <a:t> </a:t>
            </a:r>
            <a:r>
              <a:rPr sz="3200" spc="-45" dirty="0"/>
              <a:t>H</a:t>
            </a:r>
            <a:r>
              <a:rPr sz="3200" spc="-35" dirty="0"/>
              <a:t>a</a:t>
            </a:r>
            <a:r>
              <a:rPr lang="cs-CZ" sz="3200" spc="-30" dirty="0"/>
              <a:t>a</a:t>
            </a:r>
            <a:r>
              <a:rPr sz="3200" spc="-30" dirty="0"/>
              <a:t>s</a:t>
            </a:r>
            <a:r>
              <a:rPr sz="3200" dirty="0"/>
              <a:t>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13224" y="672433"/>
            <a:ext cx="756578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800" spc="-20" dirty="0">
                <a:latin typeface="+mn-lt"/>
                <a:cs typeface="Calibri"/>
              </a:rPr>
              <a:t>d</a:t>
            </a:r>
            <a:r>
              <a:rPr sz="2800" spc="-35" dirty="0">
                <a:latin typeface="+mn-lt"/>
                <a:cs typeface="Calibri"/>
              </a:rPr>
              <a:t>et</a:t>
            </a:r>
            <a:r>
              <a:rPr sz="2800" spc="-15" dirty="0">
                <a:latin typeface="+mn-lt"/>
                <a:cs typeface="Calibri"/>
              </a:rPr>
              <a:t>er</a:t>
            </a:r>
            <a:r>
              <a:rPr sz="2800" spc="-40" dirty="0">
                <a:latin typeface="+mn-lt"/>
                <a:cs typeface="Calibri"/>
              </a:rPr>
              <a:t>m</a:t>
            </a:r>
            <a:r>
              <a:rPr sz="2800" dirty="0">
                <a:latin typeface="+mn-lt"/>
                <a:cs typeface="Calibri"/>
              </a:rPr>
              <a:t>i</a:t>
            </a:r>
            <a:r>
              <a:rPr sz="2800" spc="-20" dirty="0">
                <a:latin typeface="+mn-lt"/>
                <a:cs typeface="Calibri"/>
              </a:rPr>
              <a:t>n</a:t>
            </a:r>
            <a:r>
              <a:rPr sz="2800" spc="-15" dirty="0">
                <a:latin typeface="+mn-lt"/>
                <a:cs typeface="Calibri"/>
              </a:rPr>
              <a:t>e</a:t>
            </a:r>
            <a:r>
              <a:rPr sz="2800" spc="-45" dirty="0">
                <a:latin typeface="+mn-lt"/>
                <a:cs typeface="Times New Roman"/>
              </a:rPr>
              <a:t> </a:t>
            </a:r>
            <a:r>
              <a:rPr sz="2800" spc="-15" dirty="0">
                <a:latin typeface="+mn-lt"/>
                <a:cs typeface="Calibri"/>
              </a:rPr>
              <a:t>the</a:t>
            </a:r>
            <a:r>
              <a:rPr sz="2800" spc="-70" dirty="0">
                <a:latin typeface="+mn-lt"/>
                <a:cs typeface="Times New Roman"/>
              </a:rPr>
              <a:t> </a:t>
            </a:r>
            <a:r>
              <a:rPr sz="2800" spc="-15" dirty="0">
                <a:latin typeface="+mn-lt"/>
                <a:cs typeface="Calibri"/>
              </a:rPr>
              <a:t>a</a:t>
            </a:r>
            <a:r>
              <a:rPr sz="2800" spc="-40" dirty="0">
                <a:latin typeface="+mn-lt"/>
                <a:cs typeface="Calibri"/>
              </a:rPr>
              <a:t>g</a:t>
            </a:r>
            <a:r>
              <a:rPr sz="2800" spc="-15" dirty="0">
                <a:latin typeface="+mn-lt"/>
                <a:cs typeface="Calibri"/>
              </a:rPr>
              <a:t>e</a:t>
            </a:r>
            <a:r>
              <a:rPr sz="2800" spc="-80" dirty="0">
                <a:latin typeface="+mn-lt"/>
                <a:cs typeface="Times New Roman"/>
              </a:rPr>
              <a:t> </a:t>
            </a:r>
            <a:r>
              <a:rPr sz="2800" spc="-5" dirty="0">
                <a:latin typeface="+mn-lt"/>
                <a:cs typeface="Calibri"/>
              </a:rPr>
              <a:t>o</a:t>
            </a:r>
            <a:r>
              <a:rPr sz="2800" dirty="0">
                <a:latin typeface="+mn-lt"/>
                <a:cs typeface="Calibri"/>
              </a:rPr>
              <a:t>f</a:t>
            </a:r>
            <a:r>
              <a:rPr sz="2800" spc="-70" dirty="0">
                <a:latin typeface="+mn-lt"/>
                <a:cs typeface="Times New Roman"/>
              </a:rPr>
              <a:t> </a:t>
            </a:r>
            <a:r>
              <a:rPr sz="2800" spc="-75" dirty="0">
                <a:latin typeface="+mn-lt"/>
                <a:cs typeface="Calibri"/>
              </a:rPr>
              <a:t>f</a:t>
            </a:r>
            <a:r>
              <a:rPr sz="2800" spc="-30" dirty="0">
                <a:latin typeface="+mn-lt"/>
                <a:cs typeface="Calibri"/>
              </a:rPr>
              <a:t>e</a:t>
            </a:r>
            <a:r>
              <a:rPr sz="2800" spc="-15" dirty="0">
                <a:latin typeface="+mn-lt"/>
                <a:cs typeface="Calibri"/>
              </a:rPr>
              <a:t>tus</a:t>
            </a:r>
            <a:r>
              <a:rPr sz="2800" spc="-65" dirty="0">
                <a:latin typeface="+mn-lt"/>
                <a:cs typeface="Times New Roman"/>
              </a:rPr>
              <a:t> </a:t>
            </a:r>
            <a:r>
              <a:rPr sz="2800" spc="-15" dirty="0">
                <a:latin typeface="+mn-lt"/>
                <a:cs typeface="Calibri"/>
              </a:rPr>
              <a:t>ac</a:t>
            </a:r>
            <a:r>
              <a:rPr sz="2800" spc="-30" dirty="0">
                <a:latin typeface="+mn-lt"/>
                <a:cs typeface="Calibri"/>
              </a:rPr>
              <a:t>c</a:t>
            </a:r>
            <a:r>
              <a:rPr sz="2800" spc="-20" dirty="0">
                <a:latin typeface="+mn-lt"/>
                <a:cs typeface="Calibri"/>
              </a:rPr>
              <a:t>o</a:t>
            </a:r>
            <a:r>
              <a:rPr sz="2800" spc="-50" dirty="0">
                <a:latin typeface="+mn-lt"/>
                <a:cs typeface="Calibri"/>
              </a:rPr>
              <a:t>r</a:t>
            </a:r>
            <a:r>
              <a:rPr sz="2800" spc="-5" dirty="0">
                <a:latin typeface="+mn-lt"/>
                <a:cs typeface="Calibri"/>
              </a:rPr>
              <a:t>d</a:t>
            </a:r>
            <a:r>
              <a:rPr sz="2800" spc="-15" dirty="0">
                <a:latin typeface="+mn-lt"/>
                <a:cs typeface="Calibri"/>
              </a:rPr>
              <a:t>i</a:t>
            </a:r>
            <a:r>
              <a:rPr sz="2800" spc="-20" dirty="0">
                <a:latin typeface="+mn-lt"/>
                <a:cs typeface="Calibri"/>
              </a:rPr>
              <a:t>n</a:t>
            </a:r>
            <a:r>
              <a:rPr sz="2800" spc="-15" dirty="0">
                <a:latin typeface="+mn-lt"/>
                <a:cs typeface="Calibri"/>
              </a:rPr>
              <a:t>g</a:t>
            </a:r>
            <a:r>
              <a:rPr sz="2800" spc="-60" dirty="0">
                <a:latin typeface="+mn-lt"/>
                <a:cs typeface="Times New Roman"/>
              </a:rPr>
              <a:t> </a:t>
            </a:r>
            <a:r>
              <a:rPr sz="2800" dirty="0">
                <a:latin typeface="+mn-lt"/>
                <a:cs typeface="Calibri"/>
              </a:rPr>
              <a:t>i</a:t>
            </a:r>
            <a:r>
              <a:rPr sz="2800" spc="-20" dirty="0">
                <a:latin typeface="+mn-lt"/>
                <a:cs typeface="Calibri"/>
              </a:rPr>
              <a:t>t</a:t>
            </a:r>
            <a:r>
              <a:rPr sz="2800" spc="-15" dirty="0">
                <a:latin typeface="+mn-lt"/>
                <a:cs typeface="Calibri"/>
              </a:rPr>
              <a:t>s</a:t>
            </a:r>
            <a:r>
              <a:rPr sz="2800" spc="-60" dirty="0">
                <a:latin typeface="+mn-lt"/>
                <a:cs typeface="Times New Roman"/>
              </a:rPr>
              <a:t> </a:t>
            </a:r>
            <a:r>
              <a:rPr sz="2800" dirty="0">
                <a:latin typeface="+mn-lt"/>
                <a:cs typeface="Calibri"/>
              </a:rPr>
              <a:t>l</a:t>
            </a:r>
            <a:r>
              <a:rPr sz="2800" spc="-25" dirty="0">
                <a:latin typeface="+mn-lt"/>
                <a:cs typeface="Calibri"/>
              </a:rPr>
              <a:t>e</a:t>
            </a:r>
            <a:r>
              <a:rPr sz="2800" spc="-20" dirty="0">
                <a:latin typeface="+mn-lt"/>
                <a:cs typeface="Calibri"/>
              </a:rPr>
              <a:t>n</a:t>
            </a:r>
            <a:r>
              <a:rPr sz="2800" spc="-65" dirty="0">
                <a:latin typeface="+mn-lt"/>
                <a:cs typeface="Calibri"/>
              </a:rPr>
              <a:t>g</a:t>
            </a:r>
            <a:r>
              <a:rPr sz="2800" spc="-15" dirty="0">
                <a:latin typeface="+mn-lt"/>
                <a:cs typeface="Calibri"/>
              </a:rPr>
              <a:t>th</a:t>
            </a:r>
            <a:endParaRPr sz="2800" dirty="0">
              <a:latin typeface="+mn-lt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13224" y="2151896"/>
            <a:ext cx="916305" cy="32867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tabLst>
                <a:tab pos="650875" algn="l"/>
              </a:tabLst>
            </a:pPr>
            <a:r>
              <a:rPr sz="2400" dirty="0">
                <a:solidFill>
                  <a:srgbClr val="006D00"/>
                </a:solidFill>
                <a:latin typeface="Arial"/>
                <a:cs typeface="Arial"/>
              </a:rPr>
              <a:t>•	</a:t>
            </a:r>
            <a:r>
              <a:rPr sz="2400" b="1" dirty="0">
                <a:solidFill>
                  <a:srgbClr val="00AF50"/>
                </a:solidFill>
                <a:latin typeface="Calibri"/>
                <a:cs typeface="Calibri"/>
              </a:rPr>
              <a:t>3.</a:t>
            </a:r>
            <a:endParaRPr sz="2400" dirty="0">
              <a:latin typeface="Calibri"/>
              <a:cs typeface="Calibri"/>
            </a:endParaRPr>
          </a:p>
          <a:p>
            <a:pPr marL="12700">
              <a:spcBef>
                <a:spcPts val="420"/>
              </a:spcBef>
              <a:tabLst>
                <a:tab pos="650875" algn="l"/>
              </a:tabLst>
            </a:pPr>
            <a:r>
              <a:rPr sz="2400" dirty="0">
                <a:solidFill>
                  <a:srgbClr val="00AF50"/>
                </a:solidFill>
                <a:latin typeface="Arial"/>
                <a:cs typeface="Arial"/>
              </a:rPr>
              <a:t>•	</a:t>
            </a:r>
            <a:r>
              <a:rPr sz="2400" b="1" spc="-10" dirty="0">
                <a:solidFill>
                  <a:srgbClr val="00AF50"/>
                </a:solidFill>
                <a:latin typeface="Calibri"/>
                <a:cs typeface="Calibri"/>
              </a:rPr>
              <a:t>4.</a:t>
            </a:r>
            <a:endParaRPr sz="2400" dirty="0">
              <a:latin typeface="Calibri"/>
              <a:cs typeface="Calibri"/>
            </a:endParaRPr>
          </a:p>
          <a:p>
            <a:pPr marL="12700">
              <a:spcBef>
                <a:spcPts val="430"/>
              </a:spcBef>
              <a:tabLst>
                <a:tab pos="650875" algn="l"/>
              </a:tabLst>
            </a:pPr>
            <a:r>
              <a:rPr sz="2400" dirty="0">
                <a:solidFill>
                  <a:srgbClr val="00AF50"/>
                </a:solidFill>
                <a:latin typeface="Arial"/>
                <a:cs typeface="Arial"/>
              </a:rPr>
              <a:t>•	</a:t>
            </a:r>
            <a:r>
              <a:rPr sz="2400" b="1" spc="-10" dirty="0">
                <a:solidFill>
                  <a:srgbClr val="00AF50"/>
                </a:solidFill>
                <a:latin typeface="Calibri"/>
                <a:cs typeface="Calibri"/>
              </a:rPr>
              <a:t>5.</a:t>
            </a:r>
            <a:endParaRPr sz="2400" dirty="0">
              <a:latin typeface="Calibri"/>
              <a:cs typeface="Calibri"/>
            </a:endParaRPr>
          </a:p>
          <a:p>
            <a:pPr marL="12700">
              <a:spcBef>
                <a:spcPts val="420"/>
              </a:spcBef>
              <a:tabLst>
                <a:tab pos="650875" algn="l"/>
              </a:tabLst>
            </a:pPr>
            <a:r>
              <a:rPr sz="2400" dirty="0">
                <a:solidFill>
                  <a:srgbClr val="006D00"/>
                </a:solidFill>
                <a:latin typeface="Arial"/>
                <a:cs typeface="Arial"/>
              </a:rPr>
              <a:t>•	</a:t>
            </a:r>
            <a:r>
              <a:rPr sz="2400" b="1" spc="-10" dirty="0">
                <a:solidFill>
                  <a:srgbClr val="0000FF"/>
                </a:solidFill>
                <a:latin typeface="Calibri"/>
                <a:cs typeface="Calibri"/>
              </a:rPr>
              <a:t>6.</a:t>
            </a:r>
            <a:endParaRPr sz="2400" dirty="0">
              <a:latin typeface="Calibri"/>
              <a:cs typeface="Calibri"/>
            </a:endParaRPr>
          </a:p>
          <a:p>
            <a:pPr marL="12700">
              <a:spcBef>
                <a:spcPts val="420"/>
              </a:spcBef>
              <a:tabLst>
                <a:tab pos="650875" algn="l"/>
              </a:tabLst>
            </a:pP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•	</a:t>
            </a:r>
            <a:r>
              <a:rPr sz="2400" b="1" spc="-10" dirty="0">
                <a:solidFill>
                  <a:srgbClr val="0000FF"/>
                </a:solidFill>
                <a:latin typeface="Calibri"/>
                <a:cs typeface="Calibri"/>
              </a:rPr>
              <a:t>7.</a:t>
            </a:r>
            <a:endParaRPr sz="2400" dirty="0">
              <a:latin typeface="Calibri"/>
              <a:cs typeface="Calibri"/>
            </a:endParaRPr>
          </a:p>
          <a:p>
            <a:pPr marL="12700">
              <a:spcBef>
                <a:spcPts val="430"/>
              </a:spcBef>
              <a:tabLst>
                <a:tab pos="650875" algn="l"/>
              </a:tabLst>
            </a:pP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•	</a:t>
            </a:r>
            <a:r>
              <a:rPr sz="2400" b="1" spc="-10" dirty="0">
                <a:solidFill>
                  <a:srgbClr val="0000FF"/>
                </a:solidFill>
                <a:latin typeface="Calibri"/>
                <a:cs typeface="Calibri"/>
              </a:rPr>
              <a:t>8.</a:t>
            </a:r>
            <a:endParaRPr sz="2400" dirty="0">
              <a:latin typeface="Calibri"/>
              <a:cs typeface="Calibri"/>
            </a:endParaRPr>
          </a:p>
          <a:p>
            <a:pPr marL="12700">
              <a:spcBef>
                <a:spcPts val="420"/>
              </a:spcBef>
              <a:tabLst>
                <a:tab pos="650875" algn="l"/>
              </a:tabLst>
            </a:pP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•	</a:t>
            </a:r>
            <a:r>
              <a:rPr sz="2400" b="1" spc="-10" dirty="0">
                <a:solidFill>
                  <a:srgbClr val="0000FF"/>
                </a:solidFill>
                <a:latin typeface="Calibri"/>
                <a:cs typeface="Calibri"/>
              </a:rPr>
              <a:t>9.</a:t>
            </a:r>
            <a:endParaRPr sz="2400" dirty="0">
              <a:latin typeface="Calibri"/>
              <a:cs typeface="Calibri"/>
            </a:endParaRPr>
          </a:p>
          <a:p>
            <a:pPr marL="12700">
              <a:spcBef>
                <a:spcPts val="420"/>
              </a:spcBef>
              <a:tabLst>
                <a:tab pos="513715" algn="l"/>
              </a:tabLst>
            </a:pP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•	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1</a:t>
            </a:r>
            <a:r>
              <a:rPr sz="2400" b="1" spc="-15" dirty="0">
                <a:solidFill>
                  <a:srgbClr val="0000FF"/>
                </a:solidFill>
                <a:latin typeface="Calibri"/>
                <a:cs typeface="Calibri"/>
              </a:rPr>
              <a:t>0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90350" y="2074292"/>
            <a:ext cx="1391920" cy="17209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8590"/>
            <a:r>
              <a:rPr sz="3600" b="1" spc="-15" baseline="-16203" dirty="0">
                <a:solidFill>
                  <a:srgbClr val="00AF50"/>
                </a:solidFill>
                <a:latin typeface="Calibri"/>
                <a:cs typeface="Calibri"/>
              </a:rPr>
              <a:t>3</a:t>
            </a:r>
            <a:r>
              <a:rPr sz="1600" b="1" spc="-10" dirty="0">
                <a:solidFill>
                  <a:srgbClr val="00AF50"/>
                </a:solidFill>
                <a:latin typeface="Calibri"/>
                <a:cs typeface="Calibri"/>
              </a:rPr>
              <a:t>2</a:t>
            </a:r>
            <a:endParaRPr sz="1600" dirty="0">
              <a:latin typeface="Calibri"/>
              <a:cs typeface="Calibri"/>
            </a:endParaRPr>
          </a:p>
          <a:p>
            <a:pPr marL="148590">
              <a:spcBef>
                <a:spcPts val="420"/>
              </a:spcBef>
            </a:pPr>
            <a:r>
              <a:rPr sz="3600" b="1" spc="-30" baseline="-16203" dirty="0">
                <a:solidFill>
                  <a:srgbClr val="00AF50"/>
                </a:solidFill>
                <a:latin typeface="Calibri"/>
                <a:cs typeface="Calibri"/>
              </a:rPr>
              <a:t>4</a:t>
            </a:r>
            <a:r>
              <a:rPr sz="1600" b="1" spc="-10" dirty="0">
                <a:solidFill>
                  <a:srgbClr val="00AF50"/>
                </a:solidFill>
                <a:latin typeface="Calibri"/>
                <a:cs typeface="Calibri"/>
              </a:rPr>
              <a:t>2</a:t>
            </a:r>
            <a:endParaRPr sz="1600" dirty="0">
              <a:latin typeface="Calibri"/>
              <a:cs typeface="Calibri"/>
            </a:endParaRPr>
          </a:p>
          <a:p>
            <a:pPr marL="148590">
              <a:spcBef>
                <a:spcPts val="430"/>
              </a:spcBef>
            </a:pPr>
            <a:r>
              <a:rPr sz="3600" b="1" spc="-30" baseline="-16203" dirty="0">
                <a:solidFill>
                  <a:srgbClr val="00AF50"/>
                </a:solidFill>
                <a:latin typeface="Calibri"/>
                <a:cs typeface="Calibri"/>
              </a:rPr>
              <a:t>5</a:t>
            </a:r>
            <a:r>
              <a:rPr sz="1600" b="1" spc="-10" dirty="0">
                <a:solidFill>
                  <a:srgbClr val="00AF50"/>
                </a:solidFill>
                <a:latin typeface="Calibri"/>
                <a:cs typeface="Calibri"/>
              </a:rPr>
              <a:t>2</a:t>
            </a:r>
            <a:endParaRPr sz="1600" dirty="0">
              <a:latin typeface="Calibri"/>
              <a:cs typeface="Calibri"/>
            </a:endParaRPr>
          </a:p>
          <a:p>
            <a:pPr marL="12700">
              <a:spcBef>
                <a:spcPts val="1140"/>
              </a:spcBef>
              <a:tabLst>
                <a:tab pos="596265" algn="l"/>
              </a:tabLst>
            </a:pP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6x5</a:t>
            </a:r>
            <a:r>
              <a:rPr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sz="1600" b="1" spc="-15" dirty="0">
                <a:solidFill>
                  <a:srgbClr val="0000FF"/>
                </a:solidFill>
                <a:latin typeface="Calibri"/>
                <a:cs typeface="Calibri"/>
              </a:rPr>
              <a:t>(</a:t>
            </a:r>
            <a:r>
              <a:rPr sz="1600" b="1" u="heavy" spc="-5" dirty="0">
                <a:solidFill>
                  <a:srgbClr val="0000FF"/>
                </a:solidFill>
                <a:latin typeface="Calibri"/>
                <a:cs typeface="Calibri"/>
              </a:rPr>
              <a:t>l</a:t>
            </a:r>
            <a:r>
              <a:rPr sz="1600" b="1" u="heavy" dirty="0">
                <a:solidFill>
                  <a:srgbClr val="0000FF"/>
                </a:solidFill>
                <a:latin typeface="Calibri"/>
                <a:cs typeface="Calibri"/>
              </a:rPr>
              <a:t>.</a:t>
            </a:r>
            <a:r>
              <a:rPr sz="1600" b="1" u="heavy" spc="-15" dirty="0">
                <a:solidFill>
                  <a:srgbClr val="0000FF"/>
                </a:solidFill>
                <a:latin typeface="Calibri"/>
                <a:cs typeface="Calibri"/>
              </a:rPr>
              <a:t>m.</a:t>
            </a:r>
            <a:r>
              <a:rPr sz="1600" b="1" u="heavy" spc="-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sz="1600" b="1" u="heavy" spc="-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600" b="1" u="heavy" spc="-10" dirty="0">
                <a:solidFill>
                  <a:srgbClr val="0000FF"/>
                </a:solidFill>
                <a:latin typeface="Calibri"/>
                <a:cs typeface="Calibri"/>
              </a:rPr>
              <a:t>x</a:t>
            </a:r>
            <a:r>
              <a:rPr sz="1600" b="1" u="heavy" spc="-15" dirty="0">
                <a:solidFill>
                  <a:srgbClr val="0000FF"/>
                </a:solidFill>
                <a:latin typeface="Calibri"/>
                <a:cs typeface="Calibri"/>
              </a:rPr>
              <a:t> 5</a:t>
            </a:r>
            <a:r>
              <a:rPr sz="1600" b="1" spc="-5" dirty="0">
                <a:solidFill>
                  <a:srgbClr val="0000FF"/>
                </a:solidFill>
                <a:latin typeface="Calibri"/>
                <a:cs typeface="Calibri"/>
              </a:rPr>
              <a:t>)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64478" y="2214262"/>
            <a:ext cx="225488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b="1" spc="-15" dirty="0">
                <a:solidFill>
                  <a:srgbClr val="00AF50"/>
                </a:solidFill>
                <a:latin typeface="Calibri"/>
                <a:cs typeface="Calibri"/>
              </a:rPr>
              <a:t>(</a:t>
            </a:r>
            <a:r>
              <a:rPr sz="1600" b="1" u="heavy" spc="-10" dirty="0">
                <a:solidFill>
                  <a:srgbClr val="00AF50"/>
                </a:solidFill>
                <a:latin typeface="Calibri"/>
                <a:cs typeface="Calibri"/>
              </a:rPr>
              <a:t>t</a:t>
            </a:r>
            <a:r>
              <a:rPr sz="1600" b="1" u="heavy" spc="-20" dirty="0">
                <a:solidFill>
                  <a:srgbClr val="00AF50"/>
                </a:solidFill>
                <a:latin typeface="Calibri"/>
                <a:cs typeface="Calibri"/>
              </a:rPr>
              <a:t>h</a:t>
            </a:r>
            <a:r>
              <a:rPr sz="1600" b="1" u="heavy" spc="-10" dirty="0">
                <a:solidFill>
                  <a:srgbClr val="00AF50"/>
                </a:solidFill>
                <a:latin typeface="Calibri"/>
                <a:cs typeface="Calibri"/>
              </a:rPr>
              <a:t>e</a:t>
            </a:r>
            <a:r>
              <a:rPr sz="1600" b="1" u="heavy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600" b="1" u="heavy" spc="-10" dirty="0">
                <a:solidFill>
                  <a:srgbClr val="00AF50"/>
                </a:solidFill>
                <a:latin typeface="Calibri"/>
                <a:cs typeface="Calibri"/>
              </a:rPr>
              <a:t>se</a:t>
            </a:r>
            <a:r>
              <a:rPr sz="1600" b="1" u="heavy" spc="-20" dirty="0">
                <a:solidFill>
                  <a:srgbClr val="00AF50"/>
                </a:solidFill>
                <a:latin typeface="Calibri"/>
                <a:cs typeface="Calibri"/>
              </a:rPr>
              <a:t>c</a:t>
            </a:r>
            <a:r>
              <a:rPr sz="1600" b="1" u="heavy" spc="-10" dirty="0">
                <a:solidFill>
                  <a:srgbClr val="00AF50"/>
                </a:solidFill>
                <a:latin typeface="Calibri"/>
                <a:cs typeface="Calibri"/>
              </a:rPr>
              <a:t>o</a:t>
            </a:r>
            <a:r>
              <a:rPr sz="1600" b="1" u="heavy" spc="-15" dirty="0">
                <a:solidFill>
                  <a:srgbClr val="00AF50"/>
                </a:solidFill>
                <a:latin typeface="Calibri"/>
                <a:cs typeface="Calibri"/>
              </a:rPr>
              <a:t>n</a:t>
            </a:r>
            <a:r>
              <a:rPr sz="1600" b="1" u="heavy" spc="-10" dirty="0">
                <a:solidFill>
                  <a:srgbClr val="00AF50"/>
                </a:solidFill>
                <a:latin typeface="Calibri"/>
                <a:cs typeface="Calibri"/>
              </a:rPr>
              <a:t>d</a:t>
            </a:r>
            <a:r>
              <a:rPr sz="1600" b="1" u="heavy" spc="5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600" b="1" u="heavy" spc="-15" dirty="0">
                <a:solidFill>
                  <a:srgbClr val="00AF50"/>
                </a:solidFill>
                <a:latin typeface="Calibri"/>
                <a:cs typeface="Calibri"/>
              </a:rPr>
              <a:t>p</a:t>
            </a:r>
            <a:r>
              <a:rPr sz="1600" b="1" u="heavy" spc="-10" dirty="0">
                <a:solidFill>
                  <a:srgbClr val="00AF50"/>
                </a:solidFill>
                <a:latin typeface="Calibri"/>
                <a:cs typeface="Calibri"/>
              </a:rPr>
              <a:t>o</a:t>
            </a:r>
            <a:r>
              <a:rPr sz="1600" b="1" u="heavy" spc="-30" dirty="0">
                <a:solidFill>
                  <a:srgbClr val="00AF50"/>
                </a:solidFill>
                <a:latin typeface="Calibri"/>
                <a:cs typeface="Calibri"/>
              </a:rPr>
              <a:t>w</a:t>
            </a:r>
            <a:r>
              <a:rPr sz="1600" b="1" u="heavy" spc="-15" dirty="0">
                <a:solidFill>
                  <a:srgbClr val="00AF50"/>
                </a:solidFill>
                <a:latin typeface="Calibri"/>
                <a:cs typeface="Calibri"/>
              </a:rPr>
              <a:t>er</a:t>
            </a:r>
            <a:r>
              <a:rPr sz="1600" b="1" u="heavy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600" b="1" u="heavy" spc="-10" dirty="0">
                <a:solidFill>
                  <a:srgbClr val="00AF50"/>
                </a:solidFill>
                <a:latin typeface="Calibri"/>
                <a:cs typeface="Calibri"/>
              </a:rPr>
              <a:t>of</a:t>
            </a:r>
            <a:r>
              <a:rPr sz="1600" b="1" u="heavy" dirty="0">
                <a:solidFill>
                  <a:srgbClr val="00AF50"/>
                </a:solidFill>
                <a:latin typeface="Calibri"/>
                <a:cs typeface="Calibri"/>
              </a:rPr>
              <a:t> </a:t>
            </a:r>
            <a:r>
              <a:rPr sz="1600" b="1" u="heavy" spc="-5" dirty="0">
                <a:solidFill>
                  <a:srgbClr val="00AF50"/>
                </a:solidFill>
                <a:latin typeface="Calibri"/>
                <a:cs typeface="Calibri"/>
              </a:rPr>
              <a:t>l</a:t>
            </a:r>
            <a:r>
              <a:rPr sz="1600" b="1" u="heavy" dirty="0">
                <a:solidFill>
                  <a:srgbClr val="00AF50"/>
                </a:solidFill>
                <a:latin typeface="Calibri"/>
                <a:cs typeface="Calibri"/>
              </a:rPr>
              <a:t>.</a:t>
            </a:r>
            <a:r>
              <a:rPr sz="1600" b="1" u="heavy" spc="-20" dirty="0">
                <a:solidFill>
                  <a:srgbClr val="00AF50"/>
                </a:solidFill>
                <a:latin typeface="Calibri"/>
                <a:cs typeface="Calibri"/>
              </a:rPr>
              <a:t>m</a:t>
            </a:r>
            <a:r>
              <a:rPr sz="1600" b="1" u="heavy" spc="5" dirty="0">
                <a:solidFill>
                  <a:srgbClr val="00AF50"/>
                </a:solidFill>
                <a:latin typeface="Calibri"/>
                <a:cs typeface="Calibri"/>
              </a:rPr>
              <a:t>.</a:t>
            </a:r>
            <a:r>
              <a:rPr sz="1600" b="1" spc="-5" dirty="0">
                <a:solidFill>
                  <a:srgbClr val="00AF50"/>
                </a:solidFill>
                <a:latin typeface="Calibri"/>
                <a:cs typeface="Calibri"/>
              </a:rPr>
              <a:t>)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542468" y="2189155"/>
            <a:ext cx="1575450" cy="3590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95"/>
              </a:lnSpc>
              <a:tabLst>
                <a:tab pos="369570" algn="l"/>
              </a:tabLst>
            </a:pPr>
            <a:r>
              <a:rPr sz="2400" b="1" dirty="0">
                <a:solidFill>
                  <a:srgbClr val="00AF50"/>
                </a:solidFill>
                <a:latin typeface="Calibri"/>
                <a:cs typeface="Calibri"/>
              </a:rPr>
              <a:t>=</a:t>
            </a:r>
            <a:r>
              <a:rPr sz="2400" b="1" dirty="0">
                <a:solidFill>
                  <a:srgbClr val="00AF50"/>
                </a:solidFill>
                <a:latin typeface="Times New Roman"/>
                <a:cs typeface="Times New Roman"/>
              </a:rPr>
              <a:t>	</a:t>
            </a:r>
            <a:r>
              <a:rPr sz="2400" b="1" dirty="0">
                <a:solidFill>
                  <a:srgbClr val="00AF50"/>
                </a:solidFill>
                <a:latin typeface="Calibri"/>
                <a:cs typeface="Calibri"/>
              </a:rPr>
              <a:t>9</a:t>
            </a:r>
            <a:r>
              <a:rPr sz="2400" b="1" spc="-70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AF50"/>
                </a:solidFill>
                <a:latin typeface="Calibri"/>
                <a:cs typeface="Calibri"/>
              </a:rPr>
              <a:t>cm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56496" y="2584326"/>
            <a:ext cx="2821305" cy="37779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b="1" dirty="0">
                <a:solidFill>
                  <a:srgbClr val="00AF50"/>
                </a:solidFill>
                <a:latin typeface="Calibri"/>
                <a:cs typeface="Calibri"/>
              </a:rPr>
              <a:t>=</a:t>
            </a:r>
            <a:r>
              <a:rPr sz="2400" b="1" spc="-70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>
                <a:solidFill>
                  <a:srgbClr val="00AF50"/>
                </a:solidFill>
                <a:latin typeface="Calibri"/>
                <a:cs typeface="Calibri"/>
              </a:rPr>
              <a:t>16</a:t>
            </a:r>
            <a:r>
              <a:rPr sz="2400" b="1" spc="-70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AF50"/>
                </a:solidFill>
                <a:latin typeface="Calibri"/>
                <a:cs typeface="Calibri"/>
              </a:rPr>
              <a:t>cm</a:t>
            </a:r>
            <a:endParaRPr sz="2400" dirty="0">
              <a:latin typeface="Calibri"/>
              <a:cs typeface="Calibri"/>
            </a:endParaRPr>
          </a:p>
          <a:p>
            <a:pPr marL="12700">
              <a:spcBef>
                <a:spcPts val="430"/>
              </a:spcBef>
            </a:pPr>
            <a:r>
              <a:rPr sz="2400" b="1" dirty="0">
                <a:solidFill>
                  <a:srgbClr val="00AF50"/>
                </a:solidFill>
                <a:latin typeface="Calibri"/>
                <a:cs typeface="Calibri"/>
              </a:rPr>
              <a:t>=</a:t>
            </a:r>
            <a:r>
              <a:rPr sz="2400" b="1" spc="-70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>
                <a:solidFill>
                  <a:srgbClr val="00AF50"/>
                </a:solidFill>
                <a:latin typeface="Calibri"/>
                <a:cs typeface="Calibri"/>
              </a:rPr>
              <a:t>25</a:t>
            </a:r>
            <a:r>
              <a:rPr sz="2400" b="1" spc="-70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AF50"/>
                </a:solidFill>
                <a:latin typeface="Calibri"/>
                <a:cs typeface="Calibri"/>
              </a:rPr>
              <a:t>cm</a:t>
            </a:r>
            <a:endParaRPr sz="2400" dirty="0">
              <a:latin typeface="Calibri"/>
              <a:cs typeface="Calibri"/>
            </a:endParaRPr>
          </a:p>
          <a:p>
            <a:pPr marL="52069">
              <a:spcBef>
                <a:spcPts val="420"/>
              </a:spcBef>
            </a:pP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=</a:t>
            </a:r>
            <a:r>
              <a:rPr sz="2400" b="1" spc="-7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15" dirty="0">
                <a:solidFill>
                  <a:srgbClr val="0000FF"/>
                </a:solidFill>
                <a:latin typeface="Calibri"/>
                <a:cs typeface="Calibri"/>
              </a:rPr>
              <a:t>30</a:t>
            </a:r>
            <a:r>
              <a:rPr sz="2400" b="1" spc="-7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Calibri"/>
                <a:cs typeface="Calibri"/>
              </a:rPr>
              <a:t>cm</a:t>
            </a:r>
            <a:endParaRPr sz="2400" dirty="0">
              <a:latin typeface="Calibri"/>
              <a:cs typeface="Calibri"/>
            </a:endParaRPr>
          </a:p>
          <a:p>
            <a:pPr marL="27940">
              <a:spcBef>
                <a:spcPts val="420"/>
              </a:spcBef>
            </a:pP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=</a:t>
            </a:r>
            <a:r>
              <a:rPr sz="2400" b="1" spc="-6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25" dirty="0">
                <a:solidFill>
                  <a:srgbClr val="0000FF"/>
                </a:solidFill>
                <a:latin typeface="Calibri"/>
                <a:cs typeface="Calibri"/>
              </a:rPr>
              <a:t>3</a:t>
            </a:r>
            <a:r>
              <a:rPr sz="2400" b="1" spc="-15" dirty="0">
                <a:solidFill>
                  <a:srgbClr val="0000FF"/>
                </a:solidFill>
                <a:latin typeface="Calibri"/>
                <a:cs typeface="Calibri"/>
              </a:rPr>
              <a:t>5</a:t>
            </a:r>
            <a:r>
              <a:rPr sz="2400" b="1" spc="-6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Calibri"/>
                <a:cs typeface="Calibri"/>
              </a:rPr>
              <a:t>cm</a:t>
            </a:r>
            <a:endParaRPr sz="2400" dirty="0">
              <a:latin typeface="Calibri"/>
              <a:cs typeface="Calibri"/>
            </a:endParaRPr>
          </a:p>
          <a:p>
            <a:pPr marL="27940">
              <a:spcBef>
                <a:spcPts val="430"/>
              </a:spcBef>
            </a:pP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=</a:t>
            </a:r>
            <a:r>
              <a:rPr sz="2400" b="1" spc="-6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25" dirty="0">
                <a:solidFill>
                  <a:srgbClr val="0000FF"/>
                </a:solidFill>
                <a:latin typeface="Calibri"/>
                <a:cs typeface="Calibri"/>
              </a:rPr>
              <a:t>4</a:t>
            </a:r>
            <a:r>
              <a:rPr sz="2400" b="1" spc="-15" dirty="0">
                <a:solidFill>
                  <a:srgbClr val="0000FF"/>
                </a:solidFill>
                <a:latin typeface="Calibri"/>
                <a:cs typeface="Calibri"/>
              </a:rPr>
              <a:t>0</a:t>
            </a:r>
            <a:r>
              <a:rPr sz="2400" b="1" spc="-6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Calibri"/>
                <a:cs typeface="Calibri"/>
              </a:rPr>
              <a:t>cm</a:t>
            </a:r>
            <a:endParaRPr sz="2400" dirty="0">
              <a:latin typeface="Calibri"/>
              <a:cs typeface="Calibri"/>
            </a:endParaRPr>
          </a:p>
          <a:p>
            <a:pPr marL="27940">
              <a:spcBef>
                <a:spcPts val="420"/>
              </a:spcBef>
            </a:pP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=</a:t>
            </a:r>
            <a:r>
              <a:rPr sz="2400" b="1" spc="-6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25" dirty="0">
                <a:solidFill>
                  <a:srgbClr val="0000FF"/>
                </a:solidFill>
                <a:latin typeface="Calibri"/>
                <a:cs typeface="Calibri"/>
              </a:rPr>
              <a:t>4</a:t>
            </a:r>
            <a:r>
              <a:rPr sz="2400" b="1" spc="-15" dirty="0">
                <a:solidFill>
                  <a:srgbClr val="0000FF"/>
                </a:solidFill>
                <a:latin typeface="Calibri"/>
                <a:cs typeface="Calibri"/>
              </a:rPr>
              <a:t>5</a:t>
            </a:r>
            <a:r>
              <a:rPr sz="2400" b="1" spc="-6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Calibri"/>
                <a:cs typeface="Calibri"/>
              </a:rPr>
              <a:t>cm</a:t>
            </a:r>
            <a:endParaRPr sz="2400" dirty="0">
              <a:latin typeface="Calibri"/>
              <a:cs typeface="Calibri"/>
            </a:endParaRPr>
          </a:p>
          <a:p>
            <a:pPr marL="45720">
              <a:spcBef>
                <a:spcPts val="420"/>
              </a:spcBef>
            </a:pP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=</a:t>
            </a:r>
            <a:r>
              <a:rPr sz="2400" b="1" spc="-7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dirty="0">
                <a:solidFill>
                  <a:srgbClr val="0000FF"/>
                </a:solidFill>
                <a:latin typeface="Calibri"/>
                <a:cs typeface="Calibri"/>
              </a:rPr>
              <a:t>50</a:t>
            </a:r>
            <a:r>
              <a:rPr sz="2400" b="1" spc="-7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2400" b="1" spc="-5" dirty="0">
                <a:solidFill>
                  <a:srgbClr val="0000FF"/>
                </a:solidFill>
                <a:latin typeface="Calibri"/>
                <a:cs typeface="Calibri"/>
              </a:rPr>
              <a:t>cm</a:t>
            </a:r>
            <a:endParaRPr lang="cs-CZ" sz="2400" b="1" spc="-5" dirty="0">
              <a:solidFill>
                <a:srgbClr val="0000FF"/>
              </a:solidFill>
              <a:latin typeface="Calibri"/>
              <a:cs typeface="Calibri"/>
            </a:endParaRPr>
          </a:p>
          <a:p>
            <a:pPr marL="45720">
              <a:spcBef>
                <a:spcPts val="420"/>
              </a:spcBef>
            </a:pPr>
            <a:endParaRPr sz="2400" dirty="0">
              <a:latin typeface="Calibri"/>
              <a:cs typeface="Calibri"/>
            </a:endParaRPr>
          </a:p>
          <a:p>
            <a:pPr marL="26034">
              <a:spcBef>
                <a:spcPts val="1700"/>
              </a:spcBef>
            </a:pPr>
            <a:r>
              <a:rPr sz="1600" spc="-5" dirty="0">
                <a:latin typeface="Arial"/>
                <a:cs typeface="Arial"/>
              </a:rPr>
              <a:t>*C</a:t>
            </a:r>
            <a:r>
              <a:rPr sz="1600" spc="-10" dirty="0">
                <a:latin typeface="Arial"/>
                <a:cs typeface="Arial"/>
              </a:rPr>
              <a:t>R</a:t>
            </a:r>
            <a:r>
              <a:rPr sz="1600" dirty="0">
                <a:latin typeface="Arial"/>
                <a:cs typeface="Arial"/>
              </a:rPr>
              <a:t>L</a:t>
            </a:r>
            <a:r>
              <a:rPr sz="1600" spc="-5" dirty="0">
                <a:latin typeface="Times New Roman"/>
                <a:cs typeface="Times New Roman"/>
              </a:rPr>
              <a:t> </a:t>
            </a:r>
            <a:r>
              <a:rPr sz="1600" spc="-15" dirty="0">
                <a:latin typeface="Arial"/>
                <a:cs typeface="Arial"/>
              </a:rPr>
              <a:t>=</a:t>
            </a:r>
            <a:r>
              <a:rPr sz="1600" spc="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Arial"/>
                <a:cs typeface="Arial"/>
              </a:rPr>
              <a:t>cr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spc="-40" dirty="0">
                <a:latin typeface="Arial"/>
                <a:cs typeface="Arial"/>
              </a:rPr>
              <a:t>w</a:t>
            </a:r>
            <a:r>
              <a:rPr sz="1600" spc="35" dirty="0">
                <a:latin typeface="Arial"/>
                <a:cs typeface="Arial"/>
              </a:rPr>
              <a:t>n</a:t>
            </a:r>
            <a:r>
              <a:rPr sz="1600" dirty="0">
                <a:latin typeface="Arial"/>
                <a:cs typeface="Arial"/>
              </a:rPr>
              <a:t>-rump</a:t>
            </a:r>
            <a:r>
              <a:rPr sz="1600" spc="90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Arial"/>
                <a:cs typeface="Arial"/>
              </a:rPr>
              <a:t>l</a:t>
            </a:r>
            <a:r>
              <a:rPr sz="1600" spc="-10" dirty="0">
                <a:latin typeface="Arial"/>
                <a:cs typeface="Arial"/>
              </a:rPr>
              <a:t>e</a:t>
            </a:r>
            <a:r>
              <a:rPr sz="1600" spc="-5" dirty="0">
                <a:latin typeface="Arial"/>
                <a:cs typeface="Arial"/>
              </a:rPr>
              <a:t>n</a:t>
            </a:r>
            <a:r>
              <a:rPr sz="1600" spc="-10" dirty="0">
                <a:latin typeface="Arial"/>
                <a:cs typeface="Arial"/>
              </a:rPr>
              <a:t>gth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254329" y="1210895"/>
            <a:ext cx="1731981" cy="646331"/>
          </a:xfrm>
          <a:prstGeom prst="rect">
            <a:avLst/>
          </a:prstGeom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73050"/>
            <a:r>
              <a:rPr b="1" spc="-55" dirty="0">
                <a:latin typeface="Arial"/>
                <a:cs typeface="Arial"/>
              </a:rPr>
              <a:t>A</a:t>
            </a:r>
            <a:r>
              <a:rPr b="1" spc="-15" dirty="0">
                <a:latin typeface="Arial"/>
                <a:cs typeface="Arial"/>
              </a:rPr>
              <a:t>GE</a:t>
            </a:r>
            <a:endParaRPr dirty="0">
              <a:latin typeface="Arial"/>
              <a:cs typeface="Arial"/>
            </a:endParaRPr>
          </a:p>
          <a:p>
            <a:pPr marL="252095"/>
            <a:r>
              <a:rPr sz="1800" spc="-10" dirty="0">
                <a:latin typeface="Arial"/>
                <a:cs typeface="Arial"/>
              </a:rPr>
              <a:t>(l</a:t>
            </a:r>
            <a:r>
              <a:rPr lang="cs-CZ" sz="1800" spc="-10" dirty="0" err="1">
                <a:latin typeface="Arial"/>
                <a:cs typeface="Arial"/>
              </a:rPr>
              <a:t>unar</a:t>
            </a:r>
            <a:r>
              <a:rPr lang="cs-CZ" sz="1800" spc="-10" dirty="0">
                <a:latin typeface="Arial"/>
                <a:cs typeface="Arial"/>
              </a:rPr>
              <a:t> </a:t>
            </a:r>
            <a:r>
              <a:rPr lang="cs-CZ" sz="1800" spc="-10" dirty="0" err="1">
                <a:latin typeface="Arial"/>
                <a:cs typeface="Arial"/>
              </a:rPr>
              <a:t>month</a:t>
            </a:r>
            <a:r>
              <a:rPr lang="cs-CZ" sz="1800" spc="-10" dirty="0">
                <a:latin typeface="Arial"/>
                <a:cs typeface="Arial"/>
              </a:rPr>
              <a:t>)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684035" y="1195172"/>
            <a:ext cx="1073150" cy="646430"/>
          </a:xfrm>
          <a:custGeom>
            <a:avLst/>
            <a:gdLst/>
            <a:ahLst/>
            <a:cxnLst/>
            <a:rect l="l" t="t" r="r" b="b"/>
            <a:pathLst>
              <a:path w="1073150" h="646430">
                <a:moveTo>
                  <a:pt x="0" y="646105"/>
                </a:moveTo>
                <a:lnTo>
                  <a:pt x="1073158" y="646105"/>
                </a:lnTo>
                <a:lnTo>
                  <a:pt x="1073158" y="0"/>
                </a:lnTo>
                <a:lnTo>
                  <a:pt x="0" y="0"/>
                </a:lnTo>
                <a:lnTo>
                  <a:pt x="0" y="646105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4177EE3-1A88-404C-A4C2-0FAE203DC066}"/>
              </a:ext>
            </a:extLst>
          </p:cNvPr>
          <p:cNvSpPr txBox="1"/>
          <p:nvPr/>
        </p:nvSpPr>
        <p:spPr>
          <a:xfrm>
            <a:off x="5717219" y="1139418"/>
            <a:ext cx="2821304" cy="1161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9390" algn="ctr"/>
            <a:r>
              <a:rPr lang="en-US" b="1" spc="-5" dirty="0">
                <a:latin typeface="Arial"/>
                <a:cs typeface="Arial"/>
              </a:rPr>
              <a:t>C</a:t>
            </a:r>
            <a:r>
              <a:rPr lang="en-US" b="1" spc="-10" dirty="0">
                <a:latin typeface="Arial"/>
                <a:cs typeface="Arial"/>
              </a:rPr>
              <a:t>R</a:t>
            </a:r>
            <a:r>
              <a:rPr lang="en-US" b="1" dirty="0">
                <a:latin typeface="Arial"/>
                <a:cs typeface="Arial"/>
              </a:rPr>
              <a:t>L*</a:t>
            </a:r>
            <a:endParaRPr lang="en-US" dirty="0">
              <a:latin typeface="Arial"/>
              <a:cs typeface="Arial"/>
            </a:endParaRPr>
          </a:p>
          <a:p>
            <a:pPr marL="198755" algn="ctr">
              <a:lnSpc>
                <a:spcPts val="2075"/>
              </a:lnSpc>
            </a:pPr>
            <a:r>
              <a:rPr lang="en-US" sz="1800" dirty="0">
                <a:latin typeface="Arial"/>
                <a:cs typeface="Arial"/>
              </a:rPr>
              <a:t>(cm)</a:t>
            </a:r>
          </a:p>
          <a:p>
            <a:pPr algn="l"/>
            <a:endParaRPr lang="en-US" sz="2800" dirty="0" err="1">
              <a:latin typeface="+mn-lt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776C424-DE58-4441-B479-21611063AAB2}"/>
              </a:ext>
            </a:extLst>
          </p:cNvPr>
          <p:cNvSpPr txBox="1"/>
          <p:nvPr/>
        </p:nvSpPr>
        <p:spPr>
          <a:xfrm>
            <a:off x="9579005" y="4856085"/>
            <a:ext cx="2343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1st </a:t>
            </a:r>
            <a:r>
              <a:rPr lang="cs-CZ" sz="1800" dirty="0" err="1">
                <a:latin typeface="+mn-lt"/>
              </a:rPr>
              <a:t>month</a:t>
            </a:r>
            <a:r>
              <a:rPr lang="cs-CZ" sz="1800" dirty="0">
                <a:latin typeface="+mn-lt"/>
              </a:rPr>
              <a:t> - 6-7 mm</a:t>
            </a:r>
          </a:p>
          <a:p>
            <a:pPr algn="l"/>
            <a:r>
              <a:rPr lang="cs-CZ" sz="1800" dirty="0">
                <a:latin typeface="+mn-lt"/>
              </a:rPr>
              <a:t>2nd </a:t>
            </a:r>
            <a:r>
              <a:rPr lang="cs-CZ" sz="1800" dirty="0" err="1">
                <a:latin typeface="+mn-lt"/>
              </a:rPr>
              <a:t>month</a:t>
            </a:r>
            <a:r>
              <a:rPr lang="cs-CZ" sz="1800" dirty="0">
                <a:latin typeface="+mn-lt"/>
              </a:rPr>
              <a:t> – 2.5 cm</a:t>
            </a:r>
            <a:endParaRPr lang="en-US" sz="18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883074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20621" y="257388"/>
            <a:ext cx="8421278" cy="788164"/>
          </a:xfrm>
          <a:prstGeom prst="rect">
            <a:avLst/>
          </a:prstGeom>
        </p:spPr>
        <p:txBody>
          <a:bodyPr vert="horz" wrap="square" lIns="0" tIns="272542" rIns="0" bIns="0" rtlCol="0" anchor="ctr">
            <a:spAutoFit/>
          </a:bodyPr>
          <a:lstStyle/>
          <a:p>
            <a:pPr marL="1886585"/>
            <a:r>
              <a:rPr sz="3600" spc="-80" dirty="0">
                <a:solidFill>
                  <a:srgbClr val="2C1EE6"/>
                </a:solidFill>
              </a:rPr>
              <a:t>F</a:t>
            </a:r>
            <a:r>
              <a:rPr sz="3600" spc="-50" dirty="0">
                <a:solidFill>
                  <a:srgbClr val="2C1EE6"/>
                </a:solidFill>
              </a:rPr>
              <a:t>e</a:t>
            </a:r>
            <a:r>
              <a:rPr sz="3600" spc="-80" dirty="0">
                <a:solidFill>
                  <a:srgbClr val="2C1EE6"/>
                </a:solidFill>
              </a:rPr>
              <a:t>t</a:t>
            </a:r>
            <a:r>
              <a:rPr sz="3600" spc="-30" dirty="0">
                <a:solidFill>
                  <a:srgbClr val="2C1EE6"/>
                </a:solidFill>
              </a:rPr>
              <a:t>a</a:t>
            </a:r>
            <a:r>
              <a:rPr sz="3600" dirty="0">
                <a:solidFill>
                  <a:srgbClr val="2C1EE6"/>
                </a:solidFill>
              </a:rPr>
              <a:t>l</a:t>
            </a:r>
            <a:r>
              <a:rPr sz="3600" spc="-185" dirty="0">
                <a:solidFill>
                  <a:srgbClr val="2C1EE6"/>
                </a:solidFill>
                <a:cs typeface="Times New Roman"/>
              </a:rPr>
              <a:t> </a:t>
            </a:r>
            <a:r>
              <a:rPr sz="3600" spc="-30" dirty="0">
                <a:solidFill>
                  <a:srgbClr val="2C1EE6"/>
                </a:solidFill>
              </a:rPr>
              <a:t>po</a:t>
            </a:r>
            <a:r>
              <a:rPr sz="3600" spc="-25" dirty="0">
                <a:solidFill>
                  <a:srgbClr val="2C1EE6"/>
                </a:solidFill>
              </a:rPr>
              <a:t>si</a:t>
            </a:r>
            <a:r>
              <a:rPr sz="3600" spc="-20" dirty="0">
                <a:solidFill>
                  <a:srgbClr val="2C1EE6"/>
                </a:solidFill>
              </a:rPr>
              <a:t>t</a:t>
            </a:r>
            <a:r>
              <a:rPr sz="3600" spc="-25" dirty="0">
                <a:solidFill>
                  <a:srgbClr val="2C1EE6"/>
                </a:solidFill>
              </a:rPr>
              <a:t>i</a:t>
            </a:r>
            <a:r>
              <a:rPr sz="3600" spc="-55" dirty="0">
                <a:solidFill>
                  <a:srgbClr val="2C1EE6"/>
                </a:solidFill>
              </a:rPr>
              <a:t>o</a:t>
            </a:r>
            <a:r>
              <a:rPr sz="3600" dirty="0">
                <a:solidFill>
                  <a:srgbClr val="2C1EE6"/>
                </a:solidFill>
              </a:rPr>
              <a:t>n</a:t>
            </a:r>
            <a:r>
              <a:rPr sz="3600" spc="-204" dirty="0">
                <a:solidFill>
                  <a:srgbClr val="2C1EE6"/>
                </a:solidFill>
                <a:cs typeface="Times New Roman"/>
              </a:rPr>
              <a:t> </a:t>
            </a:r>
            <a:r>
              <a:rPr sz="3600" dirty="0">
                <a:solidFill>
                  <a:srgbClr val="2C1EE6"/>
                </a:solidFill>
              </a:rPr>
              <a:t>in</a:t>
            </a:r>
            <a:r>
              <a:rPr sz="3600" spc="-195" dirty="0">
                <a:solidFill>
                  <a:srgbClr val="2C1EE6"/>
                </a:solidFill>
                <a:cs typeface="Times New Roman"/>
              </a:rPr>
              <a:t> </a:t>
            </a:r>
            <a:r>
              <a:rPr sz="3600" spc="-30" dirty="0">
                <a:solidFill>
                  <a:srgbClr val="2C1EE6"/>
                </a:solidFill>
              </a:rPr>
              <a:t>u</a:t>
            </a:r>
            <a:r>
              <a:rPr sz="3600" spc="-65" dirty="0">
                <a:solidFill>
                  <a:srgbClr val="2C1EE6"/>
                </a:solidFill>
              </a:rPr>
              <a:t>t</a:t>
            </a:r>
            <a:r>
              <a:rPr sz="3600" spc="-30" dirty="0">
                <a:solidFill>
                  <a:srgbClr val="2C1EE6"/>
                </a:solidFill>
              </a:rPr>
              <a:t>e</a:t>
            </a:r>
            <a:r>
              <a:rPr sz="3600" spc="-114" dirty="0">
                <a:solidFill>
                  <a:srgbClr val="2C1EE6"/>
                </a:solidFill>
              </a:rPr>
              <a:t>r</a:t>
            </a:r>
            <a:r>
              <a:rPr sz="3600" dirty="0">
                <a:solidFill>
                  <a:srgbClr val="2C1EE6"/>
                </a:solidFill>
              </a:rPr>
              <a:t>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491449" y="1499743"/>
            <a:ext cx="9951868" cy="4322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90000"/>
              </a:lnSpc>
            </a:pPr>
            <a:r>
              <a:rPr spc="-25" dirty="0">
                <a:latin typeface="+mn-lt"/>
                <a:cs typeface="Times New Roman" panose="02020603050405020304" pitchFamily="18" charset="0"/>
              </a:rPr>
              <a:t>Dur</a:t>
            </a:r>
            <a:r>
              <a:rPr dirty="0">
                <a:latin typeface="+mn-lt"/>
                <a:cs typeface="Times New Roman" panose="02020603050405020304" pitchFamily="18" charset="0"/>
              </a:rPr>
              <a:t>i</a:t>
            </a:r>
            <a:r>
              <a:rPr spc="-30" dirty="0">
                <a:latin typeface="+mn-lt"/>
                <a:cs typeface="Times New Roman" panose="02020603050405020304" pitchFamily="18" charset="0"/>
              </a:rPr>
              <a:t>n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g</a:t>
            </a:r>
            <a:r>
              <a:rPr spc="-40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85" dirty="0">
                <a:latin typeface="+mn-lt"/>
                <a:cs typeface="Times New Roman" panose="02020603050405020304" pitchFamily="18" charset="0"/>
              </a:rPr>
              <a:t>f</a:t>
            </a:r>
            <a:r>
              <a:rPr spc="-25" dirty="0">
                <a:latin typeface="+mn-lt"/>
                <a:cs typeface="Times New Roman" panose="02020603050405020304" pitchFamily="18" charset="0"/>
              </a:rPr>
              <a:t>e</a:t>
            </a:r>
            <a:r>
              <a:rPr spc="-50" dirty="0">
                <a:latin typeface="+mn-lt"/>
                <a:cs typeface="Times New Roman" panose="02020603050405020304" pitchFamily="18" charset="0"/>
              </a:rPr>
              <a:t>t</a:t>
            </a:r>
            <a:r>
              <a:rPr spc="-10" dirty="0">
                <a:latin typeface="+mn-lt"/>
                <a:cs typeface="Times New Roman" panose="02020603050405020304" pitchFamily="18" charset="0"/>
              </a:rPr>
              <a:t>al</a:t>
            </a:r>
            <a:r>
              <a:rPr spc="-65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20" dirty="0">
                <a:latin typeface="+mn-lt"/>
                <a:cs typeface="Times New Roman" panose="02020603050405020304" pitchFamily="18" charset="0"/>
              </a:rPr>
              <a:t>d</a:t>
            </a:r>
            <a:r>
              <a:rPr spc="-35" dirty="0">
                <a:latin typeface="+mn-lt"/>
                <a:cs typeface="Times New Roman" panose="02020603050405020304" pitchFamily="18" charset="0"/>
              </a:rPr>
              <a:t>e</a:t>
            </a:r>
            <a:r>
              <a:rPr spc="-45" dirty="0">
                <a:latin typeface="+mn-lt"/>
                <a:cs typeface="Times New Roman" panose="02020603050405020304" pitchFamily="18" charset="0"/>
              </a:rPr>
              <a:t>v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el</a:t>
            </a:r>
            <a:r>
              <a:rPr spc="-20" dirty="0">
                <a:latin typeface="+mn-lt"/>
                <a:cs typeface="Times New Roman" panose="02020603050405020304" pitchFamily="18" charset="0"/>
              </a:rPr>
              <a:t>o</a:t>
            </a:r>
            <a:r>
              <a:rPr spc="-25" dirty="0">
                <a:latin typeface="+mn-lt"/>
                <a:cs typeface="Times New Roman" panose="02020603050405020304" pitchFamily="18" charset="0"/>
              </a:rPr>
              <a:t>p</a:t>
            </a:r>
            <a:r>
              <a:rPr spc="-20" dirty="0">
                <a:latin typeface="+mn-lt"/>
                <a:cs typeface="Times New Roman" panose="02020603050405020304" pitchFamily="18" charset="0"/>
              </a:rPr>
              <a:t>me</a:t>
            </a:r>
            <a:r>
              <a:rPr spc="-50" dirty="0">
                <a:latin typeface="+mn-lt"/>
                <a:cs typeface="Times New Roman" panose="02020603050405020304" pitchFamily="18" charset="0"/>
              </a:rPr>
              <a:t>n</a:t>
            </a:r>
            <a:r>
              <a:rPr spc="-10" dirty="0">
                <a:latin typeface="+mn-lt"/>
                <a:cs typeface="Times New Roman" panose="02020603050405020304" pitchFamily="18" charset="0"/>
              </a:rPr>
              <a:t>t,</a:t>
            </a:r>
            <a:r>
              <a:rPr spc="-45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85" dirty="0">
                <a:latin typeface="+mn-lt"/>
                <a:cs typeface="Times New Roman" panose="02020603050405020304" pitchFamily="18" charset="0"/>
              </a:rPr>
              <a:t>f</a:t>
            </a:r>
            <a:r>
              <a:rPr spc="-25" dirty="0">
                <a:latin typeface="+mn-lt"/>
                <a:cs typeface="Times New Roman" panose="02020603050405020304" pitchFamily="18" charset="0"/>
              </a:rPr>
              <a:t>e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tus</a:t>
            </a:r>
            <a:r>
              <a:rPr spc="-60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10" dirty="0">
                <a:latin typeface="+mn-lt"/>
                <a:cs typeface="Times New Roman" panose="02020603050405020304" pitchFamily="18" charset="0"/>
              </a:rPr>
              <a:t>i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s</a:t>
            </a:r>
            <a:r>
              <a:rPr spc="-55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20" dirty="0">
                <a:latin typeface="+mn-lt"/>
                <a:cs typeface="Times New Roman" panose="02020603050405020304" pitchFamily="18" charset="0"/>
              </a:rPr>
              <a:t>pl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a</a:t>
            </a:r>
            <a:r>
              <a:rPr spc="-10" dirty="0">
                <a:latin typeface="+mn-lt"/>
                <a:cs typeface="Times New Roman" panose="02020603050405020304" pitchFamily="18" charset="0"/>
              </a:rPr>
              <a:t>c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ed</a:t>
            </a:r>
            <a:r>
              <a:rPr spc="-45" dirty="0">
                <a:latin typeface="+mn-lt"/>
                <a:cs typeface="Times New Roman" panose="02020603050405020304" pitchFamily="18" charset="0"/>
              </a:rPr>
              <a:t> </a:t>
            </a:r>
            <a:r>
              <a:rPr dirty="0">
                <a:latin typeface="+mn-lt"/>
                <a:cs typeface="Times New Roman" panose="02020603050405020304" pitchFamily="18" charset="0"/>
              </a:rPr>
              <a:t>i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n</a:t>
            </a:r>
            <a:r>
              <a:rPr spc="-65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amni</a:t>
            </a:r>
            <a:r>
              <a:rPr spc="-20" dirty="0">
                <a:latin typeface="+mn-lt"/>
                <a:cs typeface="Times New Roman" panose="02020603050405020304" pitchFamily="18" charset="0"/>
              </a:rPr>
              <a:t>o</a:t>
            </a:r>
            <a:r>
              <a:rPr lang="cs-CZ" spc="-25" dirty="0">
                <a:latin typeface="+mn-lt"/>
                <a:cs typeface="Times New Roman" panose="02020603050405020304" pitchFamily="18" charset="0"/>
              </a:rPr>
              <a:t>t</a:t>
            </a:r>
            <a:r>
              <a:rPr dirty="0" err="1">
                <a:latin typeface="+mn-lt"/>
                <a:cs typeface="Times New Roman" panose="02020603050405020304" pitchFamily="18" charset="0"/>
              </a:rPr>
              <a:t>i</a:t>
            </a:r>
            <a:r>
              <a:rPr spc="-15" dirty="0" err="1">
                <a:latin typeface="+mn-lt"/>
                <a:cs typeface="Times New Roman" panose="02020603050405020304" pitchFamily="18" charset="0"/>
              </a:rPr>
              <a:t>c</a:t>
            </a:r>
            <a:r>
              <a:rPr spc="-10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20" dirty="0">
                <a:latin typeface="+mn-lt"/>
                <a:cs typeface="Times New Roman" panose="02020603050405020304" pitchFamily="18" charset="0"/>
              </a:rPr>
              <a:t>sa</a:t>
            </a:r>
            <a:r>
              <a:rPr spc="-10" dirty="0">
                <a:latin typeface="+mn-lt"/>
                <a:cs typeface="Times New Roman" panose="02020603050405020304" pitchFamily="18" charset="0"/>
              </a:rPr>
              <a:t>c,</a:t>
            </a:r>
            <a:r>
              <a:rPr spc="-55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20" dirty="0">
                <a:latin typeface="+mn-lt"/>
                <a:cs typeface="Times New Roman" panose="02020603050405020304" pitchFamily="18" charset="0"/>
              </a:rPr>
              <a:t>wh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ich</a:t>
            </a:r>
            <a:r>
              <a:rPr spc="-55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10" dirty="0">
                <a:latin typeface="+mn-lt"/>
                <a:cs typeface="Times New Roman" panose="02020603050405020304" pitchFamily="18" charset="0"/>
              </a:rPr>
              <a:t>i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s</a:t>
            </a:r>
            <a:r>
              <a:rPr spc="-55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f</a:t>
            </a:r>
            <a:r>
              <a:rPr spc="-10" dirty="0">
                <a:latin typeface="+mn-lt"/>
                <a:cs typeface="Times New Roman" panose="02020603050405020304" pitchFamily="18" charset="0"/>
              </a:rPr>
              <a:t>i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l</a:t>
            </a:r>
            <a:r>
              <a:rPr dirty="0">
                <a:latin typeface="+mn-lt"/>
                <a:cs typeface="Times New Roman" panose="02020603050405020304" pitchFamily="18" charset="0"/>
              </a:rPr>
              <a:t>l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ed</a:t>
            </a:r>
            <a:r>
              <a:rPr spc="-70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with</a:t>
            </a:r>
            <a:r>
              <a:rPr spc="-60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amni</a:t>
            </a:r>
            <a:r>
              <a:rPr spc="-20" dirty="0">
                <a:latin typeface="+mn-lt"/>
                <a:cs typeface="Times New Roman" panose="02020603050405020304" pitchFamily="18" charset="0"/>
              </a:rPr>
              <a:t>o</a:t>
            </a:r>
            <a:r>
              <a:rPr lang="cs-CZ" spc="-25" dirty="0">
                <a:latin typeface="+mn-lt"/>
                <a:cs typeface="Times New Roman" panose="02020603050405020304" pitchFamily="18" charset="0"/>
              </a:rPr>
              <a:t>t</a:t>
            </a:r>
            <a:r>
              <a:rPr dirty="0" err="1">
                <a:latin typeface="+mn-lt"/>
                <a:cs typeface="Times New Roman" panose="02020603050405020304" pitchFamily="18" charset="0"/>
              </a:rPr>
              <a:t>i</a:t>
            </a:r>
            <a:r>
              <a:rPr spc="-15" dirty="0" err="1">
                <a:latin typeface="+mn-lt"/>
                <a:cs typeface="Times New Roman" panose="02020603050405020304" pitchFamily="18" charset="0"/>
              </a:rPr>
              <a:t>c</a:t>
            </a:r>
            <a:r>
              <a:rPr spc="-45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f</a:t>
            </a:r>
            <a:r>
              <a:rPr spc="-10" dirty="0">
                <a:latin typeface="+mn-lt"/>
                <a:cs typeface="Times New Roman" panose="02020603050405020304" pitchFamily="18" charset="0"/>
              </a:rPr>
              <a:t>l</a:t>
            </a:r>
            <a:r>
              <a:rPr spc="-30" dirty="0">
                <a:latin typeface="+mn-lt"/>
                <a:cs typeface="Times New Roman" panose="02020603050405020304" pitchFamily="18" charset="0"/>
              </a:rPr>
              <a:t>u</a:t>
            </a:r>
            <a:r>
              <a:rPr dirty="0">
                <a:latin typeface="+mn-lt"/>
                <a:cs typeface="Times New Roman" panose="02020603050405020304" pitchFamily="18" charset="0"/>
              </a:rPr>
              <a:t>i</a:t>
            </a:r>
            <a:r>
              <a:rPr spc="-30" dirty="0">
                <a:latin typeface="+mn-lt"/>
                <a:cs typeface="Times New Roman" panose="02020603050405020304" pitchFamily="18" charset="0"/>
              </a:rPr>
              <a:t>d</a:t>
            </a:r>
            <a:r>
              <a:rPr dirty="0">
                <a:latin typeface="+mn-lt"/>
                <a:cs typeface="Times New Roman" panose="02020603050405020304" pitchFamily="18" charset="0"/>
              </a:rPr>
              <a:t>.</a:t>
            </a:r>
            <a:r>
              <a:rPr spc="-4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cs-CZ" spc="-40" dirty="0" err="1">
                <a:latin typeface="+mn-lt"/>
                <a:cs typeface="Times New Roman" panose="02020603050405020304" pitchFamily="18" charset="0"/>
              </a:rPr>
              <a:t>The</a:t>
            </a:r>
            <a:r>
              <a:rPr lang="cs-CZ" spc="-40" dirty="0">
                <a:latin typeface="+mn-lt"/>
                <a:cs typeface="Times New Roman" panose="02020603050405020304" pitchFamily="18" charset="0"/>
              </a:rPr>
              <a:t> s</a:t>
            </a:r>
            <a:r>
              <a:rPr spc="-20" dirty="0">
                <a:latin typeface="+mn-lt"/>
                <a:cs typeface="Times New Roman" panose="02020603050405020304" pitchFamily="18" charset="0"/>
              </a:rPr>
              <a:t>pac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e</a:t>
            </a:r>
            <a:r>
              <a:rPr spc="-45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of</a:t>
            </a:r>
            <a:r>
              <a:rPr spc="-65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th</a:t>
            </a:r>
            <a:r>
              <a:rPr spc="-25" dirty="0">
                <a:latin typeface="+mn-lt"/>
                <a:cs typeface="Times New Roman" panose="02020603050405020304" pitchFamily="18" charset="0"/>
              </a:rPr>
              <a:t>i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s</a:t>
            </a:r>
            <a:r>
              <a:rPr spc="-10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20" dirty="0">
                <a:latin typeface="+mn-lt"/>
                <a:cs typeface="Times New Roman" panose="02020603050405020304" pitchFamily="18" charset="0"/>
              </a:rPr>
              <a:t>sa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c</a:t>
            </a:r>
            <a:r>
              <a:rPr spc="-60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20" dirty="0">
                <a:latin typeface="+mn-lt"/>
                <a:cs typeface="Times New Roman" panose="02020603050405020304" pitchFamily="18" charset="0"/>
              </a:rPr>
              <a:t>dec</a:t>
            </a:r>
            <a:r>
              <a:rPr spc="-50" dirty="0">
                <a:latin typeface="+mn-lt"/>
                <a:cs typeface="Times New Roman" panose="02020603050405020304" pitchFamily="18" charset="0"/>
              </a:rPr>
              <a:t>r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eases</a:t>
            </a:r>
            <a:r>
              <a:rPr spc="-60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25" dirty="0">
                <a:latin typeface="+mn-lt"/>
                <a:cs typeface="Times New Roman" panose="02020603050405020304" pitchFamily="18" charset="0"/>
              </a:rPr>
              <a:t>du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e</a:t>
            </a:r>
            <a:r>
              <a:rPr spc="-45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35" dirty="0">
                <a:latin typeface="+mn-lt"/>
                <a:cs typeface="Times New Roman" panose="02020603050405020304" pitchFamily="18" charset="0"/>
              </a:rPr>
              <a:t>t</a:t>
            </a:r>
            <a:r>
              <a:rPr dirty="0">
                <a:latin typeface="+mn-lt"/>
                <a:cs typeface="Times New Roman" panose="02020603050405020304" pitchFamily="18" charset="0"/>
              </a:rPr>
              <a:t>o</a:t>
            </a:r>
            <a:r>
              <a:rPr spc="-65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cs-CZ" spc="-65" dirty="0" err="1">
                <a:latin typeface="+mn-lt"/>
                <a:cs typeface="Times New Roman" panose="02020603050405020304" pitchFamily="18" charset="0"/>
              </a:rPr>
              <a:t>the</a:t>
            </a:r>
            <a:r>
              <a:rPr lang="cs-CZ" spc="-65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g</a:t>
            </a:r>
            <a:r>
              <a:rPr spc="-60" dirty="0">
                <a:latin typeface="+mn-lt"/>
                <a:cs typeface="Times New Roman" panose="02020603050405020304" pitchFamily="18" charset="0"/>
              </a:rPr>
              <a:t>r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owth</a:t>
            </a:r>
            <a:r>
              <a:rPr spc="-60" dirty="0">
                <a:latin typeface="+mn-lt"/>
                <a:cs typeface="Times New Roman" panose="02020603050405020304" pitchFamily="18" charset="0"/>
              </a:rPr>
              <a:t> </a:t>
            </a:r>
            <a:r>
              <a:rPr dirty="0">
                <a:latin typeface="+mn-lt"/>
                <a:cs typeface="Times New Roman" panose="02020603050405020304" pitchFamily="18" charset="0"/>
              </a:rPr>
              <a:t>of</a:t>
            </a:r>
            <a:r>
              <a:rPr spc="-70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75" dirty="0">
                <a:latin typeface="+mn-lt"/>
                <a:cs typeface="Times New Roman" panose="02020603050405020304" pitchFamily="18" charset="0"/>
              </a:rPr>
              <a:t>f</a:t>
            </a:r>
            <a:r>
              <a:rPr spc="-30" dirty="0">
                <a:latin typeface="+mn-lt"/>
                <a:cs typeface="Times New Roman" panose="02020603050405020304" pitchFamily="18" charset="0"/>
              </a:rPr>
              <a:t>e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tu</a:t>
            </a:r>
            <a:r>
              <a:rPr spc="-25" dirty="0">
                <a:latin typeface="+mn-lt"/>
                <a:cs typeface="Times New Roman" panose="02020603050405020304" pitchFamily="18" charset="0"/>
              </a:rPr>
              <a:t>s</a:t>
            </a:r>
            <a:r>
              <a:rPr dirty="0">
                <a:latin typeface="+mn-lt"/>
                <a:cs typeface="Times New Roman" panose="02020603050405020304" pitchFamily="18" charset="0"/>
              </a:rPr>
              <a:t>.</a:t>
            </a:r>
            <a:r>
              <a:rPr spc="-50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20" dirty="0">
                <a:latin typeface="+mn-lt"/>
                <a:cs typeface="Times New Roman" panose="02020603050405020304" pitchFamily="18" charset="0"/>
              </a:rPr>
              <a:t>The</a:t>
            </a:r>
            <a:r>
              <a:rPr spc="-50" dirty="0">
                <a:latin typeface="+mn-lt"/>
                <a:cs typeface="Times New Roman" panose="02020603050405020304" pitchFamily="18" charset="0"/>
              </a:rPr>
              <a:t>r</a:t>
            </a:r>
            <a:r>
              <a:rPr spc="-40" dirty="0">
                <a:latin typeface="+mn-lt"/>
                <a:cs typeface="Times New Roman" panose="02020603050405020304" pitchFamily="18" charset="0"/>
              </a:rPr>
              <a:t>e</a:t>
            </a:r>
            <a:r>
              <a:rPr spc="-65" dirty="0">
                <a:latin typeface="+mn-lt"/>
                <a:cs typeface="Times New Roman" panose="02020603050405020304" pitchFamily="18" charset="0"/>
              </a:rPr>
              <a:t>f</a:t>
            </a:r>
            <a:r>
              <a:rPr spc="-20" dirty="0">
                <a:latin typeface="+mn-lt"/>
                <a:cs typeface="Times New Roman" panose="02020603050405020304" pitchFamily="18" charset="0"/>
              </a:rPr>
              <a:t>o</a:t>
            </a:r>
            <a:r>
              <a:rPr spc="-50" dirty="0">
                <a:latin typeface="+mn-lt"/>
                <a:cs typeface="Times New Roman" panose="02020603050405020304" pitchFamily="18" charset="0"/>
              </a:rPr>
              <a:t>r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e,</a:t>
            </a:r>
            <a:r>
              <a:rPr spc="-10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85" dirty="0">
                <a:latin typeface="+mn-lt"/>
                <a:cs typeface="Times New Roman" panose="02020603050405020304" pitchFamily="18" charset="0"/>
              </a:rPr>
              <a:t>f</a:t>
            </a:r>
            <a:r>
              <a:rPr spc="-25" dirty="0">
                <a:latin typeface="+mn-lt"/>
                <a:cs typeface="Times New Roman" panose="02020603050405020304" pitchFamily="18" charset="0"/>
              </a:rPr>
              <a:t>e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tus</a:t>
            </a:r>
            <a:r>
              <a:rPr spc="-65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50" dirty="0">
                <a:latin typeface="+mn-lt"/>
                <a:cs typeface="Times New Roman" panose="02020603050405020304" pitchFamily="18" charset="0"/>
              </a:rPr>
              <a:t>t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a</a:t>
            </a:r>
            <a:r>
              <a:rPr spc="-95" dirty="0">
                <a:latin typeface="+mn-lt"/>
                <a:cs typeface="Times New Roman" panose="02020603050405020304" pitchFamily="18" charset="0"/>
              </a:rPr>
              <a:t>k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es</a:t>
            </a:r>
            <a:r>
              <a:rPr spc="-65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25" dirty="0">
                <a:latin typeface="+mn-lt"/>
                <a:cs typeface="Times New Roman" panose="02020603050405020304" pitchFamily="18" charset="0"/>
              </a:rPr>
              <a:t>u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p</a:t>
            </a:r>
            <a:r>
              <a:rPr spc="-45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the</a:t>
            </a:r>
            <a:r>
              <a:rPr spc="-60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25" dirty="0">
                <a:latin typeface="+mn-lt"/>
                <a:cs typeface="Times New Roman" panose="02020603050405020304" pitchFamily="18" charset="0"/>
              </a:rPr>
              <a:t>sma</a:t>
            </a:r>
            <a:r>
              <a:rPr spc="-10" dirty="0">
                <a:latin typeface="+mn-lt"/>
                <a:cs typeface="Times New Roman" panose="02020603050405020304" pitchFamily="18" charset="0"/>
              </a:rPr>
              <a:t>l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le</a:t>
            </a:r>
            <a:r>
              <a:rPr spc="-55" dirty="0">
                <a:latin typeface="+mn-lt"/>
                <a:cs typeface="Times New Roman" panose="02020603050405020304" pitchFamily="18" charset="0"/>
              </a:rPr>
              <a:t>s</a:t>
            </a:r>
            <a:r>
              <a:rPr spc="-10" dirty="0">
                <a:latin typeface="+mn-lt"/>
                <a:cs typeface="Times New Roman" panose="02020603050405020304" pitchFamily="18" charset="0"/>
              </a:rPr>
              <a:t>t</a:t>
            </a:r>
            <a:r>
              <a:rPr spc="-40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20" dirty="0">
                <a:latin typeface="+mn-lt"/>
                <a:cs typeface="Times New Roman" panose="02020603050405020304" pitchFamily="18" charset="0"/>
              </a:rPr>
              <a:t>possibl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e</a:t>
            </a:r>
            <a:r>
              <a:rPr spc="-25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45" dirty="0">
                <a:latin typeface="+mn-lt"/>
                <a:cs typeface="Times New Roman" panose="02020603050405020304" pitchFamily="18" charset="0"/>
              </a:rPr>
              <a:t>v</a:t>
            </a:r>
            <a:r>
              <a:rPr spc="-20" dirty="0">
                <a:latin typeface="+mn-lt"/>
                <a:cs typeface="Times New Roman" panose="02020603050405020304" pitchFamily="18" charset="0"/>
              </a:rPr>
              <a:t>o</a:t>
            </a:r>
            <a:r>
              <a:rPr spc="-10" dirty="0">
                <a:latin typeface="+mn-lt"/>
                <a:cs typeface="Times New Roman" panose="02020603050405020304" pitchFamily="18" charset="0"/>
              </a:rPr>
              <a:t>l</a:t>
            </a:r>
            <a:r>
              <a:rPr spc="-25" dirty="0">
                <a:latin typeface="+mn-lt"/>
                <a:cs typeface="Times New Roman" panose="02020603050405020304" pitchFamily="18" charset="0"/>
              </a:rPr>
              <a:t>um</a:t>
            </a:r>
            <a:r>
              <a:rPr spc="-20" dirty="0">
                <a:latin typeface="+mn-lt"/>
                <a:cs typeface="Times New Roman" panose="02020603050405020304" pitchFamily="18" charset="0"/>
              </a:rPr>
              <a:t>e</a:t>
            </a:r>
            <a:r>
              <a:rPr spc="-10" dirty="0">
                <a:latin typeface="+mn-lt"/>
                <a:cs typeface="Times New Roman" panose="02020603050405020304" pitchFamily="18" charset="0"/>
              </a:rPr>
              <a:t>, 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especia</a:t>
            </a:r>
            <a:r>
              <a:rPr spc="-20" dirty="0">
                <a:latin typeface="+mn-lt"/>
                <a:cs typeface="Times New Roman" panose="02020603050405020304" pitchFamily="18" charset="0"/>
              </a:rPr>
              <a:t>l</a:t>
            </a:r>
            <a:r>
              <a:rPr dirty="0">
                <a:latin typeface="+mn-lt"/>
                <a:cs typeface="Times New Roman" panose="02020603050405020304" pitchFamily="18" charset="0"/>
              </a:rPr>
              <a:t>l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y</a:t>
            </a:r>
            <a:r>
              <a:rPr spc="-65" dirty="0">
                <a:latin typeface="+mn-lt"/>
                <a:cs typeface="Times New Roman" panose="02020603050405020304" pitchFamily="18" charset="0"/>
              </a:rPr>
              <a:t> </a:t>
            </a:r>
            <a:r>
              <a:rPr dirty="0">
                <a:latin typeface="+mn-lt"/>
                <a:cs typeface="Times New Roman" panose="02020603050405020304" pitchFamily="18" charset="0"/>
              </a:rPr>
              <a:t>i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n</a:t>
            </a:r>
            <a:r>
              <a:rPr spc="-65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the</a:t>
            </a:r>
            <a:r>
              <a:rPr spc="-60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3</a:t>
            </a:r>
            <a:r>
              <a:rPr spc="-55" dirty="0">
                <a:latin typeface="+mn-lt"/>
                <a:cs typeface="Times New Roman" panose="02020603050405020304" pitchFamily="18" charset="0"/>
              </a:rPr>
              <a:t>r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d</a:t>
            </a:r>
            <a:r>
              <a:rPr spc="-45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10" dirty="0">
                <a:latin typeface="+mn-lt"/>
                <a:cs typeface="Times New Roman" panose="02020603050405020304" pitchFamily="18" charset="0"/>
              </a:rPr>
              <a:t>tr</a:t>
            </a:r>
            <a:r>
              <a:rPr spc="-20" dirty="0">
                <a:latin typeface="+mn-lt"/>
                <a:cs typeface="Times New Roman" panose="02020603050405020304" pitchFamily="18" charset="0"/>
              </a:rPr>
              <a:t>ime</a:t>
            </a:r>
            <a:r>
              <a:rPr spc="-55" dirty="0">
                <a:latin typeface="+mn-lt"/>
                <a:cs typeface="Times New Roman" panose="02020603050405020304" pitchFamily="18" charset="0"/>
              </a:rPr>
              <a:t>s</a:t>
            </a:r>
            <a:r>
              <a:rPr spc="-35" dirty="0">
                <a:latin typeface="+mn-lt"/>
                <a:cs typeface="Times New Roman" panose="02020603050405020304" pitchFamily="18" charset="0"/>
              </a:rPr>
              <a:t>t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e</a:t>
            </a:r>
            <a:r>
              <a:rPr spc="-290" dirty="0">
                <a:latin typeface="+mn-lt"/>
                <a:cs typeface="Times New Roman" panose="02020603050405020304" pitchFamily="18" charset="0"/>
              </a:rPr>
              <a:t>r</a:t>
            </a:r>
            <a:r>
              <a:rPr dirty="0">
                <a:latin typeface="+mn-lt"/>
                <a:cs typeface="Times New Roman" panose="02020603050405020304" pitchFamily="18" charset="0"/>
              </a:rPr>
              <a:t>.</a:t>
            </a:r>
          </a:p>
          <a:p>
            <a:pPr marL="12700">
              <a:lnSpc>
                <a:spcPts val="3190"/>
              </a:lnSpc>
              <a:spcBef>
                <a:spcPts val="670"/>
              </a:spcBef>
            </a:pPr>
            <a:r>
              <a:rPr spc="-40" dirty="0">
                <a:latin typeface="+mn-lt"/>
                <a:cs typeface="Times New Roman" panose="02020603050405020304" pitchFamily="18" charset="0"/>
              </a:rPr>
              <a:t>F</a:t>
            </a:r>
            <a:r>
              <a:rPr spc="-20" dirty="0">
                <a:latin typeface="+mn-lt"/>
                <a:cs typeface="Times New Roman" panose="02020603050405020304" pitchFamily="18" charset="0"/>
              </a:rPr>
              <a:t>ou</a:t>
            </a:r>
            <a:r>
              <a:rPr spc="-10" dirty="0">
                <a:latin typeface="+mn-lt"/>
                <a:cs typeface="Times New Roman" panose="02020603050405020304" pitchFamily="18" charset="0"/>
              </a:rPr>
              <a:t>r</a:t>
            </a:r>
            <a:r>
              <a:rPr spc="-60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cha</a:t>
            </a:r>
            <a:r>
              <a:rPr spc="-75" dirty="0">
                <a:latin typeface="+mn-lt"/>
                <a:cs typeface="Times New Roman" panose="02020603050405020304" pitchFamily="18" charset="0"/>
              </a:rPr>
              <a:t>r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ac</a:t>
            </a:r>
            <a:r>
              <a:rPr spc="-30" dirty="0">
                <a:latin typeface="+mn-lt"/>
                <a:cs typeface="Times New Roman" panose="02020603050405020304" pitchFamily="18" charset="0"/>
              </a:rPr>
              <a:t>t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e</a:t>
            </a:r>
            <a:r>
              <a:rPr spc="-65" dirty="0">
                <a:latin typeface="+mn-lt"/>
                <a:cs typeface="Times New Roman" panose="02020603050405020304" pitchFamily="18" charset="0"/>
              </a:rPr>
              <a:t>r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s</a:t>
            </a:r>
            <a:r>
              <a:rPr spc="-55" dirty="0">
                <a:latin typeface="+mn-lt"/>
                <a:cs typeface="Times New Roman" panose="02020603050405020304" pitchFamily="18" charset="0"/>
              </a:rPr>
              <a:t> </a:t>
            </a:r>
            <a:r>
              <a:rPr dirty="0">
                <a:latin typeface="+mn-lt"/>
                <a:cs typeface="Times New Roman" panose="02020603050405020304" pitchFamily="18" charset="0"/>
              </a:rPr>
              <a:t>of</a:t>
            </a:r>
            <a:r>
              <a:rPr spc="-70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75" dirty="0">
                <a:latin typeface="+mn-lt"/>
                <a:cs typeface="Times New Roman" panose="02020603050405020304" pitchFamily="18" charset="0"/>
              </a:rPr>
              <a:t>f</a:t>
            </a:r>
            <a:r>
              <a:rPr spc="-30" dirty="0">
                <a:latin typeface="+mn-lt"/>
                <a:cs typeface="Times New Roman" panose="02020603050405020304" pitchFamily="18" charset="0"/>
              </a:rPr>
              <a:t>e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tus</a:t>
            </a:r>
            <a:r>
              <a:rPr spc="-65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ar</a:t>
            </a:r>
            <a:r>
              <a:rPr spc="-75" dirty="0">
                <a:latin typeface="+mn-lt"/>
                <a:cs typeface="Times New Roman" panose="02020603050405020304" pitchFamily="18" charset="0"/>
              </a:rPr>
              <a:t>r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an</a:t>
            </a:r>
            <a:r>
              <a:rPr spc="-40" dirty="0">
                <a:latin typeface="+mn-lt"/>
                <a:cs typeface="Times New Roman" panose="02020603050405020304" pitchFamily="18" charset="0"/>
              </a:rPr>
              <a:t>g</a:t>
            </a:r>
            <a:r>
              <a:rPr spc="-20" dirty="0">
                <a:latin typeface="+mn-lt"/>
                <a:cs typeface="Times New Roman" panose="02020603050405020304" pitchFamily="18" charset="0"/>
              </a:rPr>
              <a:t>eme</a:t>
            </a:r>
            <a:r>
              <a:rPr spc="-55" dirty="0">
                <a:latin typeface="+mn-lt"/>
                <a:cs typeface="Times New Roman" panose="02020603050405020304" pitchFamily="18" charset="0"/>
              </a:rPr>
              <a:t>n</a:t>
            </a:r>
            <a:r>
              <a:rPr spc="-10" dirty="0">
                <a:latin typeface="+mn-lt"/>
                <a:cs typeface="Times New Roman" panose="02020603050405020304" pitchFamily="18" charset="0"/>
              </a:rPr>
              <a:t>t</a:t>
            </a:r>
            <a:r>
              <a:rPr spc="-60" dirty="0">
                <a:latin typeface="+mn-lt"/>
                <a:cs typeface="Times New Roman" panose="02020603050405020304" pitchFamily="18" charset="0"/>
              </a:rPr>
              <a:t> </a:t>
            </a:r>
            <a:r>
              <a:rPr dirty="0">
                <a:latin typeface="+mn-lt"/>
                <a:cs typeface="Times New Roman" panose="02020603050405020304" pitchFamily="18" charset="0"/>
              </a:rPr>
              <a:t>in</a:t>
            </a:r>
            <a:r>
              <a:rPr spc="-70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20" dirty="0">
                <a:latin typeface="+mn-lt"/>
                <a:cs typeface="Times New Roman" panose="02020603050405020304" pitchFamily="18" charset="0"/>
              </a:rPr>
              <a:t>u</a:t>
            </a:r>
            <a:r>
              <a:rPr spc="-45" dirty="0">
                <a:latin typeface="+mn-lt"/>
                <a:cs typeface="Times New Roman" panose="02020603050405020304" pitchFamily="18" charset="0"/>
              </a:rPr>
              <a:t>t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er</a:t>
            </a:r>
            <a:r>
              <a:rPr spc="-30" dirty="0">
                <a:latin typeface="+mn-lt"/>
                <a:cs typeface="Times New Roman" panose="02020603050405020304" pitchFamily="18" charset="0"/>
              </a:rPr>
              <a:t>u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s</a:t>
            </a:r>
            <a:r>
              <a:rPr spc="-50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a</a:t>
            </a:r>
            <a:r>
              <a:rPr spc="-50" dirty="0">
                <a:latin typeface="+mn-lt"/>
                <a:cs typeface="Times New Roman" panose="02020603050405020304" pitchFamily="18" charset="0"/>
              </a:rPr>
              <a:t>r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e</a:t>
            </a:r>
            <a:r>
              <a:rPr lang="cs-CZ" spc="-15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75" dirty="0">
                <a:latin typeface="+mn-lt"/>
                <a:cs typeface="Times New Roman" panose="02020603050405020304" pitchFamily="18" charset="0"/>
              </a:rPr>
              <a:t>f</a:t>
            </a:r>
            <a:r>
              <a:rPr spc="-20" dirty="0">
                <a:latin typeface="+mn-lt"/>
                <a:cs typeface="Times New Roman" panose="02020603050405020304" pitchFamily="18" charset="0"/>
              </a:rPr>
              <a:t>o</a:t>
            </a:r>
            <a:r>
              <a:rPr spc="-10" dirty="0">
                <a:latin typeface="+mn-lt"/>
                <a:cs typeface="Times New Roman" panose="02020603050405020304" pitchFamily="18" charset="0"/>
              </a:rPr>
              <a:t>ll</a:t>
            </a:r>
            <a:r>
              <a:rPr spc="-25" dirty="0">
                <a:latin typeface="+mn-lt"/>
                <a:cs typeface="Times New Roman" panose="02020603050405020304" pitchFamily="18" charset="0"/>
              </a:rPr>
              <a:t>o</a:t>
            </a:r>
            <a:r>
              <a:rPr spc="-40" dirty="0">
                <a:latin typeface="+mn-lt"/>
                <a:cs typeface="Times New Roman" panose="02020603050405020304" pitchFamily="18" charset="0"/>
              </a:rPr>
              <a:t>w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ed</a:t>
            </a:r>
            <a:r>
              <a:rPr spc="-70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20" dirty="0">
                <a:latin typeface="+mn-lt"/>
                <a:cs typeface="Times New Roman" panose="02020603050405020304" pitchFamily="18" charset="0"/>
              </a:rPr>
              <a:t>u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p</a:t>
            </a:r>
            <a:r>
              <a:rPr spc="-55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and</a:t>
            </a:r>
            <a:r>
              <a:rPr spc="-45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20" dirty="0">
                <a:latin typeface="+mn-lt"/>
                <a:cs typeface="Times New Roman" panose="02020603050405020304" pitchFamily="18" charset="0"/>
              </a:rPr>
              <a:t>d</a:t>
            </a:r>
            <a:r>
              <a:rPr spc="-35" dirty="0">
                <a:latin typeface="+mn-lt"/>
                <a:cs typeface="Times New Roman" panose="02020603050405020304" pitchFamily="18" charset="0"/>
              </a:rPr>
              <a:t>et</a:t>
            </a:r>
            <a:r>
              <a:rPr spc="-20" dirty="0">
                <a:latin typeface="+mn-lt"/>
                <a:cs typeface="Times New Roman" panose="02020603050405020304" pitchFamily="18" charset="0"/>
              </a:rPr>
              <a:t>erm</a:t>
            </a:r>
            <a:r>
              <a:rPr spc="-25" dirty="0">
                <a:latin typeface="+mn-lt"/>
                <a:cs typeface="Times New Roman" panose="02020603050405020304" pitchFamily="18" charset="0"/>
              </a:rPr>
              <a:t>i</a:t>
            </a:r>
            <a:r>
              <a:rPr spc="-20" dirty="0">
                <a:latin typeface="+mn-lt"/>
                <a:cs typeface="Times New Roman" panose="02020603050405020304" pitchFamily="18" charset="0"/>
              </a:rPr>
              <a:t>ne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d</a:t>
            </a:r>
            <a:r>
              <a:rPr spc="-45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20" dirty="0">
                <a:latin typeface="+mn-lt"/>
                <a:cs typeface="Times New Roman" panose="02020603050405020304" pitchFamily="18" charset="0"/>
              </a:rPr>
              <a:t>b</a:t>
            </a:r>
            <a:r>
              <a:rPr spc="-45" dirty="0">
                <a:latin typeface="+mn-lt"/>
                <a:cs typeface="Times New Roman" panose="02020603050405020304" pitchFamily="18" charset="0"/>
              </a:rPr>
              <a:t>e</a:t>
            </a:r>
            <a:r>
              <a:rPr spc="-75" dirty="0">
                <a:latin typeface="+mn-lt"/>
                <a:cs typeface="Times New Roman" panose="02020603050405020304" pitchFamily="18" charset="0"/>
              </a:rPr>
              <a:t>f</a:t>
            </a:r>
            <a:r>
              <a:rPr spc="-20" dirty="0">
                <a:latin typeface="+mn-lt"/>
                <a:cs typeface="Times New Roman" panose="02020603050405020304" pitchFamily="18" charset="0"/>
              </a:rPr>
              <a:t>o</a:t>
            </a:r>
            <a:r>
              <a:rPr spc="-50" dirty="0">
                <a:latin typeface="+mn-lt"/>
                <a:cs typeface="Times New Roman" panose="02020603050405020304" pitchFamily="18" charset="0"/>
              </a:rPr>
              <a:t>r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e</a:t>
            </a:r>
            <a:r>
              <a:rPr spc="-65" dirty="0">
                <a:latin typeface="+mn-lt"/>
                <a:cs typeface="Times New Roman" panose="02020603050405020304" pitchFamily="18" charset="0"/>
              </a:rPr>
              <a:t> </a:t>
            </a:r>
            <a:r>
              <a:rPr spc="-20" dirty="0">
                <a:latin typeface="+mn-lt"/>
                <a:cs typeface="Times New Roman" panose="02020603050405020304" pitchFamily="18" charset="0"/>
              </a:rPr>
              <a:t>del</a:t>
            </a:r>
            <a:r>
              <a:rPr dirty="0">
                <a:latin typeface="+mn-lt"/>
                <a:cs typeface="Times New Roman" panose="02020603050405020304" pitchFamily="18" charset="0"/>
              </a:rPr>
              <a:t>i</a:t>
            </a:r>
            <a:r>
              <a:rPr spc="-50" dirty="0">
                <a:latin typeface="+mn-lt"/>
                <a:cs typeface="Times New Roman" panose="02020603050405020304" pitchFamily="18" charset="0"/>
              </a:rPr>
              <a:t>v</a:t>
            </a:r>
            <a:r>
              <a:rPr spc="-15" dirty="0">
                <a:latin typeface="+mn-lt"/>
                <a:cs typeface="Times New Roman" panose="02020603050405020304" pitchFamily="18" charset="0"/>
              </a:rPr>
              <a:t>ery:</a:t>
            </a:r>
            <a:endParaRPr dirty="0">
              <a:latin typeface="+mn-lt"/>
              <a:cs typeface="Times New Roman" panose="02020603050405020304" pitchFamily="18" charset="0"/>
            </a:endParaRPr>
          </a:p>
          <a:p>
            <a:pPr marL="241300" indent="-228600"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i="1" spc="-20" dirty="0">
                <a:solidFill>
                  <a:srgbClr val="2C1EE6"/>
                </a:solidFill>
                <a:latin typeface="+mn-lt"/>
                <a:cs typeface="Times New Roman" panose="02020603050405020304" pitchFamily="18" charset="0"/>
              </a:rPr>
              <a:t>S</a:t>
            </a:r>
            <a:r>
              <a:rPr sz="2800" i="1" spc="-10" dirty="0">
                <a:solidFill>
                  <a:srgbClr val="2C1EE6"/>
                </a:solidFill>
                <a:latin typeface="+mn-lt"/>
                <a:cs typeface="Times New Roman" panose="02020603050405020304" pitchFamily="18" charset="0"/>
              </a:rPr>
              <a:t>it</a:t>
            </a:r>
            <a:r>
              <a:rPr sz="2800" i="1" spc="-30" dirty="0">
                <a:solidFill>
                  <a:srgbClr val="2C1EE6"/>
                </a:solidFill>
                <a:latin typeface="+mn-lt"/>
                <a:cs typeface="Times New Roman" panose="02020603050405020304" pitchFamily="18" charset="0"/>
              </a:rPr>
              <a:t>u</a:t>
            </a:r>
            <a:r>
              <a:rPr sz="2800" i="1" spc="-15" dirty="0">
                <a:solidFill>
                  <a:srgbClr val="2C1EE6"/>
                </a:solidFill>
                <a:latin typeface="+mn-lt"/>
                <a:cs typeface="Times New Roman" panose="02020603050405020304" pitchFamily="18" charset="0"/>
              </a:rPr>
              <a:t>s</a:t>
            </a:r>
            <a:endParaRPr sz="2800" i="1" dirty="0">
              <a:solidFill>
                <a:srgbClr val="2C1EE6"/>
              </a:solidFill>
              <a:latin typeface="+mn-lt"/>
              <a:cs typeface="Times New Roman" panose="02020603050405020304" pitchFamily="18" charset="0"/>
            </a:endParaRPr>
          </a:p>
          <a:p>
            <a:pPr marL="241300" indent="-228600"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sz="2800" i="1" spc="-85" dirty="0">
                <a:solidFill>
                  <a:srgbClr val="2C1EE6"/>
                </a:solidFill>
                <a:latin typeface="+mn-lt"/>
                <a:cs typeface="Times New Roman" panose="02020603050405020304" pitchFamily="18" charset="0"/>
              </a:rPr>
              <a:t>P</a:t>
            </a:r>
            <a:r>
              <a:rPr lang="cs-CZ" sz="2800" i="1" spc="-25" dirty="0" err="1">
                <a:solidFill>
                  <a:srgbClr val="2C1EE6"/>
                </a:solidFill>
                <a:latin typeface="+mn-lt"/>
                <a:cs typeface="Times New Roman" panose="02020603050405020304" pitchFamily="18" charset="0"/>
              </a:rPr>
              <a:t>ositio</a:t>
            </a:r>
            <a:endParaRPr sz="2800" i="1" dirty="0">
              <a:solidFill>
                <a:srgbClr val="2C1EE6"/>
              </a:solidFill>
              <a:latin typeface="+mn-lt"/>
              <a:cs typeface="Times New Roman" panose="02020603050405020304" pitchFamily="18" charset="0"/>
            </a:endParaRPr>
          </a:p>
          <a:p>
            <a:pPr marL="241300" indent="-228600">
              <a:spcBef>
                <a:spcPts val="670"/>
              </a:spcBef>
              <a:buFont typeface="Arial"/>
              <a:buChar char="•"/>
              <a:tabLst>
                <a:tab pos="241300" algn="l"/>
              </a:tabLst>
            </a:pPr>
            <a:r>
              <a:rPr lang="cs-CZ" sz="2800" i="1" spc="-25" dirty="0" err="1">
                <a:solidFill>
                  <a:srgbClr val="2C1EE6"/>
                </a:solidFill>
                <a:latin typeface="+mn-lt"/>
                <a:cs typeface="Times New Roman" panose="02020603050405020304" pitchFamily="18" charset="0"/>
              </a:rPr>
              <a:t>P</a:t>
            </a:r>
            <a:r>
              <a:rPr lang="cs-CZ" sz="2800" i="1" spc="-5" dirty="0" err="1">
                <a:solidFill>
                  <a:srgbClr val="2C1EE6"/>
                </a:solidFill>
                <a:latin typeface="+mn-lt"/>
                <a:cs typeface="Times New Roman" panose="02020603050405020304" pitchFamily="18" charset="0"/>
              </a:rPr>
              <a:t>raesentat</a:t>
            </a:r>
            <a:r>
              <a:rPr lang="cs-CZ" sz="2800" i="1" spc="-10" dirty="0" err="1">
                <a:solidFill>
                  <a:srgbClr val="2C1EE6"/>
                </a:solidFill>
                <a:latin typeface="+mn-lt"/>
                <a:cs typeface="Times New Roman" panose="02020603050405020304" pitchFamily="18" charset="0"/>
              </a:rPr>
              <a:t>i</a:t>
            </a:r>
            <a:r>
              <a:rPr lang="cs-CZ" sz="2800" i="1" dirty="0" err="1">
                <a:solidFill>
                  <a:srgbClr val="2C1EE6"/>
                </a:solidFill>
                <a:latin typeface="+mn-lt"/>
                <a:cs typeface="Times New Roman" panose="02020603050405020304" pitchFamily="18" charset="0"/>
              </a:rPr>
              <a:t>o</a:t>
            </a:r>
            <a:endParaRPr sz="2800" i="1" dirty="0">
              <a:solidFill>
                <a:srgbClr val="2C1EE6"/>
              </a:solidFill>
              <a:latin typeface="+mn-lt"/>
              <a:cs typeface="Times New Roman" panose="02020603050405020304" pitchFamily="18" charset="0"/>
            </a:endParaRPr>
          </a:p>
          <a:p>
            <a:pPr marL="241300" indent="-228600">
              <a:spcBef>
                <a:spcPts val="660"/>
              </a:spcBef>
              <a:buFont typeface="Arial"/>
              <a:buChar char="•"/>
              <a:tabLst>
                <a:tab pos="241300" algn="l"/>
              </a:tabLst>
            </a:pPr>
            <a:r>
              <a:rPr lang="cs-CZ" sz="2800" i="1" spc="-15" dirty="0">
                <a:solidFill>
                  <a:srgbClr val="2C1EE6"/>
                </a:solidFill>
                <a:latin typeface="+mn-lt"/>
                <a:cs typeface="Times New Roman" panose="02020603050405020304" pitchFamily="18" charset="0"/>
              </a:rPr>
              <a:t>Habitus</a:t>
            </a:r>
            <a:endParaRPr sz="2800" i="1" dirty="0">
              <a:solidFill>
                <a:srgbClr val="2C1EE6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2927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05747" y="179388"/>
            <a:ext cx="6546915" cy="789447"/>
          </a:xfrm>
          <a:prstGeom prst="rect">
            <a:avLst/>
          </a:prstGeom>
        </p:spPr>
        <p:txBody>
          <a:bodyPr vert="horz" wrap="square" lIns="0" tIns="266700" rIns="0" bIns="0" rtlCol="0" anchor="ctr">
            <a:spAutoFit/>
          </a:bodyPr>
          <a:lstStyle/>
          <a:p>
            <a:pPr marL="3755390" algn="ctr"/>
            <a:r>
              <a:rPr b="1" dirty="0">
                <a:cs typeface="Calibri"/>
              </a:rPr>
              <a:t>Si</a:t>
            </a:r>
            <a:r>
              <a:rPr b="1" spc="-20" dirty="0">
                <a:cs typeface="Calibri"/>
              </a:rPr>
              <a:t>t</a:t>
            </a:r>
            <a:r>
              <a:rPr b="1" dirty="0">
                <a:cs typeface="Calibri"/>
              </a:rPr>
              <a:t>us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764331" y="1007625"/>
            <a:ext cx="9298115" cy="8002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6255"/>
            <a:r>
              <a:rPr sz="2800" b="1" spc="-45" dirty="0">
                <a:latin typeface="+mj-lt"/>
                <a:cs typeface="Calibri"/>
              </a:rPr>
              <a:t>r</a:t>
            </a:r>
            <a:r>
              <a:rPr sz="2800" b="1" spc="-20" dirty="0">
                <a:latin typeface="+mj-lt"/>
                <a:cs typeface="Calibri"/>
              </a:rPr>
              <a:t>el</a:t>
            </a:r>
            <a:r>
              <a:rPr sz="2800" b="1" spc="-45" dirty="0">
                <a:latin typeface="+mj-lt"/>
                <a:cs typeface="Calibri"/>
              </a:rPr>
              <a:t>a</a:t>
            </a:r>
            <a:r>
              <a:rPr sz="2800" b="1" spc="-15" dirty="0">
                <a:latin typeface="+mj-lt"/>
                <a:cs typeface="Calibri"/>
              </a:rPr>
              <a:t>tio</a:t>
            </a:r>
            <a:r>
              <a:rPr sz="2800" b="1" spc="-25" dirty="0">
                <a:latin typeface="+mj-lt"/>
                <a:cs typeface="Calibri"/>
              </a:rPr>
              <a:t>n</a:t>
            </a:r>
            <a:r>
              <a:rPr sz="2800" b="1" spc="-10" dirty="0">
                <a:latin typeface="+mj-lt"/>
                <a:cs typeface="Calibri"/>
              </a:rPr>
              <a:t>:</a:t>
            </a:r>
            <a:r>
              <a:rPr sz="2800" b="1" spc="-25" dirty="0">
                <a:latin typeface="+mj-lt"/>
                <a:cs typeface="Times New Roman"/>
              </a:rPr>
              <a:t> </a:t>
            </a:r>
            <a:r>
              <a:rPr sz="2800" b="1" spc="-15" dirty="0">
                <a:latin typeface="+mj-lt"/>
                <a:cs typeface="Calibri"/>
              </a:rPr>
              <a:t>lo</a:t>
            </a:r>
            <a:r>
              <a:rPr sz="2800" b="1" spc="-25" dirty="0">
                <a:latin typeface="+mj-lt"/>
                <a:cs typeface="Calibri"/>
              </a:rPr>
              <a:t>n</a:t>
            </a:r>
            <a:r>
              <a:rPr sz="2800" b="1" spc="-15" dirty="0">
                <a:latin typeface="+mj-lt"/>
                <a:cs typeface="Calibri"/>
              </a:rPr>
              <a:t>g</a:t>
            </a:r>
            <a:r>
              <a:rPr sz="2800" b="1" spc="-70" dirty="0">
                <a:latin typeface="+mj-lt"/>
                <a:cs typeface="Times New Roman"/>
              </a:rPr>
              <a:t> </a:t>
            </a:r>
            <a:r>
              <a:rPr sz="2800" b="1" spc="-40" dirty="0">
                <a:latin typeface="+mj-lt"/>
                <a:cs typeface="Calibri"/>
              </a:rPr>
              <a:t>a</a:t>
            </a:r>
            <a:r>
              <a:rPr sz="2800" b="1" spc="-15" dirty="0">
                <a:latin typeface="+mj-lt"/>
                <a:cs typeface="Calibri"/>
              </a:rPr>
              <a:t>xis</a:t>
            </a:r>
            <a:r>
              <a:rPr sz="2800" b="1" spc="-50" dirty="0">
                <a:latin typeface="+mj-lt"/>
                <a:cs typeface="Times New Roman"/>
              </a:rPr>
              <a:t> </a:t>
            </a:r>
            <a:r>
              <a:rPr sz="2800" b="1" spc="-20" dirty="0">
                <a:latin typeface="+mj-lt"/>
                <a:cs typeface="Calibri"/>
              </a:rPr>
              <a:t>o</a:t>
            </a:r>
            <a:r>
              <a:rPr sz="2800" b="1" spc="-10" dirty="0">
                <a:latin typeface="+mj-lt"/>
                <a:cs typeface="Calibri"/>
              </a:rPr>
              <a:t>f</a:t>
            </a:r>
            <a:r>
              <a:rPr sz="2800" b="1" spc="-65" dirty="0">
                <a:latin typeface="+mj-lt"/>
                <a:cs typeface="Times New Roman"/>
              </a:rPr>
              <a:t> </a:t>
            </a:r>
            <a:r>
              <a:rPr sz="2800" b="1" spc="-60" dirty="0">
                <a:latin typeface="+mj-lt"/>
                <a:cs typeface="Calibri"/>
              </a:rPr>
              <a:t>f</a:t>
            </a:r>
            <a:r>
              <a:rPr sz="2800" b="1" spc="-45" dirty="0">
                <a:latin typeface="+mj-lt"/>
                <a:cs typeface="Calibri"/>
              </a:rPr>
              <a:t>e</a:t>
            </a:r>
            <a:r>
              <a:rPr sz="2800" b="1" spc="-15" dirty="0">
                <a:latin typeface="+mj-lt"/>
                <a:cs typeface="Calibri"/>
              </a:rPr>
              <a:t>tus</a:t>
            </a:r>
            <a:r>
              <a:rPr sz="2800" b="1" spc="-60" dirty="0">
                <a:latin typeface="+mj-lt"/>
                <a:cs typeface="Times New Roman"/>
              </a:rPr>
              <a:t> </a:t>
            </a:r>
            <a:r>
              <a:rPr sz="2800" b="1" spc="-15" dirty="0">
                <a:latin typeface="+mj-lt"/>
                <a:cs typeface="Calibri"/>
              </a:rPr>
              <a:t>body</a:t>
            </a:r>
            <a:r>
              <a:rPr sz="2800" b="1" spc="-60" dirty="0">
                <a:latin typeface="+mj-lt"/>
                <a:cs typeface="Times New Roman"/>
              </a:rPr>
              <a:t> </a:t>
            </a:r>
            <a:r>
              <a:rPr sz="2800" b="1" spc="-15" dirty="0">
                <a:latin typeface="+mj-lt"/>
                <a:cs typeface="Calibri"/>
              </a:rPr>
              <a:t>–</a:t>
            </a:r>
            <a:r>
              <a:rPr sz="2800" b="1" spc="10" dirty="0">
                <a:latin typeface="+mj-lt"/>
                <a:cs typeface="Calibri"/>
              </a:rPr>
              <a:t> </a:t>
            </a:r>
            <a:r>
              <a:rPr sz="2800" b="1" spc="-15" dirty="0">
                <a:latin typeface="+mj-lt"/>
                <a:cs typeface="Calibri"/>
              </a:rPr>
              <a:t>lo</a:t>
            </a:r>
            <a:r>
              <a:rPr sz="2800" b="1" spc="-25" dirty="0">
                <a:latin typeface="+mj-lt"/>
                <a:cs typeface="Calibri"/>
              </a:rPr>
              <a:t>n</a:t>
            </a:r>
            <a:r>
              <a:rPr sz="2800" b="1" spc="-15" dirty="0">
                <a:latin typeface="+mj-lt"/>
                <a:cs typeface="Calibri"/>
              </a:rPr>
              <a:t>g</a:t>
            </a:r>
            <a:r>
              <a:rPr sz="2800" b="1" spc="-60" dirty="0">
                <a:latin typeface="+mj-lt"/>
                <a:cs typeface="Times New Roman"/>
              </a:rPr>
              <a:t> </a:t>
            </a:r>
            <a:r>
              <a:rPr sz="2800" b="1" spc="-40" dirty="0">
                <a:latin typeface="+mj-lt"/>
                <a:cs typeface="Calibri"/>
              </a:rPr>
              <a:t>a</a:t>
            </a:r>
            <a:r>
              <a:rPr sz="2800" b="1" spc="-15" dirty="0">
                <a:latin typeface="+mj-lt"/>
                <a:cs typeface="Calibri"/>
              </a:rPr>
              <a:t>xis</a:t>
            </a:r>
            <a:r>
              <a:rPr sz="2800" b="1" spc="-50" dirty="0">
                <a:latin typeface="+mj-lt"/>
                <a:cs typeface="Times New Roman"/>
              </a:rPr>
              <a:t> </a:t>
            </a:r>
            <a:r>
              <a:rPr sz="2800" b="1" spc="-20" dirty="0">
                <a:latin typeface="+mj-lt"/>
                <a:cs typeface="Calibri"/>
              </a:rPr>
              <a:t>o</a:t>
            </a:r>
            <a:r>
              <a:rPr sz="2800" b="1" spc="-10" dirty="0">
                <a:latin typeface="+mj-lt"/>
                <a:cs typeface="Calibri"/>
              </a:rPr>
              <a:t>f</a:t>
            </a:r>
            <a:r>
              <a:rPr sz="2800" b="1" spc="-65" dirty="0">
                <a:latin typeface="+mj-lt"/>
                <a:cs typeface="Times New Roman"/>
              </a:rPr>
              <a:t> </a:t>
            </a:r>
            <a:r>
              <a:rPr sz="2800" b="1" spc="-15" dirty="0">
                <a:latin typeface="+mj-lt"/>
                <a:cs typeface="Calibri"/>
              </a:rPr>
              <a:t>u</a:t>
            </a:r>
            <a:r>
              <a:rPr sz="2800" b="1" spc="-50" dirty="0">
                <a:latin typeface="+mj-lt"/>
                <a:cs typeface="Calibri"/>
              </a:rPr>
              <a:t>t</a:t>
            </a:r>
            <a:r>
              <a:rPr sz="2800" b="1" spc="-20" dirty="0">
                <a:latin typeface="+mj-lt"/>
                <a:cs typeface="Calibri"/>
              </a:rPr>
              <a:t>erus</a:t>
            </a:r>
            <a:endParaRPr sz="2800" dirty="0">
              <a:latin typeface="+mj-lt"/>
              <a:cs typeface="Calibri"/>
            </a:endParaRPr>
          </a:p>
          <a:p>
            <a:pPr>
              <a:spcBef>
                <a:spcPts val="8"/>
              </a:spcBef>
            </a:pP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46920" y="1538619"/>
            <a:ext cx="5048961" cy="42433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C66D139-DCFC-43DC-957C-FD2EEAEA03A5}"/>
              </a:ext>
            </a:extLst>
          </p:cNvPr>
          <p:cNvSpPr txBox="1"/>
          <p:nvPr/>
        </p:nvSpPr>
        <p:spPr>
          <a:xfrm>
            <a:off x="896119" y="1846635"/>
            <a:ext cx="8158235" cy="3472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1300" marR="2581275" indent="-228600">
              <a:lnSpc>
                <a:spcPts val="3020"/>
              </a:lnSpc>
              <a:buClr>
                <a:srgbClr val="944F71"/>
              </a:buClr>
              <a:buFont typeface="Arial"/>
              <a:buChar char="•"/>
              <a:tabLst>
                <a:tab pos="241300" algn="l"/>
              </a:tabLst>
            </a:pPr>
            <a:r>
              <a:rPr lang="cs-CZ" u="sng" spc="-15" dirty="0">
                <a:solidFill>
                  <a:srgbClr val="2C1EE6"/>
                </a:solidFill>
                <a:latin typeface="+mn-lt"/>
                <a:cs typeface="Times New Roman" panose="02020603050405020304" pitchFamily="18" charset="0"/>
              </a:rPr>
              <a:t>l</a:t>
            </a:r>
            <a:r>
              <a:rPr lang="en-US" u="sng" spc="-45" dirty="0" err="1">
                <a:solidFill>
                  <a:srgbClr val="2C1EE6"/>
                </a:solidFill>
                <a:latin typeface="+mn-lt"/>
                <a:cs typeface="Times New Roman" panose="02020603050405020304" pitchFamily="18" charset="0"/>
              </a:rPr>
              <a:t>o</a:t>
            </a:r>
            <a:r>
              <a:rPr lang="en-US" u="sng" spc="-30" dirty="0" err="1">
                <a:solidFill>
                  <a:srgbClr val="2C1EE6"/>
                </a:solidFill>
                <a:latin typeface="+mn-lt"/>
                <a:cs typeface="Times New Roman" panose="02020603050405020304" pitchFamily="18" charset="0"/>
              </a:rPr>
              <a:t>ng</a:t>
            </a:r>
            <a:r>
              <a:rPr lang="en-US" u="sng" spc="-10" dirty="0" err="1">
                <a:solidFill>
                  <a:srgbClr val="2C1EE6"/>
                </a:solidFill>
                <a:latin typeface="+mn-lt"/>
                <a:cs typeface="Times New Roman" panose="02020603050405020304" pitchFamily="18" charset="0"/>
              </a:rPr>
              <a:t>i</a:t>
            </a:r>
            <a:r>
              <a:rPr lang="en-US" u="sng" spc="-35" dirty="0" err="1">
                <a:solidFill>
                  <a:srgbClr val="2C1EE6"/>
                </a:solidFill>
                <a:latin typeface="+mn-lt"/>
                <a:cs typeface="Times New Roman" panose="02020603050405020304" pitchFamily="18" charset="0"/>
              </a:rPr>
              <a:t>t</a:t>
            </a:r>
            <a:r>
              <a:rPr lang="en-US" u="sng" spc="-55" dirty="0" err="1">
                <a:solidFill>
                  <a:srgbClr val="2C1EE6"/>
                </a:solidFill>
                <a:latin typeface="+mn-lt"/>
                <a:cs typeface="Times New Roman" panose="02020603050405020304" pitchFamily="18" charset="0"/>
              </a:rPr>
              <a:t>u</a:t>
            </a:r>
            <a:r>
              <a:rPr lang="en-US" u="sng" spc="-40" dirty="0" err="1">
                <a:solidFill>
                  <a:srgbClr val="2C1EE6"/>
                </a:solidFill>
                <a:latin typeface="+mn-lt"/>
                <a:cs typeface="Times New Roman" panose="02020603050405020304" pitchFamily="18" charset="0"/>
              </a:rPr>
              <a:t>d</a:t>
            </a:r>
            <a:r>
              <a:rPr lang="en-US" u="sng" spc="-10" dirty="0" err="1">
                <a:solidFill>
                  <a:srgbClr val="2C1EE6"/>
                </a:solidFill>
                <a:latin typeface="+mn-lt"/>
                <a:cs typeface="Times New Roman" panose="02020603050405020304" pitchFamily="18" charset="0"/>
              </a:rPr>
              <a:t>i</a:t>
            </a:r>
            <a:r>
              <a:rPr lang="en-US" u="sng" spc="-45" dirty="0" err="1">
                <a:solidFill>
                  <a:srgbClr val="2C1EE6"/>
                </a:solidFill>
                <a:latin typeface="+mn-lt"/>
                <a:cs typeface="Times New Roman" panose="02020603050405020304" pitchFamily="18" charset="0"/>
              </a:rPr>
              <a:t>n</a:t>
            </a:r>
            <a:r>
              <a:rPr lang="en-US" u="sng" spc="-50" dirty="0" err="1">
                <a:solidFill>
                  <a:srgbClr val="2C1EE6"/>
                </a:solidFill>
                <a:latin typeface="+mn-lt"/>
                <a:cs typeface="Times New Roman" panose="02020603050405020304" pitchFamily="18" charset="0"/>
              </a:rPr>
              <a:t>a</a:t>
            </a:r>
            <a:r>
              <a:rPr lang="en-US" u="sng" spc="-10" dirty="0" err="1">
                <a:solidFill>
                  <a:srgbClr val="2C1EE6"/>
                </a:solidFill>
                <a:latin typeface="+mn-lt"/>
                <a:cs typeface="Times New Roman" panose="02020603050405020304" pitchFamily="18" charset="0"/>
              </a:rPr>
              <a:t>l</a:t>
            </a:r>
            <a:r>
              <a:rPr lang="en-US" u="sng" spc="-60" dirty="0">
                <a:solidFill>
                  <a:srgbClr val="2C1EE6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u="sng" spc="-10" dirty="0">
                <a:solidFill>
                  <a:srgbClr val="2C1EE6"/>
                </a:solidFill>
                <a:latin typeface="+mn-lt"/>
                <a:cs typeface="Times New Roman" panose="02020603050405020304" pitchFamily="18" charset="0"/>
              </a:rPr>
              <a:t>sit</a:t>
            </a:r>
            <a:r>
              <a:rPr lang="en-US" u="sng" spc="-45" dirty="0">
                <a:solidFill>
                  <a:srgbClr val="2C1EE6"/>
                </a:solidFill>
                <a:latin typeface="+mn-lt"/>
                <a:cs typeface="Times New Roman" panose="02020603050405020304" pitchFamily="18" charset="0"/>
              </a:rPr>
              <a:t>u</a:t>
            </a:r>
            <a:r>
              <a:rPr lang="en-US" u="sng" spc="-15" dirty="0">
                <a:solidFill>
                  <a:srgbClr val="2C1EE6"/>
                </a:solidFill>
                <a:latin typeface="+mn-lt"/>
                <a:cs typeface="Times New Roman" panose="02020603050405020304" pitchFamily="18" charset="0"/>
              </a:rPr>
              <a:t>s</a:t>
            </a:r>
            <a:r>
              <a:rPr lang="en-US" u="sng" spc="-70" dirty="0">
                <a:solidFill>
                  <a:srgbClr val="2C1EE6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spc="-15" dirty="0">
                <a:latin typeface="+mn-lt"/>
                <a:cs typeface="Times New Roman" panose="02020603050405020304" pitchFamily="18" charset="0"/>
              </a:rPr>
              <a:t>(</a:t>
            </a:r>
            <a:r>
              <a:rPr lang="en-US" spc="-15" dirty="0" err="1">
                <a:latin typeface="+mn-lt"/>
                <a:cs typeface="Times New Roman" panose="02020603050405020304" pitchFamily="18" charset="0"/>
              </a:rPr>
              <a:t>pa</a:t>
            </a:r>
            <a:r>
              <a:rPr lang="en-US" spc="-70" dirty="0" err="1">
                <a:latin typeface="+mn-lt"/>
                <a:cs typeface="Times New Roman" panose="02020603050405020304" pitchFamily="18" charset="0"/>
              </a:rPr>
              <a:t>r</a:t>
            </a:r>
            <a:r>
              <a:rPr lang="en-US" spc="-10" dirty="0" err="1">
                <a:latin typeface="+mn-lt"/>
                <a:cs typeface="Times New Roman" panose="02020603050405020304" pitchFamily="18" charset="0"/>
              </a:rPr>
              <a:t>al</a:t>
            </a:r>
            <a:r>
              <a:rPr lang="cs-CZ" spc="-10" dirty="0">
                <a:latin typeface="+mn-lt"/>
                <a:cs typeface="Times New Roman" panose="02020603050405020304" pitchFamily="18" charset="0"/>
              </a:rPr>
              <a:t>l</a:t>
            </a:r>
            <a:r>
              <a:rPr lang="en-US" spc="-10" dirty="0">
                <a:latin typeface="+mn-lt"/>
                <a:cs typeface="Times New Roman" panose="02020603050405020304" pitchFamily="18" charset="0"/>
              </a:rPr>
              <a:t>el</a:t>
            </a:r>
            <a:r>
              <a:rPr lang="en-US" spc="-75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pc="-35" dirty="0">
                <a:latin typeface="+mn-lt"/>
                <a:cs typeface="Times New Roman" panose="02020603050405020304" pitchFamily="18" charset="0"/>
              </a:rPr>
              <a:t>a</a:t>
            </a:r>
            <a:r>
              <a:rPr lang="en-US" spc="-85" dirty="0">
                <a:latin typeface="+mn-lt"/>
                <a:cs typeface="Times New Roman" panose="02020603050405020304" pitchFamily="18" charset="0"/>
              </a:rPr>
              <a:t>x</a:t>
            </a:r>
            <a:r>
              <a:rPr lang="en-US" spc="-20" dirty="0">
                <a:latin typeface="+mn-lt"/>
                <a:cs typeface="Times New Roman" panose="02020603050405020304" pitchFamily="18" charset="0"/>
              </a:rPr>
              <a:t>es</a:t>
            </a:r>
            <a:r>
              <a:rPr lang="en-US" spc="-10" dirty="0">
                <a:latin typeface="+mn-lt"/>
                <a:cs typeface="Times New Roman" panose="02020603050405020304" pitchFamily="18" charset="0"/>
              </a:rPr>
              <a:t>)</a:t>
            </a:r>
            <a:r>
              <a:rPr lang="en-US" spc="-6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pc="-10" dirty="0">
                <a:latin typeface="+mn-lt"/>
                <a:cs typeface="Times New Roman" panose="02020603050405020304" pitchFamily="18" charset="0"/>
              </a:rPr>
              <a:t>-</a:t>
            </a:r>
            <a:r>
              <a:rPr lang="en-US" spc="-6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pc="-15" dirty="0">
                <a:solidFill>
                  <a:srgbClr val="0000DC"/>
                </a:solidFill>
                <a:latin typeface="+mn-lt"/>
                <a:cs typeface="Times New Roman" panose="02020603050405020304" pitchFamily="18" charset="0"/>
              </a:rPr>
              <a:t>99%</a:t>
            </a:r>
            <a:r>
              <a:rPr lang="en-US" spc="-10" dirty="0">
                <a:latin typeface="+mn-lt"/>
                <a:cs typeface="Times New Roman" panose="02020603050405020304" pitchFamily="18" charset="0"/>
              </a:rPr>
              <a:t> </a:t>
            </a:r>
            <a:endParaRPr lang="cs-CZ" spc="-10" dirty="0">
              <a:latin typeface="+mn-lt"/>
              <a:cs typeface="Times New Roman" panose="02020603050405020304" pitchFamily="18" charset="0"/>
            </a:endParaRPr>
          </a:p>
          <a:p>
            <a:pPr marL="12700" marR="2581275">
              <a:lnSpc>
                <a:spcPts val="3020"/>
              </a:lnSpc>
              <a:buClr>
                <a:srgbClr val="944F71"/>
              </a:buClr>
              <a:tabLst>
                <a:tab pos="241300" algn="l"/>
              </a:tabLst>
            </a:pPr>
            <a:r>
              <a:rPr lang="cs-CZ" spc="-10" dirty="0">
                <a:latin typeface="+mn-lt"/>
                <a:cs typeface="Times New Roman" panose="02020603050405020304" pitchFamily="18" charset="0"/>
              </a:rPr>
              <a:t>	b</a:t>
            </a:r>
            <a:r>
              <a:rPr lang="en-US" spc="-15" dirty="0">
                <a:latin typeface="+mn-lt"/>
                <a:cs typeface="Times New Roman" panose="02020603050405020304" pitchFamily="18" charset="0"/>
              </a:rPr>
              <a:t>y</a:t>
            </a:r>
            <a:r>
              <a:rPr lang="en-US" spc="-65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pc="-15" dirty="0">
                <a:latin typeface="+mn-lt"/>
                <a:cs typeface="Times New Roman" panose="02020603050405020304" pitchFamily="18" charset="0"/>
              </a:rPr>
              <a:t>head</a:t>
            </a:r>
            <a:r>
              <a:rPr lang="en-US" spc="-7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pc="-5" dirty="0">
                <a:latin typeface="+mn-lt"/>
                <a:cs typeface="Times New Roman" panose="02020603050405020304" pitchFamily="18" charset="0"/>
              </a:rPr>
              <a:t>(</a:t>
            </a:r>
            <a:r>
              <a:rPr lang="en-US" spc="-75" dirty="0">
                <a:latin typeface="+mn-lt"/>
                <a:cs typeface="Times New Roman" panose="02020603050405020304" pitchFamily="18" charset="0"/>
              </a:rPr>
              <a:t>c</a:t>
            </a:r>
            <a:r>
              <a:rPr lang="en-US" spc="-15" dirty="0">
                <a:latin typeface="+mn-lt"/>
                <a:cs typeface="Times New Roman" panose="02020603050405020304" pitchFamily="18" charset="0"/>
              </a:rPr>
              <a:t>audal</a:t>
            </a:r>
            <a:r>
              <a:rPr lang="en-US" spc="-20" dirty="0">
                <a:latin typeface="+mn-lt"/>
                <a:cs typeface="Times New Roman" panose="02020603050405020304" pitchFamily="18" charset="0"/>
              </a:rPr>
              <a:t>l</a:t>
            </a:r>
            <a:r>
              <a:rPr lang="en-US" spc="-15" dirty="0">
                <a:latin typeface="+mn-lt"/>
                <a:cs typeface="Times New Roman" panose="02020603050405020304" pitchFamily="18" charset="0"/>
              </a:rPr>
              <a:t>y)</a:t>
            </a:r>
            <a:r>
              <a:rPr lang="en-US" spc="-75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pc="-10" dirty="0">
                <a:latin typeface="+mn-lt"/>
                <a:cs typeface="Times New Roman" panose="02020603050405020304" pitchFamily="18" charset="0"/>
              </a:rPr>
              <a:t>or</a:t>
            </a:r>
            <a:r>
              <a:rPr lang="en-US" spc="-7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pc="-30" dirty="0">
                <a:latin typeface="+mn-lt"/>
                <a:cs typeface="Times New Roman" panose="02020603050405020304" pitchFamily="18" charset="0"/>
              </a:rPr>
              <a:t>b</a:t>
            </a:r>
            <a:r>
              <a:rPr lang="en-US" spc="-15" dirty="0">
                <a:latin typeface="+mn-lt"/>
                <a:cs typeface="Times New Roman" panose="02020603050405020304" pitchFamily="18" charset="0"/>
              </a:rPr>
              <a:t>y</a:t>
            </a:r>
            <a:r>
              <a:rPr lang="en-US" spc="-7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pc="-15" dirty="0">
                <a:latin typeface="+mn-lt"/>
                <a:cs typeface="Times New Roman" panose="02020603050405020304" pitchFamily="18" charset="0"/>
              </a:rPr>
              <a:t>pelvis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  <a:p>
            <a:pPr marL="241300" indent="-228600">
              <a:lnSpc>
                <a:spcPts val="3195"/>
              </a:lnSpc>
              <a:spcBef>
                <a:spcPts val="625"/>
              </a:spcBef>
              <a:buClr>
                <a:srgbClr val="944F71"/>
              </a:buClr>
              <a:buFont typeface="Arial"/>
              <a:buChar char="•"/>
              <a:tabLst>
                <a:tab pos="241300" algn="l"/>
              </a:tabLst>
            </a:pPr>
            <a:r>
              <a:rPr lang="cs-CZ" u="sng" spc="-215" dirty="0">
                <a:latin typeface="+mn-lt"/>
                <a:cs typeface="Times New Roman" panose="02020603050405020304" pitchFamily="18" charset="0"/>
              </a:rPr>
              <a:t>t</a:t>
            </a:r>
            <a:r>
              <a:rPr lang="en-US" u="sng" spc="-75" dirty="0" err="1">
                <a:latin typeface="+mn-lt"/>
                <a:cs typeface="Times New Roman" panose="02020603050405020304" pitchFamily="18" charset="0"/>
              </a:rPr>
              <a:t>r</a:t>
            </a:r>
            <a:r>
              <a:rPr lang="en-US" u="sng" spc="-35" dirty="0" err="1">
                <a:latin typeface="+mn-lt"/>
                <a:cs typeface="Times New Roman" panose="02020603050405020304" pitchFamily="18" charset="0"/>
              </a:rPr>
              <a:t>a</a:t>
            </a:r>
            <a:r>
              <a:rPr lang="en-US" u="sng" spc="-40" dirty="0" err="1">
                <a:latin typeface="+mn-lt"/>
                <a:cs typeface="Times New Roman" panose="02020603050405020304" pitchFamily="18" charset="0"/>
              </a:rPr>
              <a:t>n</a:t>
            </a:r>
            <a:r>
              <a:rPr lang="en-US" u="sng" spc="-80" dirty="0" err="1">
                <a:latin typeface="+mn-lt"/>
                <a:cs typeface="Times New Roman" panose="02020603050405020304" pitchFamily="18" charset="0"/>
              </a:rPr>
              <a:t>s</a:t>
            </a:r>
            <a:r>
              <a:rPr lang="en-US" u="sng" spc="-70" dirty="0" err="1">
                <a:latin typeface="+mn-lt"/>
                <a:cs typeface="Times New Roman" panose="02020603050405020304" pitchFamily="18" charset="0"/>
              </a:rPr>
              <a:t>v</a:t>
            </a:r>
            <a:r>
              <a:rPr lang="en-US" u="sng" spc="-30" dirty="0" err="1">
                <a:latin typeface="+mn-lt"/>
                <a:cs typeface="Times New Roman" panose="02020603050405020304" pitchFamily="18" charset="0"/>
              </a:rPr>
              <a:t>e</a:t>
            </a:r>
            <a:r>
              <a:rPr lang="en-US" u="sng" spc="-85" dirty="0" err="1">
                <a:latin typeface="+mn-lt"/>
                <a:cs typeface="Times New Roman" panose="02020603050405020304" pitchFamily="18" charset="0"/>
              </a:rPr>
              <a:t>r</a:t>
            </a:r>
            <a:r>
              <a:rPr lang="en-US" u="sng" spc="-30" dirty="0" err="1">
                <a:latin typeface="+mn-lt"/>
                <a:cs typeface="Times New Roman" panose="02020603050405020304" pitchFamily="18" charset="0"/>
              </a:rPr>
              <a:t>s</a:t>
            </a:r>
            <a:r>
              <a:rPr lang="en-US" u="sng" spc="-50" dirty="0" err="1">
                <a:latin typeface="+mn-lt"/>
                <a:cs typeface="Times New Roman" panose="02020603050405020304" pitchFamily="18" charset="0"/>
              </a:rPr>
              <a:t>a</a:t>
            </a:r>
            <a:r>
              <a:rPr lang="en-US" u="sng" spc="-10" dirty="0" err="1">
                <a:latin typeface="+mn-lt"/>
                <a:cs typeface="Times New Roman" panose="02020603050405020304" pitchFamily="18" charset="0"/>
              </a:rPr>
              <a:t>l</a:t>
            </a:r>
            <a:r>
              <a:rPr lang="en-US" u="sng" spc="-11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u="sng" spc="-10" dirty="0">
                <a:latin typeface="+mn-lt"/>
                <a:cs typeface="Times New Roman" panose="02020603050405020304" pitchFamily="18" charset="0"/>
              </a:rPr>
              <a:t>si</a:t>
            </a:r>
            <a:r>
              <a:rPr lang="en-US" u="sng" spc="-30" dirty="0">
                <a:latin typeface="+mn-lt"/>
                <a:cs typeface="Times New Roman" panose="02020603050405020304" pitchFamily="18" charset="0"/>
              </a:rPr>
              <a:t>t</a:t>
            </a:r>
            <a:r>
              <a:rPr lang="en-US" u="sng" spc="-40" dirty="0">
                <a:latin typeface="+mn-lt"/>
                <a:cs typeface="Times New Roman" panose="02020603050405020304" pitchFamily="18" charset="0"/>
              </a:rPr>
              <a:t>u</a:t>
            </a:r>
            <a:r>
              <a:rPr lang="en-US" u="sng" spc="-15" dirty="0">
                <a:latin typeface="+mn-lt"/>
                <a:cs typeface="Times New Roman" panose="02020603050405020304" pitchFamily="18" charset="0"/>
              </a:rPr>
              <a:t>s</a:t>
            </a:r>
            <a:endParaRPr lang="en-US" u="sng" dirty="0">
              <a:latin typeface="+mn-lt"/>
              <a:cs typeface="Times New Roman" panose="02020603050405020304" pitchFamily="18" charset="0"/>
            </a:endParaRPr>
          </a:p>
          <a:p>
            <a:pPr marL="241300">
              <a:lnSpc>
                <a:spcPts val="3195"/>
              </a:lnSpc>
            </a:pPr>
            <a:r>
              <a:rPr lang="en-US" spc="-15" dirty="0">
                <a:latin typeface="+mn-lt"/>
                <a:cs typeface="Times New Roman" panose="02020603050405020304" pitchFamily="18" charset="0"/>
              </a:rPr>
              <a:t>(pe</a:t>
            </a:r>
            <a:r>
              <a:rPr lang="en-US" spc="-25" dirty="0">
                <a:latin typeface="+mn-lt"/>
                <a:cs typeface="Times New Roman" panose="02020603050405020304" pitchFamily="18" charset="0"/>
              </a:rPr>
              <a:t>r</a:t>
            </a:r>
            <a:r>
              <a:rPr lang="en-US" spc="-15" dirty="0">
                <a:latin typeface="+mn-lt"/>
                <a:cs typeface="Times New Roman" panose="02020603050405020304" pitchFamily="18" charset="0"/>
              </a:rPr>
              <a:t>pe</a:t>
            </a:r>
            <a:r>
              <a:rPr lang="en-US" spc="-25" dirty="0">
                <a:latin typeface="+mn-lt"/>
                <a:cs typeface="Times New Roman" panose="02020603050405020304" pitchFamily="18" charset="0"/>
              </a:rPr>
              <a:t>n</a:t>
            </a:r>
            <a:r>
              <a:rPr lang="en-US" spc="-15" dirty="0">
                <a:latin typeface="+mn-lt"/>
                <a:cs typeface="Times New Roman" panose="02020603050405020304" pitchFamily="18" charset="0"/>
              </a:rPr>
              <a:t>d</a:t>
            </a:r>
            <a:r>
              <a:rPr lang="en-US" spc="-20" dirty="0">
                <a:latin typeface="+mn-lt"/>
                <a:cs typeface="Times New Roman" panose="02020603050405020304" pitchFamily="18" charset="0"/>
              </a:rPr>
              <a:t>icul</a:t>
            </a:r>
            <a:r>
              <a:rPr lang="en-US" spc="-15" dirty="0">
                <a:latin typeface="+mn-lt"/>
                <a:cs typeface="Times New Roman" panose="02020603050405020304" pitchFamily="18" charset="0"/>
              </a:rPr>
              <a:t>ar</a:t>
            </a:r>
            <a:r>
              <a:rPr lang="en-US" spc="-7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pc="-40" dirty="0">
                <a:latin typeface="+mn-lt"/>
                <a:cs typeface="Times New Roman" panose="02020603050405020304" pitchFamily="18" charset="0"/>
              </a:rPr>
              <a:t>a</a:t>
            </a:r>
            <a:r>
              <a:rPr lang="en-US" spc="-70" dirty="0">
                <a:latin typeface="+mn-lt"/>
                <a:cs typeface="Times New Roman" panose="02020603050405020304" pitchFamily="18" charset="0"/>
              </a:rPr>
              <a:t>x</a:t>
            </a:r>
            <a:r>
              <a:rPr lang="en-US" spc="-20" dirty="0">
                <a:latin typeface="+mn-lt"/>
                <a:cs typeface="Times New Roman" panose="02020603050405020304" pitchFamily="18" charset="0"/>
              </a:rPr>
              <a:t>e</a:t>
            </a:r>
            <a:r>
              <a:rPr lang="en-US" spc="-25" dirty="0">
                <a:latin typeface="+mn-lt"/>
                <a:cs typeface="Times New Roman" panose="02020603050405020304" pitchFamily="18" charset="0"/>
              </a:rPr>
              <a:t>s</a:t>
            </a:r>
            <a:r>
              <a:rPr lang="en-US" spc="-10" dirty="0">
                <a:latin typeface="+mn-lt"/>
                <a:cs typeface="Times New Roman" panose="02020603050405020304" pitchFamily="18" charset="0"/>
              </a:rPr>
              <a:t>)</a:t>
            </a:r>
            <a:r>
              <a:rPr lang="en-US" spc="-65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pc="-10" dirty="0">
                <a:latin typeface="+mn-lt"/>
                <a:cs typeface="Times New Roman" panose="02020603050405020304" pitchFamily="18" charset="0"/>
              </a:rPr>
              <a:t>-</a:t>
            </a:r>
            <a:r>
              <a:rPr lang="en-US" spc="-55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pc="-25" dirty="0">
                <a:latin typeface="+mn-lt"/>
                <a:cs typeface="Times New Roman" panose="02020603050405020304" pitchFamily="18" charset="0"/>
              </a:rPr>
              <a:t>1%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  <a:p>
            <a:pPr marL="241300" marR="4556760" indent="-228600" algn="just">
              <a:lnSpc>
                <a:spcPts val="3020"/>
              </a:lnSpc>
              <a:spcBef>
                <a:spcPts val="1045"/>
              </a:spcBef>
              <a:buClr>
                <a:srgbClr val="944F71"/>
              </a:buClr>
              <a:buFont typeface="Arial"/>
              <a:buChar char="•"/>
              <a:tabLst>
                <a:tab pos="241300" algn="l"/>
              </a:tabLst>
            </a:pPr>
            <a:r>
              <a:rPr lang="cs-CZ" u="sng" spc="-40" dirty="0">
                <a:latin typeface="+mn-lt"/>
                <a:cs typeface="Times New Roman" panose="02020603050405020304" pitchFamily="18" charset="0"/>
              </a:rPr>
              <a:t>o</a:t>
            </a:r>
            <a:r>
              <a:rPr lang="en-US" u="sng" spc="-30" dirty="0" err="1">
                <a:latin typeface="+mn-lt"/>
                <a:cs typeface="Times New Roman" panose="02020603050405020304" pitchFamily="18" charset="0"/>
              </a:rPr>
              <a:t>b</a:t>
            </a:r>
            <a:r>
              <a:rPr lang="en-US" u="sng" spc="-10" dirty="0" err="1">
                <a:latin typeface="+mn-lt"/>
                <a:cs typeface="Times New Roman" panose="02020603050405020304" pitchFamily="18" charset="0"/>
              </a:rPr>
              <a:t>li</a:t>
            </a:r>
            <a:r>
              <a:rPr lang="en-US" u="sng" spc="-40" dirty="0" err="1">
                <a:latin typeface="+mn-lt"/>
                <a:cs typeface="Times New Roman" panose="02020603050405020304" pitchFamily="18" charset="0"/>
              </a:rPr>
              <a:t>q</a:t>
            </a:r>
            <a:r>
              <a:rPr lang="en-US" u="sng" spc="-55" dirty="0" err="1">
                <a:latin typeface="+mn-lt"/>
                <a:cs typeface="Times New Roman" panose="02020603050405020304" pitchFamily="18" charset="0"/>
              </a:rPr>
              <a:t>u</a:t>
            </a:r>
            <a:r>
              <a:rPr lang="en-US" u="sng" spc="-15" dirty="0" err="1">
                <a:latin typeface="+mn-lt"/>
                <a:cs typeface="Times New Roman" panose="02020603050405020304" pitchFamily="18" charset="0"/>
              </a:rPr>
              <a:t>e</a:t>
            </a:r>
            <a:r>
              <a:rPr lang="en-US" u="sng" spc="-125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u="sng" spc="-10" dirty="0">
                <a:latin typeface="+mn-lt"/>
                <a:cs typeface="Times New Roman" panose="02020603050405020304" pitchFamily="18" charset="0"/>
              </a:rPr>
              <a:t>si</a:t>
            </a:r>
            <a:r>
              <a:rPr lang="en-US" u="sng" spc="-30" dirty="0">
                <a:latin typeface="+mn-lt"/>
                <a:cs typeface="Times New Roman" panose="02020603050405020304" pitchFamily="18" charset="0"/>
              </a:rPr>
              <a:t>t</a:t>
            </a:r>
            <a:r>
              <a:rPr lang="en-US" u="sng" spc="-40" dirty="0">
                <a:latin typeface="+mn-lt"/>
                <a:cs typeface="Times New Roman" panose="02020603050405020304" pitchFamily="18" charset="0"/>
              </a:rPr>
              <a:t>u</a:t>
            </a:r>
            <a:r>
              <a:rPr lang="en-US" u="sng" spc="-15" dirty="0">
                <a:latin typeface="+mn-lt"/>
                <a:cs typeface="Times New Roman" panose="02020603050405020304" pitchFamily="18" charset="0"/>
              </a:rPr>
              <a:t>s</a:t>
            </a:r>
            <a:r>
              <a:rPr lang="cs-CZ" spc="-114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pc="-10" dirty="0">
                <a:latin typeface="+mn-lt"/>
                <a:cs typeface="Times New Roman" panose="02020603050405020304" pitchFamily="18" charset="0"/>
              </a:rPr>
              <a:t>-</a:t>
            </a:r>
            <a:r>
              <a:rPr lang="cs-CZ" spc="-10" dirty="0">
                <a:latin typeface="+mn-lt"/>
                <a:cs typeface="Times New Roman" panose="02020603050405020304" pitchFamily="18" charset="0"/>
              </a:rPr>
              <a:t> u</a:t>
            </a:r>
            <a:r>
              <a:rPr lang="en-US" spc="-15" dirty="0" err="1">
                <a:latin typeface="+mn-lt"/>
                <a:cs typeface="Times New Roman" panose="02020603050405020304" pitchFamily="18" charset="0"/>
              </a:rPr>
              <a:t>n</a:t>
            </a:r>
            <a:r>
              <a:rPr lang="en-US" spc="-60" dirty="0" err="1">
                <a:latin typeface="+mn-lt"/>
                <a:cs typeface="Times New Roman" panose="02020603050405020304" pitchFamily="18" charset="0"/>
              </a:rPr>
              <a:t>s</a:t>
            </a:r>
            <a:r>
              <a:rPr lang="en-US" spc="-40" dirty="0" err="1">
                <a:latin typeface="+mn-lt"/>
                <a:cs typeface="Times New Roman" panose="02020603050405020304" pitchFamily="18" charset="0"/>
              </a:rPr>
              <a:t>t</a:t>
            </a:r>
            <a:r>
              <a:rPr lang="en-US" spc="-15" dirty="0" err="1">
                <a:latin typeface="+mn-lt"/>
                <a:cs typeface="Times New Roman" panose="02020603050405020304" pitchFamily="18" charset="0"/>
              </a:rPr>
              <a:t>abl</a:t>
            </a:r>
            <a:r>
              <a:rPr lang="en-US" spc="-20" dirty="0" err="1">
                <a:latin typeface="+mn-lt"/>
                <a:cs typeface="Times New Roman" panose="02020603050405020304" pitchFamily="18" charset="0"/>
              </a:rPr>
              <a:t>e</a:t>
            </a:r>
            <a:r>
              <a:rPr lang="en-US" spc="-10" dirty="0">
                <a:latin typeface="+mn-lt"/>
                <a:cs typeface="Times New Roman" panose="02020603050405020304" pitchFamily="18" charset="0"/>
              </a:rPr>
              <a:t>,</a:t>
            </a:r>
            <a:r>
              <a:rPr lang="cs-CZ" spc="-1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pc="-20" dirty="0">
                <a:latin typeface="+mn-lt"/>
                <a:cs typeface="Times New Roman" panose="02020603050405020304" pitchFamily="18" charset="0"/>
              </a:rPr>
              <a:t>mo</a:t>
            </a:r>
            <a:r>
              <a:rPr lang="en-US" spc="-45" dirty="0">
                <a:latin typeface="+mn-lt"/>
                <a:cs typeface="Times New Roman" panose="02020603050405020304" pitchFamily="18" charset="0"/>
              </a:rPr>
              <a:t>v</a:t>
            </a:r>
            <a:r>
              <a:rPr lang="en-US" spc="-20" dirty="0">
                <a:latin typeface="+mn-lt"/>
                <a:cs typeface="Times New Roman" panose="02020603050405020304" pitchFamily="18" charset="0"/>
              </a:rPr>
              <a:t>e</a:t>
            </a:r>
            <a:r>
              <a:rPr lang="en-US" spc="-15" dirty="0">
                <a:latin typeface="+mn-lt"/>
                <a:cs typeface="Times New Roman" panose="02020603050405020304" pitchFamily="18" charset="0"/>
              </a:rPr>
              <a:t>s</a:t>
            </a:r>
            <a:r>
              <a:rPr lang="en-US" spc="-55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pc="-10" dirty="0">
                <a:latin typeface="+mn-lt"/>
                <a:cs typeface="Times New Roman" panose="02020603050405020304" pitchFamily="18" charset="0"/>
              </a:rPr>
              <a:t>i</a:t>
            </a:r>
            <a:r>
              <a:rPr lang="en-US" spc="-45" dirty="0">
                <a:latin typeface="+mn-lt"/>
                <a:cs typeface="Times New Roman" panose="02020603050405020304" pitchFamily="18" charset="0"/>
              </a:rPr>
              <a:t>n</a:t>
            </a:r>
            <a:r>
              <a:rPr lang="en-US" spc="-30" dirty="0">
                <a:latin typeface="+mn-lt"/>
                <a:cs typeface="Times New Roman" panose="02020603050405020304" pitchFamily="18" charset="0"/>
              </a:rPr>
              <a:t>t</a:t>
            </a:r>
            <a:r>
              <a:rPr lang="en-US" spc="-15" dirty="0">
                <a:latin typeface="+mn-lt"/>
                <a:cs typeface="Times New Roman" panose="02020603050405020304" pitchFamily="18" charset="0"/>
              </a:rPr>
              <a:t>o</a:t>
            </a:r>
            <a:r>
              <a:rPr lang="en-US" spc="-6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pc="-15" dirty="0">
                <a:latin typeface="+mn-lt"/>
                <a:cs typeface="Times New Roman" panose="02020603050405020304" pitchFamily="18" charset="0"/>
              </a:rPr>
              <a:t>long</a:t>
            </a:r>
            <a:r>
              <a:rPr lang="en-US" spc="-25" dirty="0">
                <a:latin typeface="+mn-lt"/>
                <a:cs typeface="Times New Roman" panose="02020603050405020304" pitchFamily="18" charset="0"/>
              </a:rPr>
              <a:t>i</a:t>
            </a:r>
            <a:r>
              <a:rPr lang="en-US" spc="-15" dirty="0">
                <a:latin typeface="+mn-lt"/>
                <a:cs typeface="Times New Roman" panose="02020603050405020304" pitchFamily="18" charset="0"/>
              </a:rPr>
              <a:t>tudinal</a:t>
            </a:r>
            <a:r>
              <a:rPr lang="en-US" spc="-1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pc="-15" dirty="0">
                <a:latin typeface="+mn-lt"/>
                <a:cs typeface="Times New Roman" panose="02020603050405020304" pitchFamily="18" charset="0"/>
              </a:rPr>
              <a:t>or</a:t>
            </a:r>
            <a:r>
              <a:rPr lang="en-US" spc="-70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pc="-10" dirty="0">
                <a:latin typeface="+mn-lt"/>
                <a:cs typeface="Times New Roman" panose="02020603050405020304" pitchFamily="18" charset="0"/>
              </a:rPr>
              <a:t>t</a:t>
            </a:r>
            <a:r>
              <a:rPr lang="en-US" spc="-75" dirty="0">
                <a:latin typeface="+mn-lt"/>
                <a:cs typeface="Times New Roman" panose="02020603050405020304" pitchFamily="18" charset="0"/>
              </a:rPr>
              <a:t>r</a:t>
            </a:r>
            <a:r>
              <a:rPr lang="en-US" spc="-15" dirty="0">
                <a:latin typeface="+mn-lt"/>
                <a:cs typeface="Times New Roman" panose="02020603050405020304" pitchFamily="18" charset="0"/>
              </a:rPr>
              <a:t>an</a:t>
            </a:r>
            <a:r>
              <a:rPr lang="en-US" spc="-70" dirty="0">
                <a:latin typeface="+mn-lt"/>
                <a:cs typeface="Times New Roman" panose="02020603050405020304" pitchFamily="18" charset="0"/>
              </a:rPr>
              <a:t>s</a:t>
            </a:r>
            <a:r>
              <a:rPr lang="en-US" spc="-35" dirty="0">
                <a:latin typeface="+mn-lt"/>
                <a:cs typeface="Times New Roman" panose="02020603050405020304" pitchFamily="18" charset="0"/>
              </a:rPr>
              <a:t>v</a:t>
            </a:r>
            <a:r>
              <a:rPr lang="en-US" spc="-20" dirty="0">
                <a:latin typeface="+mn-lt"/>
                <a:cs typeface="Times New Roman" panose="02020603050405020304" pitchFamily="18" charset="0"/>
              </a:rPr>
              <a:t>e</a:t>
            </a:r>
            <a:r>
              <a:rPr lang="en-US" spc="-80" dirty="0">
                <a:latin typeface="+mn-lt"/>
                <a:cs typeface="Times New Roman" panose="02020603050405020304" pitchFamily="18" charset="0"/>
              </a:rPr>
              <a:t>r</a:t>
            </a:r>
            <a:r>
              <a:rPr lang="en-US" spc="-10" dirty="0">
                <a:latin typeface="+mn-lt"/>
                <a:cs typeface="Times New Roman" panose="02020603050405020304" pitchFamily="18" charset="0"/>
              </a:rPr>
              <a:t>sal</a:t>
            </a:r>
            <a:r>
              <a:rPr lang="en-US" spc="-45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pc="-15" dirty="0">
                <a:latin typeface="+mn-lt"/>
                <a:cs typeface="Times New Roman" panose="02020603050405020304" pitchFamily="18" charset="0"/>
              </a:rPr>
              <a:t>s</a:t>
            </a:r>
            <a:r>
              <a:rPr lang="en-US" spc="-20" dirty="0">
                <a:latin typeface="+mn-lt"/>
                <a:cs typeface="Times New Roman" panose="02020603050405020304" pitchFamily="18" charset="0"/>
              </a:rPr>
              <a:t>i</a:t>
            </a:r>
            <a:r>
              <a:rPr lang="en-US" spc="-15" dirty="0">
                <a:latin typeface="+mn-lt"/>
                <a:cs typeface="Times New Roman" panose="02020603050405020304" pitchFamily="18" charset="0"/>
              </a:rPr>
              <a:t>tus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  <a:p>
            <a:pPr algn="l"/>
            <a:endParaRPr lang="en-US" sz="28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08648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19575" y="1341517"/>
            <a:ext cx="4824343" cy="55164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22933" y="236367"/>
            <a:ext cx="7597702" cy="10592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81915" algn="ctr"/>
            <a:r>
              <a:rPr lang="en-US" sz="4000" b="1" spc="-80" dirty="0" err="1">
                <a:solidFill>
                  <a:srgbClr val="0000DC"/>
                </a:solidFill>
                <a:latin typeface="+mj-lt"/>
                <a:cs typeface="Calibri"/>
              </a:rPr>
              <a:t>P</a:t>
            </a:r>
            <a:r>
              <a:rPr lang="en-US" sz="4000" b="1" dirty="0" err="1">
                <a:solidFill>
                  <a:srgbClr val="0000DC"/>
                </a:solidFill>
                <a:latin typeface="+mj-lt"/>
                <a:cs typeface="Calibri"/>
              </a:rPr>
              <a:t>os</a:t>
            </a:r>
            <a:r>
              <a:rPr lang="en-US" sz="4000" b="1" spc="-20" dirty="0" err="1">
                <a:solidFill>
                  <a:srgbClr val="0000DC"/>
                </a:solidFill>
                <a:latin typeface="+mj-lt"/>
                <a:cs typeface="Calibri"/>
              </a:rPr>
              <a:t>i</a:t>
            </a:r>
            <a:r>
              <a:rPr lang="en-US" sz="4000" b="1" dirty="0" err="1">
                <a:solidFill>
                  <a:srgbClr val="0000DC"/>
                </a:solidFill>
                <a:latin typeface="+mj-lt"/>
                <a:cs typeface="Calibri"/>
              </a:rPr>
              <a:t>tio</a:t>
            </a:r>
            <a:endParaRPr sz="4000" dirty="0">
              <a:solidFill>
                <a:srgbClr val="0000DC"/>
              </a:solidFill>
              <a:latin typeface="+mj-lt"/>
              <a:cs typeface="Calibri"/>
            </a:endParaRPr>
          </a:p>
          <a:p>
            <a:pPr algn="ctr">
              <a:spcBef>
                <a:spcPts val="100"/>
              </a:spcBef>
            </a:pPr>
            <a:r>
              <a:rPr lang="cs-CZ" sz="2800" b="1" spc="-60" dirty="0">
                <a:latin typeface="+mn-lt"/>
                <a:cs typeface="Calibri"/>
              </a:rPr>
              <a:t>r</a:t>
            </a:r>
            <a:r>
              <a:rPr sz="2800" b="1" spc="-20" dirty="0">
                <a:latin typeface="+mn-lt"/>
                <a:cs typeface="Calibri"/>
              </a:rPr>
              <a:t>el</a:t>
            </a:r>
            <a:r>
              <a:rPr sz="2800" b="1" spc="-45" dirty="0">
                <a:latin typeface="+mn-lt"/>
                <a:cs typeface="Calibri"/>
              </a:rPr>
              <a:t>a</a:t>
            </a:r>
            <a:r>
              <a:rPr sz="2800" b="1" spc="-15" dirty="0">
                <a:latin typeface="+mn-lt"/>
                <a:cs typeface="Calibri"/>
              </a:rPr>
              <a:t>tio</a:t>
            </a:r>
            <a:r>
              <a:rPr sz="2800" b="1" spc="-25" dirty="0">
                <a:latin typeface="+mn-lt"/>
                <a:cs typeface="Calibri"/>
              </a:rPr>
              <a:t>n</a:t>
            </a:r>
            <a:r>
              <a:rPr sz="2800" b="1" spc="-10" dirty="0">
                <a:latin typeface="+mn-lt"/>
                <a:cs typeface="Calibri"/>
              </a:rPr>
              <a:t>:</a:t>
            </a:r>
            <a:r>
              <a:rPr sz="2800" b="1" spc="-30" dirty="0">
                <a:latin typeface="+mn-lt"/>
                <a:cs typeface="Times New Roman"/>
              </a:rPr>
              <a:t> </a:t>
            </a:r>
            <a:r>
              <a:rPr sz="2800" b="1" spc="-15" dirty="0">
                <a:latin typeface="+mn-lt"/>
                <a:cs typeface="Calibri"/>
              </a:rPr>
              <a:t>back</a:t>
            </a:r>
            <a:r>
              <a:rPr sz="2800" b="1" spc="-50" dirty="0">
                <a:latin typeface="+mn-lt"/>
                <a:cs typeface="Times New Roman"/>
              </a:rPr>
              <a:t> </a:t>
            </a:r>
            <a:r>
              <a:rPr lang="cs-CZ" sz="2800" b="1" spc="-10" dirty="0">
                <a:latin typeface="+mn-lt"/>
                <a:cs typeface="Calibri"/>
              </a:rPr>
              <a:t>(</a:t>
            </a:r>
            <a:r>
              <a:rPr sz="2800" b="1" spc="-20" dirty="0">
                <a:latin typeface="+mn-lt"/>
                <a:cs typeface="Calibri"/>
              </a:rPr>
              <a:t>head</a:t>
            </a:r>
            <a:r>
              <a:rPr lang="cs-CZ" sz="2800" b="1" spc="-10" dirty="0">
                <a:latin typeface="+mn-lt"/>
                <a:cs typeface="Calibri"/>
              </a:rPr>
              <a:t>)</a:t>
            </a:r>
            <a:r>
              <a:rPr sz="2800" b="1" spc="-50" dirty="0">
                <a:latin typeface="+mn-lt"/>
                <a:cs typeface="Times New Roman"/>
              </a:rPr>
              <a:t> </a:t>
            </a:r>
            <a:r>
              <a:rPr sz="2800" b="1" spc="-20" dirty="0">
                <a:latin typeface="+mn-lt"/>
                <a:cs typeface="Calibri"/>
              </a:rPr>
              <a:t>o</a:t>
            </a:r>
            <a:r>
              <a:rPr sz="2800" b="1" spc="-10" dirty="0">
                <a:latin typeface="+mn-lt"/>
                <a:cs typeface="Calibri"/>
              </a:rPr>
              <a:t>f</a:t>
            </a:r>
            <a:r>
              <a:rPr sz="2800" b="1" spc="-65" dirty="0">
                <a:latin typeface="+mn-lt"/>
                <a:cs typeface="Times New Roman"/>
              </a:rPr>
              <a:t> </a:t>
            </a:r>
            <a:r>
              <a:rPr sz="2800" b="1" spc="-60" dirty="0">
                <a:latin typeface="+mn-lt"/>
                <a:cs typeface="Calibri"/>
              </a:rPr>
              <a:t>f</a:t>
            </a:r>
            <a:r>
              <a:rPr sz="2800" b="1" spc="-45" dirty="0">
                <a:latin typeface="+mn-lt"/>
                <a:cs typeface="Calibri"/>
              </a:rPr>
              <a:t>e</a:t>
            </a:r>
            <a:r>
              <a:rPr sz="2800" b="1" spc="-15" dirty="0">
                <a:latin typeface="+mn-lt"/>
                <a:cs typeface="Calibri"/>
              </a:rPr>
              <a:t>tus</a:t>
            </a:r>
            <a:r>
              <a:rPr sz="2800" b="1" spc="-55" dirty="0">
                <a:latin typeface="+mn-lt"/>
                <a:cs typeface="Times New Roman"/>
              </a:rPr>
              <a:t> </a:t>
            </a:r>
            <a:r>
              <a:rPr sz="2800" b="1" spc="-15" dirty="0">
                <a:latin typeface="+mn-lt"/>
                <a:cs typeface="Calibri"/>
              </a:rPr>
              <a:t>–</a:t>
            </a:r>
            <a:r>
              <a:rPr sz="2800" b="1" spc="10" dirty="0">
                <a:latin typeface="+mn-lt"/>
                <a:cs typeface="Calibri"/>
              </a:rPr>
              <a:t> </a:t>
            </a:r>
            <a:r>
              <a:rPr sz="2800" b="1" spc="-15" dirty="0">
                <a:latin typeface="+mn-lt"/>
                <a:cs typeface="Calibri"/>
              </a:rPr>
              <a:t>u</a:t>
            </a:r>
            <a:r>
              <a:rPr sz="2800" b="1" spc="-50" dirty="0">
                <a:latin typeface="+mn-lt"/>
                <a:cs typeface="Calibri"/>
              </a:rPr>
              <a:t>t</a:t>
            </a:r>
            <a:r>
              <a:rPr sz="2800" b="1" spc="-20" dirty="0">
                <a:latin typeface="+mn-lt"/>
                <a:cs typeface="Calibri"/>
              </a:rPr>
              <a:t>erin</a:t>
            </a:r>
            <a:r>
              <a:rPr sz="2800" b="1" spc="-15" dirty="0">
                <a:latin typeface="+mn-lt"/>
                <a:cs typeface="Calibri"/>
              </a:rPr>
              <a:t>e</a:t>
            </a:r>
            <a:r>
              <a:rPr sz="2800" b="1" spc="-30" dirty="0">
                <a:latin typeface="+mn-lt"/>
                <a:cs typeface="Times New Roman"/>
              </a:rPr>
              <a:t> </a:t>
            </a:r>
            <a:r>
              <a:rPr sz="2800" b="1" spc="-25" dirty="0">
                <a:latin typeface="+mn-lt"/>
                <a:cs typeface="Calibri"/>
              </a:rPr>
              <a:t>ma</a:t>
            </a:r>
            <a:r>
              <a:rPr sz="2800" b="1" spc="-40" dirty="0">
                <a:latin typeface="+mn-lt"/>
                <a:cs typeface="Calibri"/>
              </a:rPr>
              <a:t>r</a:t>
            </a:r>
            <a:r>
              <a:rPr sz="2800" b="1" spc="-20" dirty="0">
                <a:latin typeface="+mn-lt"/>
                <a:cs typeface="Calibri"/>
              </a:rPr>
              <a:t>gi</a:t>
            </a:r>
            <a:r>
              <a:rPr sz="2800" b="1" spc="-15" dirty="0">
                <a:latin typeface="+mn-lt"/>
                <a:cs typeface="Calibri"/>
              </a:rPr>
              <a:t>n</a:t>
            </a:r>
            <a:endParaRPr sz="2800" dirty="0">
              <a:latin typeface="+mn-lt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28211" y="1864665"/>
            <a:ext cx="201739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dirty="0">
                <a:solidFill>
                  <a:srgbClr val="00AF50"/>
                </a:solidFill>
                <a:latin typeface="Arial"/>
                <a:cs typeface="Arial"/>
              </a:rPr>
              <a:t>S</a:t>
            </a:r>
            <a:r>
              <a:rPr b="1" spc="-10" dirty="0">
                <a:solidFill>
                  <a:srgbClr val="00AF50"/>
                </a:solidFill>
                <a:latin typeface="Arial"/>
                <a:cs typeface="Arial"/>
              </a:rPr>
              <a:t>e</a:t>
            </a:r>
            <a:r>
              <a:rPr b="1" spc="-20" dirty="0">
                <a:solidFill>
                  <a:srgbClr val="00AF50"/>
                </a:solidFill>
                <a:latin typeface="Arial"/>
                <a:cs typeface="Arial"/>
              </a:rPr>
              <a:t>con</a:t>
            </a:r>
            <a:r>
              <a:rPr b="1" spc="-15" dirty="0">
                <a:solidFill>
                  <a:srgbClr val="00AF50"/>
                </a:solidFill>
                <a:latin typeface="Arial"/>
                <a:cs typeface="Arial"/>
              </a:rPr>
              <a:t>d</a:t>
            </a:r>
            <a:r>
              <a:rPr b="1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b="1" spc="95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b="1" spc="-10" dirty="0">
                <a:solidFill>
                  <a:srgbClr val="00AF50"/>
                </a:solidFill>
                <a:latin typeface="Arial"/>
                <a:cs typeface="Arial"/>
              </a:rPr>
              <a:t>o</a:t>
            </a:r>
            <a:r>
              <a:rPr b="1" spc="-15" dirty="0">
                <a:solidFill>
                  <a:srgbClr val="00AF50"/>
                </a:solidFill>
                <a:latin typeface="Arial"/>
                <a:cs typeface="Arial"/>
              </a:rPr>
              <a:t>rdi</a:t>
            </a:r>
            <a:r>
              <a:rPr b="1" spc="-10" dirty="0">
                <a:solidFill>
                  <a:srgbClr val="00AF50"/>
                </a:solidFill>
                <a:latin typeface="Arial"/>
                <a:cs typeface="Arial"/>
              </a:rPr>
              <a:t>n</a:t>
            </a:r>
            <a:r>
              <a:rPr b="1" spc="-5" dirty="0">
                <a:solidFill>
                  <a:srgbClr val="00AF50"/>
                </a:solidFill>
                <a:latin typeface="Arial"/>
                <a:cs typeface="Arial"/>
              </a:rPr>
              <a:t>a</a:t>
            </a:r>
            <a:r>
              <a:rPr b="1" spc="-10" dirty="0">
                <a:solidFill>
                  <a:srgbClr val="00AF50"/>
                </a:solidFill>
                <a:latin typeface="Arial"/>
                <a:cs typeface="Arial"/>
              </a:rPr>
              <a:t>r</a:t>
            </a:r>
            <a:r>
              <a:rPr b="1" dirty="0">
                <a:solidFill>
                  <a:srgbClr val="00AF50"/>
                </a:solidFill>
                <a:latin typeface="Arial"/>
                <a:cs typeface="Arial"/>
              </a:rPr>
              <a:t>y</a:t>
            </a:r>
            <a:endParaRPr dirty="0">
              <a:latin typeface="Arial"/>
              <a:cs typeface="Arial"/>
            </a:endParaRPr>
          </a:p>
          <a:p>
            <a:pPr marL="12700"/>
            <a:r>
              <a:rPr spc="-10" dirty="0">
                <a:latin typeface="Arial"/>
                <a:cs typeface="Arial"/>
              </a:rPr>
              <a:t>to</a:t>
            </a:r>
            <a:r>
              <a:rPr spc="4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Arial"/>
                <a:cs typeface="Arial"/>
              </a:rPr>
              <a:t>th</a:t>
            </a:r>
            <a:r>
              <a:rPr dirty="0">
                <a:latin typeface="Arial"/>
                <a:cs typeface="Arial"/>
              </a:rPr>
              <a:t>e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dirty="0">
                <a:latin typeface="Arial"/>
                <a:cs typeface="Arial"/>
              </a:rPr>
              <a:t>rig</a:t>
            </a:r>
            <a:r>
              <a:rPr spc="-10" dirty="0">
                <a:latin typeface="Arial"/>
                <a:cs typeface="Arial"/>
              </a:rPr>
              <a:t>h</a:t>
            </a:r>
            <a:r>
              <a:rPr spc="-5" dirty="0">
                <a:latin typeface="Arial"/>
                <a:cs typeface="Arial"/>
              </a:rPr>
              <a:t>t,</a:t>
            </a:r>
            <a:r>
              <a:rPr spc="5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Arial"/>
                <a:cs typeface="Arial"/>
              </a:rPr>
              <a:t>d</a:t>
            </a:r>
            <a:r>
              <a:rPr spc="-10" dirty="0">
                <a:latin typeface="Arial"/>
                <a:cs typeface="Arial"/>
              </a:rPr>
              <a:t>o</a:t>
            </a:r>
            <a:r>
              <a:rPr dirty="0">
                <a:latin typeface="Arial"/>
                <a:cs typeface="Arial"/>
              </a:rPr>
              <a:t>rsa</a:t>
            </a:r>
            <a:r>
              <a:rPr spc="-10" dirty="0">
                <a:latin typeface="Arial"/>
                <a:cs typeface="Arial"/>
              </a:rPr>
              <a:t>l</a:t>
            </a:r>
            <a:r>
              <a:rPr spc="-5" dirty="0">
                <a:latin typeface="Arial"/>
                <a:cs typeface="Arial"/>
              </a:rPr>
              <a:t>ly</a:t>
            </a:r>
            <a:endParaRPr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243839" y="1864665"/>
            <a:ext cx="201485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685"/>
            <a:r>
              <a:rPr b="1" spc="-15" dirty="0">
                <a:solidFill>
                  <a:srgbClr val="0000FF"/>
                </a:solidFill>
                <a:latin typeface="Arial"/>
                <a:cs typeface="Arial"/>
              </a:rPr>
              <a:t>F</a:t>
            </a:r>
            <a:r>
              <a:rPr b="1" dirty="0">
                <a:solidFill>
                  <a:srgbClr val="0000FF"/>
                </a:solidFill>
                <a:latin typeface="Arial"/>
                <a:cs typeface="Arial"/>
              </a:rPr>
              <a:t>i</a:t>
            </a:r>
            <a:r>
              <a:rPr b="1" spc="-5" dirty="0">
                <a:solidFill>
                  <a:srgbClr val="0000FF"/>
                </a:solidFill>
                <a:latin typeface="Arial"/>
                <a:cs typeface="Arial"/>
              </a:rPr>
              <a:t>r</a:t>
            </a:r>
            <a:r>
              <a:rPr b="1" spc="-10" dirty="0">
                <a:solidFill>
                  <a:srgbClr val="0000FF"/>
                </a:solidFill>
                <a:latin typeface="Arial"/>
                <a:cs typeface="Arial"/>
              </a:rPr>
              <a:t>s</a:t>
            </a:r>
            <a:r>
              <a:rPr b="1" dirty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r>
              <a:rPr b="1" spc="4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0000FF"/>
                </a:solidFill>
                <a:latin typeface="Arial"/>
                <a:cs typeface="Arial"/>
              </a:rPr>
              <a:t>le</a:t>
            </a:r>
            <a:r>
              <a:rPr b="1" spc="-10" dirty="0">
                <a:solidFill>
                  <a:srgbClr val="0000FF"/>
                </a:solidFill>
                <a:latin typeface="Arial"/>
                <a:cs typeface="Arial"/>
              </a:rPr>
              <a:t>s</a:t>
            </a:r>
            <a:r>
              <a:rPr b="1" dirty="0">
                <a:solidFill>
                  <a:srgbClr val="0000FF"/>
                </a:solidFill>
                <a:latin typeface="Arial"/>
                <a:cs typeface="Arial"/>
              </a:rPr>
              <a:t>s</a:t>
            </a:r>
            <a:r>
              <a:rPr b="1" spc="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b="1" spc="-10" dirty="0">
                <a:solidFill>
                  <a:srgbClr val="0000FF"/>
                </a:solidFill>
                <a:latin typeface="Arial"/>
                <a:cs typeface="Arial"/>
              </a:rPr>
              <a:t>ord</a:t>
            </a:r>
            <a:r>
              <a:rPr b="1" dirty="0">
                <a:solidFill>
                  <a:srgbClr val="0000FF"/>
                </a:solidFill>
                <a:latin typeface="Arial"/>
                <a:cs typeface="Arial"/>
              </a:rPr>
              <a:t>inary</a:t>
            </a:r>
            <a:endParaRPr dirty="0">
              <a:latin typeface="Arial"/>
              <a:cs typeface="Arial"/>
            </a:endParaRPr>
          </a:p>
          <a:p>
            <a:pPr marL="12700"/>
            <a:r>
              <a:rPr spc="-10" dirty="0">
                <a:latin typeface="Arial"/>
                <a:cs typeface="Arial"/>
              </a:rPr>
              <a:t>to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dirty="0">
                <a:latin typeface="Arial"/>
                <a:cs typeface="Arial"/>
              </a:rPr>
              <a:t>the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Arial"/>
                <a:cs typeface="Arial"/>
              </a:rPr>
              <a:t>left</a:t>
            </a:r>
            <a:r>
              <a:rPr spc="-5" dirty="0">
                <a:latin typeface="Arial"/>
                <a:cs typeface="Arial"/>
              </a:rPr>
              <a:t>,</a:t>
            </a:r>
            <a:r>
              <a:rPr spc="5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Arial"/>
                <a:cs typeface="Arial"/>
              </a:rPr>
              <a:t>d</a:t>
            </a:r>
            <a:r>
              <a:rPr spc="-10" dirty="0">
                <a:latin typeface="Arial"/>
                <a:cs typeface="Arial"/>
              </a:rPr>
              <a:t>o</a:t>
            </a:r>
            <a:r>
              <a:rPr dirty="0">
                <a:latin typeface="Arial"/>
                <a:cs typeface="Arial"/>
              </a:rPr>
              <a:t>rsa</a:t>
            </a:r>
            <a:r>
              <a:rPr spc="-10" dirty="0">
                <a:latin typeface="Arial"/>
                <a:cs typeface="Arial"/>
              </a:rPr>
              <a:t>l</a:t>
            </a:r>
            <a:r>
              <a:rPr spc="-5" dirty="0">
                <a:latin typeface="Arial"/>
                <a:cs typeface="Arial"/>
              </a:rPr>
              <a:t>ly</a:t>
            </a:r>
            <a:endParaRPr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28210" y="4608502"/>
            <a:ext cx="233807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dirty="0">
                <a:solidFill>
                  <a:srgbClr val="0000FF"/>
                </a:solidFill>
                <a:latin typeface="Arial"/>
                <a:cs typeface="Arial"/>
              </a:rPr>
              <a:t>S</a:t>
            </a:r>
            <a:r>
              <a:rPr b="1" spc="-10" dirty="0">
                <a:solidFill>
                  <a:srgbClr val="0000FF"/>
                </a:solidFill>
                <a:latin typeface="Arial"/>
                <a:cs typeface="Arial"/>
              </a:rPr>
              <a:t>e</a:t>
            </a:r>
            <a:r>
              <a:rPr b="1" spc="-20" dirty="0">
                <a:solidFill>
                  <a:srgbClr val="0000FF"/>
                </a:solidFill>
                <a:latin typeface="Arial"/>
                <a:cs typeface="Arial"/>
              </a:rPr>
              <a:t>con</a:t>
            </a:r>
            <a:r>
              <a:rPr b="1" spc="-15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b="1" spc="4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b="1" dirty="0">
                <a:solidFill>
                  <a:srgbClr val="0000FF"/>
                </a:solidFill>
                <a:latin typeface="Arial"/>
                <a:cs typeface="Arial"/>
              </a:rPr>
              <a:t>le</a:t>
            </a:r>
            <a:r>
              <a:rPr b="1" spc="-10" dirty="0">
                <a:solidFill>
                  <a:srgbClr val="0000FF"/>
                </a:solidFill>
                <a:latin typeface="Arial"/>
                <a:cs typeface="Arial"/>
              </a:rPr>
              <a:t>s</a:t>
            </a:r>
            <a:r>
              <a:rPr b="1" dirty="0">
                <a:solidFill>
                  <a:srgbClr val="0000FF"/>
                </a:solidFill>
                <a:latin typeface="Arial"/>
                <a:cs typeface="Arial"/>
              </a:rPr>
              <a:t>s</a:t>
            </a:r>
            <a:r>
              <a:rPr b="1" spc="5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b="1" spc="-10" dirty="0">
                <a:solidFill>
                  <a:srgbClr val="0000FF"/>
                </a:solidFill>
                <a:latin typeface="Arial"/>
                <a:cs typeface="Arial"/>
              </a:rPr>
              <a:t>ord</a:t>
            </a:r>
            <a:r>
              <a:rPr b="1" dirty="0">
                <a:solidFill>
                  <a:srgbClr val="0000FF"/>
                </a:solidFill>
                <a:latin typeface="Arial"/>
                <a:cs typeface="Arial"/>
              </a:rPr>
              <a:t>inary</a:t>
            </a:r>
            <a:endParaRPr dirty="0">
              <a:latin typeface="Arial"/>
              <a:cs typeface="Arial"/>
            </a:endParaRPr>
          </a:p>
          <a:p>
            <a:pPr marL="12700"/>
            <a:r>
              <a:rPr spc="-10" dirty="0">
                <a:latin typeface="Arial"/>
                <a:cs typeface="Arial"/>
              </a:rPr>
              <a:t>to</a:t>
            </a:r>
            <a:r>
              <a:rPr spc="45"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Arial"/>
                <a:cs typeface="Arial"/>
              </a:rPr>
              <a:t>th</a:t>
            </a:r>
            <a:r>
              <a:rPr dirty="0">
                <a:latin typeface="Arial"/>
                <a:cs typeface="Arial"/>
              </a:rPr>
              <a:t>e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dirty="0">
                <a:latin typeface="Arial"/>
                <a:cs typeface="Arial"/>
              </a:rPr>
              <a:t>rig</a:t>
            </a:r>
            <a:r>
              <a:rPr spc="-10" dirty="0">
                <a:latin typeface="Arial"/>
                <a:cs typeface="Arial"/>
              </a:rPr>
              <a:t>h</a:t>
            </a:r>
            <a:r>
              <a:rPr spc="-5" dirty="0">
                <a:latin typeface="Arial"/>
                <a:cs typeface="Arial"/>
              </a:rPr>
              <a:t>t,</a:t>
            </a:r>
            <a:r>
              <a:rPr spc="55" dirty="0">
                <a:latin typeface="Times New Roman"/>
                <a:cs typeface="Times New Roman"/>
              </a:rPr>
              <a:t> </a:t>
            </a:r>
            <a:r>
              <a:rPr dirty="0">
                <a:latin typeface="Arial"/>
                <a:cs typeface="Arial"/>
              </a:rPr>
              <a:t>ve</a:t>
            </a:r>
            <a:r>
              <a:rPr spc="-10" dirty="0">
                <a:latin typeface="Arial"/>
                <a:cs typeface="Arial"/>
              </a:rPr>
              <a:t>n</a:t>
            </a:r>
            <a:r>
              <a:rPr dirty="0">
                <a:latin typeface="Arial"/>
                <a:cs typeface="Arial"/>
              </a:rPr>
              <a:t>tral</a:t>
            </a:r>
            <a:r>
              <a:rPr spc="-10" dirty="0">
                <a:latin typeface="Arial"/>
                <a:cs typeface="Arial"/>
              </a:rPr>
              <a:t>l</a:t>
            </a:r>
            <a:r>
              <a:rPr dirty="0">
                <a:latin typeface="Arial"/>
                <a:cs typeface="Arial"/>
              </a:rPr>
              <a:t>y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099430" y="4608502"/>
            <a:ext cx="2021205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u="sng" spc="-15" dirty="0">
                <a:solidFill>
                  <a:srgbClr val="00AF50"/>
                </a:solidFill>
                <a:latin typeface="Arial"/>
                <a:cs typeface="Arial"/>
              </a:rPr>
              <a:t>F</a:t>
            </a:r>
            <a:r>
              <a:rPr b="1" u="sng" dirty="0">
                <a:solidFill>
                  <a:srgbClr val="00AF50"/>
                </a:solidFill>
                <a:latin typeface="Arial"/>
                <a:cs typeface="Arial"/>
              </a:rPr>
              <a:t>i</a:t>
            </a:r>
            <a:r>
              <a:rPr b="1" u="sng" spc="-5" dirty="0">
                <a:solidFill>
                  <a:srgbClr val="00AF50"/>
                </a:solidFill>
                <a:latin typeface="Arial"/>
                <a:cs typeface="Arial"/>
              </a:rPr>
              <a:t>r</a:t>
            </a:r>
            <a:r>
              <a:rPr b="1" u="sng" spc="-10" dirty="0">
                <a:solidFill>
                  <a:srgbClr val="00AF50"/>
                </a:solidFill>
                <a:latin typeface="Arial"/>
                <a:cs typeface="Arial"/>
              </a:rPr>
              <a:t>s</a:t>
            </a:r>
            <a:r>
              <a:rPr b="1" u="sng" dirty="0">
                <a:solidFill>
                  <a:srgbClr val="00AF50"/>
                </a:solidFill>
                <a:latin typeface="Arial"/>
                <a:cs typeface="Arial"/>
              </a:rPr>
              <a:t>t</a:t>
            </a:r>
            <a:r>
              <a:rPr b="1" u="sng" spc="-5" dirty="0">
                <a:solidFill>
                  <a:srgbClr val="00AF50"/>
                </a:solidFill>
                <a:latin typeface="Arial"/>
                <a:cs typeface="Arial"/>
              </a:rPr>
              <a:t> </a:t>
            </a:r>
            <a:r>
              <a:rPr b="1" u="sng" spc="-10" dirty="0">
                <a:solidFill>
                  <a:srgbClr val="00AF50"/>
                </a:solidFill>
                <a:latin typeface="Arial"/>
                <a:cs typeface="Arial"/>
              </a:rPr>
              <a:t>o</a:t>
            </a:r>
            <a:r>
              <a:rPr b="1" u="sng" spc="-15" dirty="0">
                <a:solidFill>
                  <a:srgbClr val="00AF50"/>
                </a:solidFill>
                <a:latin typeface="Arial"/>
                <a:cs typeface="Arial"/>
              </a:rPr>
              <a:t>rdi</a:t>
            </a:r>
            <a:r>
              <a:rPr b="1" u="sng" spc="-10" dirty="0">
                <a:solidFill>
                  <a:srgbClr val="00AF50"/>
                </a:solidFill>
                <a:latin typeface="Arial"/>
                <a:cs typeface="Arial"/>
              </a:rPr>
              <a:t>n</a:t>
            </a:r>
            <a:r>
              <a:rPr b="1" u="sng" spc="-5" dirty="0">
                <a:solidFill>
                  <a:srgbClr val="00AF50"/>
                </a:solidFill>
                <a:latin typeface="Arial"/>
                <a:cs typeface="Arial"/>
              </a:rPr>
              <a:t>a</a:t>
            </a:r>
            <a:r>
              <a:rPr b="1" u="sng" spc="-10" dirty="0">
                <a:solidFill>
                  <a:srgbClr val="00AF50"/>
                </a:solidFill>
                <a:latin typeface="Arial"/>
                <a:cs typeface="Arial"/>
              </a:rPr>
              <a:t>r</a:t>
            </a:r>
            <a:r>
              <a:rPr b="1" u="sng" dirty="0">
                <a:solidFill>
                  <a:srgbClr val="00AF50"/>
                </a:solidFill>
                <a:latin typeface="Arial"/>
                <a:cs typeface="Arial"/>
              </a:rPr>
              <a:t>y</a:t>
            </a:r>
            <a:endParaRPr u="sng" dirty="0">
              <a:latin typeface="Arial"/>
              <a:cs typeface="Arial"/>
            </a:endParaRPr>
          </a:p>
          <a:p>
            <a:pPr marL="92075"/>
            <a:r>
              <a:rPr dirty="0">
                <a:latin typeface="Arial"/>
                <a:cs typeface="Arial"/>
              </a:rPr>
              <a:t>to</a:t>
            </a:r>
            <a:r>
              <a:rPr spc="50" dirty="0">
                <a:latin typeface="Times New Roman"/>
                <a:cs typeface="Times New Roman"/>
              </a:rPr>
              <a:t> </a:t>
            </a:r>
            <a:r>
              <a:rPr dirty="0">
                <a:latin typeface="Arial"/>
                <a:cs typeface="Arial"/>
              </a:rPr>
              <a:t>the</a:t>
            </a:r>
            <a:r>
              <a:rPr spc="40" dirty="0">
                <a:latin typeface="Times New Roman"/>
                <a:cs typeface="Times New Roman"/>
              </a:rPr>
              <a:t> </a:t>
            </a:r>
            <a:r>
              <a:rPr spc="-15" dirty="0">
                <a:latin typeface="Arial"/>
                <a:cs typeface="Arial"/>
              </a:rPr>
              <a:t>left</a:t>
            </a:r>
            <a:r>
              <a:rPr spc="-5" dirty="0">
                <a:latin typeface="Arial"/>
                <a:cs typeface="Arial"/>
              </a:rPr>
              <a:t>,</a:t>
            </a:r>
            <a:r>
              <a:rPr spc="45" dirty="0">
                <a:latin typeface="Times New Roman"/>
                <a:cs typeface="Times New Roman"/>
              </a:rPr>
              <a:t> </a:t>
            </a:r>
            <a:r>
              <a:rPr dirty="0">
                <a:latin typeface="Arial"/>
                <a:cs typeface="Arial"/>
              </a:rPr>
              <a:t>ve</a:t>
            </a:r>
            <a:r>
              <a:rPr spc="-10" dirty="0">
                <a:latin typeface="Arial"/>
                <a:cs typeface="Arial"/>
              </a:rPr>
              <a:t>n</a:t>
            </a:r>
            <a:r>
              <a:rPr dirty="0">
                <a:latin typeface="Arial"/>
                <a:cs typeface="Arial"/>
              </a:rPr>
              <a:t>tral</a:t>
            </a:r>
            <a:r>
              <a:rPr spc="-10" dirty="0">
                <a:latin typeface="Arial"/>
                <a:cs typeface="Arial"/>
              </a:rPr>
              <a:t>l</a:t>
            </a:r>
            <a:r>
              <a:rPr dirty="0">
                <a:latin typeface="Arial"/>
                <a:cs typeface="Arial"/>
              </a:rPr>
              <a:t>y</a:t>
            </a:r>
          </a:p>
        </p:txBody>
      </p:sp>
      <p:sp>
        <p:nvSpPr>
          <p:cNvPr id="8" name="object 8"/>
          <p:cNvSpPr/>
          <p:nvPr/>
        </p:nvSpPr>
        <p:spPr>
          <a:xfrm>
            <a:off x="5519684" y="3357493"/>
            <a:ext cx="1224280" cy="1224280"/>
          </a:xfrm>
          <a:custGeom>
            <a:avLst/>
            <a:gdLst/>
            <a:ahLst/>
            <a:cxnLst/>
            <a:rect l="l" t="t" r="r" b="b"/>
            <a:pathLst>
              <a:path w="1224279" h="1224279">
                <a:moveTo>
                  <a:pt x="1129721" y="1156656"/>
                </a:moveTo>
                <a:lnTo>
                  <a:pt x="1102735" y="1183645"/>
                </a:lnTo>
                <a:lnTo>
                  <a:pt x="1224015" y="1224031"/>
                </a:lnTo>
                <a:lnTo>
                  <a:pt x="1206084" y="1170178"/>
                </a:lnTo>
                <a:lnTo>
                  <a:pt x="1143243" y="1170178"/>
                </a:lnTo>
                <a:lnTo>
                  <a:pt x="1129721" y="1156656"/>
                </a:lnTo>
                <a:close/>
              </a:path>
              <a:path w="1224279" h="1224279">
                <a:moveTo>
                  <a:pt x="1156636" y="1129738"/>
                </a:moveTo>
                <a:lnTo>
                  <a:pt x="1129721" y="1156656"/>
                </a:lnTo>
                <a:lnTo>
                  <a:pt x="1143243" y="1170178"/>
                </a:lnTo>
                <a:lnTo>
                  <a:pt x="1170157" y="1143259"/>
                </a:lnTo>
                <a:lnTo>
                  <a:pt x="1156636" y="1129738"/>
                </a:lnTo>
                <a:close/>
              </a:path>
              <a:path w="1224279" h="1224279">
                <a:moveTo>
                  <a:pt x="1183629" y="1102741"/>
                </a:moveTo>
                <a:lnTo>
                  <a:pt x="1156636" y="1129738"/>
                </a:lnTo>
                <a:lnTo>
                  <a:pt x="1170157" y="1143259"/>
                </a:lnTo>
                <a:lnTo>
                  <a:pt x="1143243" y="1170178"/>
                </a:lnTo>
                <a:lnTo>
                  <a:pt x="1206084" y="1170178"/>
                </a:lnTo>
                <a:lnTo>
                  <a:pt x="1183629" y="1102741"/>
                </a:lnTo>
                <a:close/>
              </a:path>
              <a:path w="1224279" h="1224279">
                <a:moveTo>
                  <a:pt x="94350" y="67437"/>
                </a:moveTo>
                <a:lnTo>
                  <a:pt x="67436" y="94350"/>
                </a:lnTo>
                <a:lnTo>
                  <a:pt x="1129721" y="1156656"/>
                </a:lnTo>
                <a:lnTo>
                  <a:pt x="1156636" y="1129738"/>
                </a:lnTo>
                <a:lnTo>
                  <a:pt x="94350" y="67437"/>
                </a:lnTo>
                <a:close/>
              </a:path>
              <a:path w="1224279" h="1224279">
                <a:moveTo>
                  <a:pt x="0" y="0"/>
                </a:moveTo>
                <a:lnTo>
                  <a:pt x="40507" y="121279"/>
                </a:lnTo>
                <a:lnTo>
                  <a:pt x="67436" y="94350"/>
                </a:lnTo>
                <a:lnTo>
                  <a:pt x="53980" y="80893"/>
                </a:lnTo>
                <a:lnTo>
                  <a:pt x="80893" y="53980"/>
                </a:lnTo>
                <a:lnTo>
                  <a:pt x="107807" y="53980"/>
                </a:lnTo>
                <a:lnTo>
                  <a:pt x="121279" y="40507"/>
                </a:lnTo>
                <a:lnTo>
                  <a:pt x="0" y="0"/>
                </a:lnTo>
                <a:close/>
              </a:path>
              <a:path w="1224279" h="1224279">
                <a:moveTo>
                  <a:pt x="80893" y="53980"/>
                </a:moveTo>
                <a:lnTo>
                  <a:pt x="53980" y="80893"/>
                </a:lnTo>
                <a:lnTo>
                  <a:pt x="67436" y="94350"/>
                </a:lnTo>
                <a:lnTo>
                  <a:pt x="94350" y="67437"/>
                </a:lnTo>
                <a:lnTo>
                  <a:pt x="80893" y="53980"/>
                </a:lnTo>
                <a:close/>
              </a:path>
              <a:path w="1224279" h="1224279">
                <a:moveTo>
                  <a:pt x="107807" y="53980"/>
                </a:moveTo>
                <a:lnTo>
                  <a:pt x="80893" y="53980"/>
                </a:lnTo>
                <a:lnTo>
                  <a:pt x="94350" y="67437"/>
                </a:lnTo>
                <a:lnTo>
                  <a:pt x="107807" y="5398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91191" y="3357493"/>
            <a:ext cx="936625" cy="1224280"/>
          </a:xfrm>
          <a:custGeom>
            <a:avLst/>
            <a:gdLst/>
            <a:ahLst/>
            <a:cxnLst/>
            <a:rect l="l" t="t" r="r" b="b"/>
            <a:pathLst>
              <a:path w="936625" h="1224279">
                <a:moveTo>
                  <a:pt x="24109" y="1098550"/>
                </a:moveTo>
                <a:lnTo>
                  <a:pt x="0" y="1224031"/>
                </a:lnTo>
                <a:lnTo>
                  <a:pt x="114787" y="1168024"/>
                </a:lnTo>
                <a:lnTo>
                  <a:pt x="104344" y="1160023"/>
                </a:lnTo>
                <a:lnTo>
                  <a:pt x="72999" y="1160023"/>
                </a:lnTo>
                <a:lnTo>
                  <a:pt x="42793" y="1136782"/>
                </a:lnTo>
                <a:lnTo>
                  <a:pt x="54330" y="1121705"/>
                </a:lnTo>
                <a:lnTo>
                  <a:pt x="24109" y="1098550"/>
                </a:lnTo>
                <a:close/>
              </a:path>
              <a:path w="936625" h="1224279">
                <a:moveTo>
                  <a:pt x="54330" y="1121705"/>
                </a:moveTo>
                <a:lnTo>
                  <a:pt x="42793" y="1136782"/>
                </a:lnTo>
                <a:lnTo>
                  <a:pt x="72999" y="1160023"/>
                </a:lnTo>
                <a:lnTo>
                  <a:pt x="84583" y="1144883"/>
                </a:lnTo>
                <a:lnTo>
                  <a:pt x="54330" y="1121705"/>
                </a:lnTo>
                <a:close/>
              </a:path>
              <a:path w="936625" h="1224279">
                <a:moveTo>
                  <a:pt x="84583" y="1144883"/>
                </a:moveTo>
                <a:lnTo>
                  <a:pt x="72999" y="1160023"/>
                </a:lnTo>
                <a:lnTo>
                  <a:pt x="104344" y="1160023"/>
                </a:lnTo>
                <a:lnTo>
                  <a:pt x="84583" y="1144883"/>
                </a:lnTo>
                <a:close/>
              </a:path>
              <a:path w="936625" h="1224279">
                <a:moveTo>
                  <a:pt x="851999" y="79276"/>
                </a:moveTo>
                <a:lnTo>
                  <a:pt x="54330" y="1121705"/>
                </a:lnTo>
                <a:lnTo>
                  <a:pt x="84583" y="1144883"/>
                </a:lnTo>
                <a:lnTo>
                  <a:pt x="882222" y="102429"/>
                </a:lnTo>
                <a:lnTo>
                  <a:pt x="851999" y="79276"/>
                </a:lnTo>
                <a:close/>
              </a:path>
              <a:path w="936625" h="1224279">
                <a:moveTo>
                  <a:pt x="924295" y="64129"/>
                </a:moveTo>
                <a:lnTo>
                  <a:pt x="863589" y="64129"/>
                </a:lnTo>
                <a:lnTo>
                  <a:pt x="893825" y="87264"/>
                </a:lnTo>
                <a:lnTo>
                  <a:pt x="882222" y="102429"/>
                </a:lnTo>
                <a:lnTo>
                  <a:pt x="912479" y="125608"/>
                </a:lnTo>
                <a:lnTo>
                  <a:pt x="924295" y="64129"/>
                </a:lnTo>
                <a:close/>
              </a:path>
              <a:path w="936625" h="1224279">
                <a:moveTo>
                  <a:pt x="863589" y="64129"/>
                </a:moveTo>
                <a:lnTo>
                  <a:pt x="851999" y="79276"/>
                </a:lnTo>
                <a:lnTo>
                  <a:pt x="882222" y="102429"/>
                </a:lnTo>
                <a:lnTo>
                  <a:pt x="893825" y="87264"/>
                </a:lnTo>
                <a:lnTo>
                  <a:pt x="863589" y="64129"/>
                </a:lnTo>
                <a:close/>
              </a:path>
              <a:path w="936625" h="1224279">
                <a:moveTo>
                  <a:pt x="936619" y="0"/>
                </a:moveTo>
                <a:lnTo>
                  <a:pt x="821801" y="56144"/>
                </a:lnTo>
                <a:lnTo>
                  <a:pt x="851999" y="79276"/>
                </a:lnTo>
                <a:lnTo>
                  <a:pt x="863589" y="64129"/>
                </a:lnTo>
                <a:lnTo>
                  <a:pt x="924295" y="64129"/>
                </a:lnTo>
                <a:lnTo>
                  <a:pt x="936619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19571" y="2781361"/>
            <a:ext cx="431800" cy="360680"/>
          </a:xfrm>
          <a:custGeom>
            <a:avLst/>
            <a:gdLst/>
            <a:ahLst/>
            <a:cxnLst/>
            <a:rect l="l" t="t" r="r" b="b"/>
            <a:pathLst>
              <a:path w="431800" h="360680">
                <a:moveTo>
                  <a:pt x="0" y="360365"/>
                </a:moveTo>
                <a:lnTo>
                  <a:pt x="431804" y="360365"/>
                </a:lnTo>
                <a:lnTo>
                  <a:pt x="431804" y="0"/>
                </a:lnTo>
                <a:lnTo>
                  <a:pt x="0" y="0"/>
                </a:lnTo>
                <a:lnTo>
                  <a:pt x="0" y="3603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648075" y="5373683"/>
            <a:ext cx="431800" cy="415925"/>
          </a:xfrm>
          <a:custGeom>
            <a:avLst/>
            <a:gdLst/>
            <a:ahLst/>
            <a:cxnLst/>
            <a:rect l="l" t="t" r="r" b="b"/>
            <a:pathLst>
              <a:path w="431800" h="415925">
                <a:moveTo>
                  <a:pt x="0" y="415933"/>
                </a:moveTo>
                <a:lnTo>
                  <a:pt x="431804" y="415933"/>
                </a:lnTo>
                <a:lnTo>
                  <a:pt x="431804" y="0"/>
                </a:lnTo>
                <a:lnTo>
                  <a:pt x="0" y="0"/>
                </a:lnTo>
                <a:lnTo>
                  <a:pt x="0" y="41593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108961" y="3885124"/>
            <a:ext cx="706482" cy="369332"/>
          </a:xfrm>
          <a:prstGeom prst="rect">
            <a:avLst/>
          </a:prstGeom>
          <a:ln w="38099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3025"/>
            <a:r>
              <a:rPr spc="-15" dirty="0">
                <a:latin typeface="Arial"/>
                <a:cs typeface="Arial"/>
              </a:rPr>
              <a:t>1st</a:t>
            </a:r>
            <a:endParaRPr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48050" y="3885124"/>
            <a:ext cx="841751" cy="369332"/>
          </a:xfrm>
          <a:prstGeom prst="rect">
            <a:avLst/>
          </a:prstGeom>
          <a:ln w="38099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2390"/>
            <a:r>
              <a:rPr spc="-10" dirty="0">
                <a:latin typeface="Arial"/>
                <a:cs typeface="Arial"/>
              </a:rPr>
              <a:t>2nd</a:t>
            </a:r>
            <a:endParaRPr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5788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>
            <a:extLst>
              <a:ext uri="{FF2B5EF4-FFF2-40B4-BE49-F238E27FC236}">
                <a16:creationId xmlns:a16="http://schemas.microsoft.com/office/drawing/2014/main" id="{675B0D3F-2A3F-4771-8887-7FE91F130A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155306"/>
              </p:ext>
            </p:extLst>
          </p:nvPr>
        </p:nvGraphicFramePr>
        <p:xfrm>
          <a:off x="2675086" y="49762"/>
          <a:ext cx="6262687" cy="541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Image" r:id="rId3" imgW="14857143" imgH="12838095" progId="Photoshop.Image.7">
                  <p:embed/>
                </p:oleObj>
              </mc:Choice>
              <mc:Fallback>
                <p:oleObj name="Image" r:id="rId3" imgW="14857143" imgH="12838095" progId="Photoshop.Image.7">
                  <p:embed/>
                  <p:pic>
                    <p:nvPicPr>
                      <p:cNvPr id="30722" name="Object 2">
                        <a:extLst>
                          <a:ext uri="{FF2B5EF4-FFF2-40B4-BE49-F238E27FC236}">
                            <a16:creationId xmlns:a16="http://schemas.microsoft.com/office/drawing/2014/main" id="{675B0D3F-2A3F-4771-8887-7FE91F130A5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5086" y="49762"/>
                        <a:ext cx="6262687" cy="5411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3" name="Rectangle 3">
            <a:extLst>
              <a:ext uri="{FF2B5EF4-FFF2-40B4-BE49-F238E27FC236}">
                <a16:creationId xmlns:a16="http://schemas.microsoft.com/office/drawing/2014/main" id="{B78880DA-4709-4ACD-B843-BE33C5373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5300664"/>
            <a:ext cx="921372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Mesoderm: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cs-CZ" altLang="cs-CZ" sz="1800" b="1" dirty="0">
                <a:latin typeface="Arial" panose="020B0604020202020204" pitchFamily="34" charset="0"/>
              </a:rPr>
              <a:t> </a:t>
            </a:r>
            <a:r>
              <a:rPr lang="cs-CZ" altLang="cs-CZ" sz="1800" b="1" dirty="0" err="1">
                <a:solidFill>
                  <a:srgbClr val="3333FF"/>
                </a:solidFill>
                <a:latin typeface="Arial" panose="020B0604020202020204" pitchFamily="34" charset="0"/>
              </a:rPr>
              <a:t>paraxial</a:t>
            </a:r>
            <a:r>
              <a:rPr lang="cs-CZ" altLang="cs-CZ" sz="1800" b="1" dirty="0">
                <a:solidFill>
                  <a:srgbClr val="3333FF"/>
                </a:solidFill>
                <a:latin typeface="Arial" panose="020B0604020202020204" pitchFamily="34" charset="0"/>
              </a:rPr>
              <a:t> mesoderm </a:t>
            </a:r>
            <a:r>
              <a:rPr lang="cs-CZ" altLang="cs-CZ" sz="1800" dirty="0">
                <a:latin typeface="Arial" panose="020B0604020202020204" pitchFamily="34" charset="0"/>
              </a:rPr>
              <a:t>– </a:t>
            </a:r>
            <a:r>
              <a:rPr lang="cs-CZ" altLang="cs-CZ" sz="1800" dirty="0" err="1">
                <a:latin typeface="Arial" panose="020B0604020202020204" pitchFamily="34" charset="0"/>
              </a:rPr>
              <a:t>thickened</a:t>
            </a:r>
            <a:r>
              <a:rPr lang="cs-CZ" altLang="cs-CZ" sz="1800" dirty="0">
                <a:latin typeface="Arial" panose="020B0604020202020204" pitchFamily="34" charset="0"/>
              </a:rPr>
              <a:t> region </a:t>
            </a:r>
            <a:r>
              <a:rPr lang="cs-CZ" altLang="cs-CZ" sz="1800" dirty="0" err="1">
                <a:latin typeface="Arial" panose="020B0604020202020204" pitchFamily="34" charset="0"/>
              </a:rPr>
              <a:t>of</a:t>
            </a:r>
            <a:r>
              <a:rPr lang="cs-CZ" altLang="cs-CZ" sz="1800" dirty="0">
                <a:latin typeface="Arial" panose="020B0604020202020204" pitchFamily="34" charset="0"/>
              </a:rPr>
              <a:t> mesoderm </a:t>
            </a:r>
            <a:r>
              <a:rPr lang="cs-CZ" altLang="cs-CZ" sz="1800" dirty="0" err="1">
                <a:latin typeface="Arial" panose="020B0604020202020204" pitchFamily="34" charset="0"/>
              </a:rPr>
              <a:t>along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</a:rPr>
              <a:t>neural</a:t>
            </a:r>
            <a:r>
              <a:rPr lang="cs-CZ" altLang="cs-CZ" sz="1800" dirty="0">
                <a:latin typeface="Arial" panose="020B0604020202020204" pitchFamily="34" charset="0"/>
              </a:rPr>
              <a:t> tube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b="1" dirty="0" err="1">
                <a:solidFill>
                  <a:srgbClr val="3333FF"/>
                </a:solidFill>
                <a:latin typeface="Arial" panose="020B0604020202020204" pitchFamily="34" charset="0"/>
              </a:rPr>
              <a:t>intermediate</a:t>
            </a:r>
            <a:r>
              <a:rPr lang="cs-CZ" altLang="cs-CZ" sz="1800" b="1" dirty="0">
                <a:solidFill>
                  <a:srgbClr val="3333FF"/>
                </a:solidFill>
                <a:latin typeface="Arial" panose="020B0604020202020204" pitchFamily="34" charset="0"/>
              </a:rPr>
              <a:t> mesoderm (</a:t>
            </a:r>
            <a:r>
              <a:rPr lang="cs-CZ" altLang="cs-CZ" sz="1800" b="1" dirty="0" err="1">
                <a:solidFill>
                  <a:srgbClr val="3333FF"/>
                </a:solidFill>
                <a:latin typeface="Arial" panose="020B0604020202020204" pitchFamily="34" charset="0"/>
              </a:rPr>
              <a:t>nephrotome</a:t>
            </a:r>
            <a:r>
              <a:rPr lang="cs-CZ" altLang="cs-CZ" sz="1800" b="1" dirty="0">
                <a:solidFill>
                  <a:srgbClr val="3333FF"/>
                </a:solidFill>
                <a:latin typeface="Arial" panose="020B0604020202020204" pitchFamily="34" charset="0"/>
              </a:rPr>
              <a:t>) </a:t>
            </a:r>
            <a:r>
              <a:rPr lang="cs-CZ" altLang="cs-CZ" sz="1800" dirty="0">
                <a:latin typeface="Arial" panose="020B0604020202020204" pitchFamily="34" charset="0"/>
              </a:rPr>
              <a:t>–</a:t>
            </a:r>
            <a:r>
              <a:rPr lang="cs-CZ" altLang="cs-CZ" sz="180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dirty="0">
                <a:latin typeface="Arial" panose="020B0604020202020204" pitchFamily="34" charset="0"/>
              </a:rPr>
              <a:t>in </a:t>
            </a:r>
            <a:r>
              <a:rPr lang="cs-CZ" altLang="cs-CZ" sz="1800" dirty="0" err="1">
                <a:latin typeface="Arial" panose="020B0604020202020204" pitchFamily="34" charset="0"/>
              </a:rPr>
              <a:t>between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</a:rPr>
              <a:t>paraxial</a:t>
            </a:r>
            <a:r>
              <a:rPr lang="cs-CZ" altLang="cs-CZ" sz="1800" dirty="0">
                <a:latin typeface="Arial" panose="020B0604020202020204" pitchFamily="34" charset="0"/>
              </a:rPr>
              <a:t> and </a:t>
            </a:r>
            <a:r>
              <a:rPr lang="cs-CZ" altLang="cs-CZ" sz="1800" dirty="0" err="1">
                <a:latin typeface="Arial" panose="020B0604020202020204" pitchFamily="34" charset="0"/>
              </a:rPr>
              <a:t>lateral</a:t>
            </a:r>
            <a:r>
              <a:rPr lang="cs-CZ" altLang="cs-CZ" sz="1800" dirty="0">
                <a:latin typeface="Arial" panose="020B0604020202020204" pitchFamily="34" charset="0"/>
              </a:rPr>
              <a:t> mesoderm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b="1" dirty="0" err="1">
                <a:solidFill>
                  <a:srgbClr val="3333FF"/>
                </a:solidFill>
                <a:latin typeface="Arial" panose="020B0604020202020204" pitchFamily="34" charset="0"/>
              </a:rPr>
              <a:t>lateral</a:t>
            </a:r>
            <a:r>
              <a:rPr lang="cs-CZ" altLang="cs-CZ" sz="1800" b="1" dirty="0">
                <a:solidFill>
                  <a:srgbClr val="3333FF"/>
                </a:solidFill>
                <a:latin typeface="Arial" panose="020B0604020202020204" pitchFamily="34" charset="0"/>
              </a:rPr>
              <a:t> mesoderm</a:t>
            </a:r>
            <a:r>
              <a:rPr lang="cs-CZ" altLang="cs-CZ" sz="1800" dirty="0">
                <a:latin typeface="Arial" panose="020B0604020202020204" pitchFamily="34" charset="0"/>
              </a:rPr>
              <a:t> – </a:t>
            </a:r>
            <a:r>
              <a:rPr lang="cs-CZ" altLang="cs-CZ" sz="1800" dirty="0" err="1">
                <a:latin typeface="Arial" panose="020B0604020202020204" pitchFamily="34" charset="0"/>
              </a:rPr>
              <a:t>keeps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</a:rPr>
              <a:t>sheet-like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Arial" panose="020B0604020202020204" pitchFamily="34" charset="0"/>
              </a:rPr>
              <a:t>structure</a:t>
            </a:r>
            <a:r>
              <a:rPr lang="cs-CZ" altLang="cs-CZ" sz="1800" dirty="0"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cs-CZ" altLang="cs-CZ" sz="1800" dirty="0">
              <a:latin typeface="Arial" panose="020B0604020202020204" pitchFamily="34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1D22CE36-41F2-4022-936F-B8E558EE6032}"/>
              </a:ext>
            </a:extLst>
          </p:cNvPr>
          <p:cNvSpPr/>
          <p:nvPr/>
        </p:nvSpPr>
        <p:spPr>
          <a:xfrm>
            <a:off x="3237663" y="512556"/>
            <a:ext cx="116891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sz="1400" dirty="0" err="1">
                <a:latin typeface="+mn-lt"/>
              </a:rPr>
              <a:t>intermediate</a:t>
            </a:r>
            <a:endParaRPr lang="cs-CZ" sz="1400" dirty="0">
              <a:latin typeface="+mn-lt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14756FBE-003E-48DD-ACA3-9B8D9C67B8B6}"/>
              </a:ext>
            </a:extLst>
          </p:cNvPr>
          <p:cNvSpPr/>
          <p:nvPr/>
        </p:nvSpPr>
        <p:spPr>
          <a:xfrm>
            <a:off x="2901674" y="884217"/>
            <a:ext cx="67197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sz="1400" dirty="0" err="1">
                <a:latin typeface="Arial" panose="020B0604020202020204" pitchFamily="34" charset="0"/>
              </a:rPr>
              <a:t>lateral</a:t>
            </a:r>
            <a:endParaRPr lang="cs-CZ" sz="1400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E239E2C4-7D49-453B-A783-EF90C3F7A352}"/>
              </a:ext>
            </a:extLst>
          </p:cNvPr>
          <p:cNvSpPr/>
          <p:nvPr/>
        </p:nvSpPr>
        <p:spPr>
          <a:xfrm>
            <a:off x="4197881" y="98246"/>
            <a:ext cx="87556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altLang="cs-CZ" sz="1400" dirty="0" err="1">
                <a:latin typeface="Arial" panose="020B0604020202020204" pitchFamily="34" charset="0"/>
              </a:rPr>
              <a:t>paraxial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4FDA3F4-4D79-4825-82BE-9766B63A5498}"/>
              </a:ext>
            </a:extLst>
          </p:cNvPr>
          <p:cNvSpPr/>
          <p:nvPr/>
        </p:nvSpPr>
        <p:spPr>
          <a:xfrm>
            <a:off x="7279643" y="1191994"/>
            <a:ext cx="1258678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</a:rPr>
              <a:t>aorta dorsalis</a:t>
            </a:r>
            <a:endParaRPr lang="cs-CZ" sz="1400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90068B17-2B3A-4074-A1BA-2DC759AFC975}"/>
              </a:ext>
            </a:extLst>
          </p:cNvPr>
          <p:cNvSpPr/>
          <p:nvPr/>
        </p:nvSpPr>
        <p:spPr>
          <a:xfrm>
            <a:off x="7279643" y="1191994"/>
            <a:ext cx="234360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altLang="cs-CZ" sz="1400" dirty="0">
                <a:latin typeface="Arial" panose="020B0604020202020204" pitchFamily="34" charset="0"/>
              </a:rPr>
              <a:t> </a:t>
            </a:r>
            <a:endParaRPr lang="cs-CZ" sz="1400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2CAA2FD1-54BC-4BB9-B7A1-B86E90BE4CDC}"/>
              </a:ext>
            </a:extLst>
          </p:cNvPr>
          <p:cNvSpPr/>
          <p:nvPr/>
        </p:nvSpPr>
        <p:spPr>
          <a:xfrm>
            <a:off x="7193355" y="997848"/>
            <a:ext cx="149761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400" dirty="0" err="1">
                <a:latin typeface="Arial" panose="020B0604020202020204" pitchFamily="34" charset="0"/>
              </a:rPr>
              <a:t>amniotic</a:t>
            </a:r>
            <a:r>
              <a:rPr lang="cs-CZ" sz="1400" dirty="0">
                <a:latin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</a:rPr>
              <a:t>cavity</a:t>
            </a:r>
            <a:endParaRPr lang="cs-CZ" sz="1400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013264F0-8198-41B0-B35A-E66454679540}"/>
              </a:ext>
            </a:extLst>
          </p:cNvPr>
          <p:cNvSpPr/>
          <p:nvPr/>
        </p:nvSpPr>
        <p:spPr>
          <a:xfrm>
            <a:off x="7461381" y="1272510"/>
            <a:ext cx="1037730" cy="322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DCB87981-39F5-4FDC-948B-FC7203235EB4}"/>
              </a:ext>
            </a:extLst>
          </p:cNvPr>
          <p:cNvSpPr/>
          <p:nvPr/>
        </p:nvSpPr>
        <p:spPr>
          <a:xfrm>
            <a:off x="6566908" y="2424516"/>
            <a:ext cx="2224754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altLang="cs-CZ" sz="1100" b="1" dirty="0" err="1">
                <a:solidFill>
                  <a:srgbClr val="190EFA"/>
                </a:solidFill>
                <a:latin typeface="Arial" panose="020B0604020202020204" pitchFamily="34" charset="0"/>
              </a:rPr>
              <a:t>intercellular</a:t>
            </a:r>
            <a:r>
              <a:rPr lang="cs-CZ" altLang="cs-CZ" sz="1100" b="1" dirty="0">
                <a:solidFill>
                  <a:srgbClr val="190EFA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100" b="1" dirty="0" err="1">
                <a:solidFill>
                  <a:srgbClr val="190EFA"/>
                </a:solidFill>
                <a:latin typeface="Arial" panose="020B0604020202020204" pitchFamily="34" charset="0"/>
              </a:rPr>
              <a:t>spaces</a:t>
            </a:r>
            <a:r>
              <a:rPr lang="cs-CZ" altLang="cs-CZ" sz="1100" b="1" dirty="0">
                <a:solidFill>
                  <a:srgbClr val="190EFA"/>
                </a:solidFill>
                <a:latin typeface="Arial" panose="020B0604020202020204" pitchFamily="34" charset="0"/>
              </a:rPr>
              <a:t> </a:t>
            </a:r>
          </a:p>
          <a:p>
            <a:r>
              <a:rPr lang="cs-CZ" altLang="cs-CZ" sz="1100" b="1" dirty="0">
                <a:solidFill>
                  <a:srgbClr val="190EFA"/>
                </a:solidFill>
                <a:latin typeface="Arial" panose="020B0604020202020204" pitchFamily="34" charset="0"/>
              </a:rPr>
              <a:t>in </a:t>
            </a:r>
            <a:r>
              <a:rPr lang="cs-CZ" altLang="cs-CZ" sz="1100" b="1" dirty="0" err="1">
                <a:solidFill>
                  <a:srgbClr val="190EFA"/>
                </a:solidFill>
                <a:latin typeface="Arial" panose="020B0604020202020204" pitchFamily="34" charset="0"/>
              </a:rPr>
              <a:t>lateral</a:t>
            </a:r>
            <a:r>
              <a:rPr lang="cs-CZ" altLang="cs-CZ" sz="1100" b="1" dirty="0">
                <a:solidFill>
                  <a:srgbClr val="190EFA"/>
                </a:solidFill>
                <a:latin typeface="Arial" panose="020B0604020202020204" pitchFamily="34" charset="0"/>
              </a:rPr>
              <a:t> plate mesoderm</a:t>
            </a:r>
            <a:endParaRPr lang="cs-CZ" sz="1100" b="1" dirty="0">
              <a:solidFill>
                <a:srgbClr val="190EFA"/>
              </a:solidFill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697C39DD-4663-473D-A225-1005550EF77E}"/>
              </a:ext>
            </a:extLst>
          </p:cNvPr>
          <p:cNvSpPr/>
          <p:nvPr/>
        </p:nvSpPr>
        <p:spPr>
          <a:xfrm>
            <a:off x="2517113" y="3185504"/>
            <a:ext cx="2113079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altLang="cs-CZ" sz="1400" dirty="0" err="1">
                <a:latin typeface="Arial" panose="020B0604020202020204" pitchFamily="34" charset="0"/>
              </a:rPr>
              <a:t>intermediate</a:t>
            </a:r>
            <a:r>
              <a:rPr lang="cs-CZ" altLang="cs-CZ" sz="1400" dirty="0">
                <a:latin typeface="Arial" panose="020B0604020202020204" pitchFamily="34" charset="0"/>
              </a:rPr>
              <a:t> mesoderm 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(</a:t>
            </a:r>
            <a:r>
              <a:rPr lang="cs-CZ" altLang="cs-CZ" sz="1400" dirty="0" err="1">
                <a:latin typeface="Arial" panose="020B0604020202020204" pitchFamily="34" charset="0"/>
              </a:rPr>
              <a:t>nephrotome</a:t>
            </a:r>
            <a:r>
              <a:rPr lang="cs-CZ" altLang="cs-CZ" sz="1400" dirty="0">
                <a:latin typeface="Arial" panose="020B0604020202020204" pitchFamily="34" charset="0"/>
              </a:rPr>
              <a:t>) </a:t>
            </a:r>
            <a:endParaRPr lang="cs-CZ" sz="1400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B5D0471E-CA73-41E9-AC73-0498DFA3AE19}"/>
              </a:ext>
            </a:extLst>
          </p:cNvPr>
          <p:cNvSpPr/>
          <p:nvPr/>
        </p:nvSpPr>
        <p:spPr>
          <a:xfrm>
            <a:off x="6348236" y="2997324"/>
            <a:ext cx="1560746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altLang="cs-CZ" sz="1400" dirty="0" err="1">
                <a:latin typeface="Arial" panose="020B0604020202020204" pitchFamily="34" charset="0"/>
              </a:rPr>
              <a:t>neural</a:t>
            </a:r>
            <a:r>
              <a:rPr lang="cs-CZ" altLang="cs-CZ" sz="1400" dirty="0">
                <a:latin typeface="Arial" panose="020B0604020202020204" pitchFamily="34" charset="0"/>
              </a:rPr>
              <a:t> tube </a:t>
            </a:r>
            <a:endParaRPr lang="cs-CZ" sz="1400" dirty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E5472269-8AFC-4ED1-AEB9-451D1A85F6C8}"/>
              </a:ext>
            </a:extLst>
          </p:cNvPr>
          <p:cNvSpPr/>
          <p:nvPr/>
        </p:nvSpPr>
        <p:spPr>
          <a:xfrm>
            <a:off x="4738125" y="4912371"/>
            <a:ext cx="2136608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400" dirty="0" err="1">
                <a:latin typeface="Arial" panose="020B0604020202020204" pitchFamily="34" charset="0"/>
              </a:rPr>
              <a:t>intraembryonic</a:t>
            </a:r>
            <a:r>
              <a:rPr lang="cs-CZ" sz="1400" dirty="0">
                <a:latin typeface="Arial" panose="020B0604020202020204" pitchFamily="34" charset="0"/>
              </a:rPr>
              <a:t> coelom</a:t>
            </a:r>
            <a:endParaRPr lang="cs-CZ" sz="1400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51ADE8F0-48C9-44A4-915D-74C7F5D85F65}"/>
              </a:ext>
            </a:extLst>
          </p:cNvPr>
          <p:cNvSpPr/>
          <p:nvPr/>
        </p:nvSpPr>
        <p:spPr>
          <a:xfrm>
            <a:off x="7514003" y="3361574"/>
            <a:ext cx="1560746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400" dirty="0" err="1">
                <a:latin typeface="Arial" panose="020B0604020202020204" pitchFamily="34" charset="0"/>
              </a:rPr>
              <a:t>somite</a:t>
            </a:r>
            <a:endParaRPr lang="cs-CZ" altLang="cs-CZ" sz="1400" dirty="0">
              <a:latin typeface="Arial" panose="020B0604020202020204" pitchFamily="34" charset="0"/>
            </a:endParaRP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3D727FEC-7885-440D-8936-4B83DC11502F}"/>
              </a:ext>
            </a:extLst>
          </p:cNvPr>
          <p:cNvSpPr/>
          <p:nvPr/>
        </p:nvSpPr>
        <p:spPr>
          <a:xfrm>
            <a:off x="2871588" y="3887853"/>
            <a:ext cx="1020903" cy="9341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7828DC65-DEB3-41AC-82DF-B6FC9388AA4D}"/>
              </a:ext>
            </a:extLst>
          </p:cNvPr>
          <p:cNvSpPr/>
          <p:nvPr/>
        </p:nvSpPr>
        <p:spPr>
          <a:xfrm>
            <a:off x="2835847" y="190585"/>
            <a:ext cx="108074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altLang="cs-CZ" sz="1400" b="1" dirty="0">
                <a:latin typeface="Arial" panose="020B0604020202020204" pitchFamily="34" charset="0"/>
              </a:rPr>
              <a:t>Mesoderm</a:t>
            </a:r>
            <a:endParaRPr lang="cs-CZ" sz="1400" b="1" dirty="0"/>
          </a:p>
        </p:txBody>
      </p: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53B2D18E-28FE-455F-AC62-C28523F4F584}"/>
              </a:ext>
            </a:extLst>
          </p:cNvPr>
          <p:cNvCxnSpPr>
            <a:cxnSpLocks/>
          </p:cNvCxnSpPr>
          <p:nvPr/>
        </p:nvCxnSpPr>
        <p:spPr>
          <a:xfrm>
            <a:off x="4591418" y="427017"/>
            <a:ext cx="639997" cy="1404205"/>
          </a:xfrm>
          <a:prstGeom prst="straightConnector1">
            <a:avLst/>
          </a:prstGeom>
          <a:ln w="28575">
            <a:solidFill>
              <a:srgbClr val="190E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7F81ECF1-005D-4BC1-B566-F65BCA20ECE2}"/>
              </a:ext>
            </a:extLst>
          </p:cNvPr>
          <p:cNvCxnSpPr>
            <a:cxnSpLocks/>
          </p:cNvCxnSpPr>
          <p:nvPr/>
        </p:nvCxnSpPr>
        <p:spPr>
          <a:xfrm>
            <a:off x="4035854" y="755788"/>
            <a:ext cx="858642" cy="1265959"/>
          </a:xfrm>
          <a:prstGeom prst="straightConnector1">
            <a:avLst/>
          </a:prstGeom>
          <a:ln w="28575">
            <a:solidFill>
              <a:srgbClr val="190E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943DD1B4-29EE-4CD1-BB45-87C372D23D1E}"/>
              </a:ext>
            </a:extLst>
          </p:cNvPr>
          <p:cNvCxnSpPr>
            <a:cxnSpLocks/>
          </p:cNvCxnSpPr>
          <p:nvPr/>
        </p:nvCxnSpPr>
        <p:spPr>
          <a:xfrm>
            <a:off x="3252494" y="1129119"/>
            <a:ext cx="1172436" cy="984420"/>
          </a:xfrm>
          <a:prstGeom prst="straightConnector1">
            <a:avLst/>
          </a:prstGeom>
          <a:ln w="28575">
            <a:solidFill>
              <a:srgbClr val="190E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57A33190-C6BB-43F5-A275-74B5AD861E08}"/>
              </a:ext>
            </a:extLst>
          </p:cNvPr>
          <p:cNvCxnSpPr>
            <a:cxnSpLocks/>
          </p:cNvCxnSpPr>
          <p:nvPr/>
        </p:nvCxnSpPr>
        <p:spPr>
          <a:xfrm>
            <a:off x="3737499" y="3603320"/>
            <a:ext cx="1089195" cy="584635"/>
          </a:xfrm>
          <a:prstGeom prst="straightConnector1">
            <a:avLst/>
          </a:prstGeom>
          <a:ln w="28575">
            <a:solidFill>
              <a:srgbClr val="190E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E38DDC24-A505-4A96-8C4D-99EC6E8625D9}"/>
              </a:ext>
            </a:extLst>
          </p:cNvPr>
          <p:cNvCxnSpPr>
            <a:cxnSpLocks/>
          </p:cNvCxnSpPr>
          <p:nvPr/>
        </p:nvCxnSpPr>
        <p:spPr>
          <a:xfrm flipH="1">
            <a:off x="7021585" y="4316244"/>
            <a:ext cx="1004404" cy="268078"/>
          </a:xfrm>
          <a:prstGeom prst="straightConnector1">
            <a:avLst/>
          </a:prstGeom>
          <a:ln w="28575">
            <a:solidFill>
              <a:srgbClr val="190E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>
            <a:extLst>
              <a:ext uri="{FF2B5EF4-FFF2-40B4-BE49-F238E27FC236}">
                <a16:creationId xmlns:a16="http://schemas.microsoft.com/office/drawing/2014/main" id="{90699664-FB08-4D3A-BC93-7C0E82D331A2}"/>
              </a:ext>
            </a:extLst>
          </p:cNvPr>
          <p:cNvCxnSpPr>
            <a:cxnSpLocks/>
          </p:cNvCxnSpPr>
          <p:nvPr/>
        </p:nvCxnSpPr>
        <p:spPr>
          <a:xfrm flipH="1" flipV="1">
            <a:off x="6635692" y="4768196"/>
            <a:ext cx="1390297" cy="248726"/>
          </a:xfrm>
          <a:prstGeom prst="straightConnector1">
            <a:avLst/>
          </a:prstGeom>
          <a:ln w="28575">
            <a:solidFill>
              <a:srgbClr val="190E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Přímá spojnice se šipkou 32">
            <a:extLst>
              <a:ext uri="{FF2B5EF4-FFF2-40B4-BE49-F238E27FC236}">
                <a16:creationId xmlns:a16="http://schemas.microsoft.com/office/drawing/2014/main" id="{4B7F8983-814A-496D-879F-AB40B804CA4E}"/>
              </a:ext>
            </a:extLst>
          </p:cNvPr>
          <p:cNvCxnSpPr>
            <a:cxnSpLocks/>
          </p:cNvCxnSpPr>
          <p:nvPr/>
        </p:nvCxnSpPr>
        <p:spPr>
          <a:xfrm flipH="1">
            <a:off x="6348236" y="3571745"/>
            <a:ext cx="1133712" cy="301396"/>
          </a:xfrm>
          <a:prstGeom prst="straightConnector1">
            <a:avLst/>
          </a:prstGeom>
          <a:ln w="28575">
            <a:solidFill>
              <a:srgbClr val="190E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9879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83097" y="248160"/>
            <a:ext cx="6320155" cy="15388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ts val="5155"/>
              </a:lnSpc>
            </a:pPr>
            <a:r>
              <a:rPr lang="en-US" sz="4000" b="1" spc="-5" dirty="0" err="1">
                <a:solidFill>
                  <a:srgbClr val="0000DC"/>
                </a:solidFill>
                <a:latin typeface="+mj-lt"/>
                <a:cs typeface="Calibri"/>
              </a:rPr>
              <a:t>P</a:t>
            </a:r>
            <a:r>
              <a:rPr lang="en-US" sz="4000" b="1" spc="-105" dirty="0" err="1">
                <a:solidFill>
                  <a:srgbClr val="0000DC"/>
                </a:solidFill>
                <a:latin typeface="+mj-lt"/>
                <a:cs typeface="Calibri"/>
              </a:rPr>
              <a:t>r</a:t>
            </a:r>
            <a:r>
              <a:rPr lang="en-US" sz="4000" b="1" dirty="0" err="1">
                <a:solidFill>
                  <a:srgbClr val="0000DC"/>
                </a:solidFill>
                <a:latin typeface="+mj-lt"/>
                <a:cs typeface="Calibri"/>
              </a:rPr>
              <a:t>aese</a:t>
            </a:r>
            <a:r>
              <a:rPr lang="en-US" sz="4000" b="1" spc="-45" dirty="0" err="1">
                <a:solidFill>
                  <a:srgbClr val="0000DC"/>
                </a:solidFill>
                <a:latin typeface="+mj-lt"/>
                <a:cs typeface="Calibri"/>
              </a:rPr>
              <a:t>n</a:t>
            </a:r>
            <a:r>
              <a:rPr lang="en-US" sz="4000" b="1" spc="-75" dirty="0" err="1">
                <a:solidFill>
                  <a:srgbClr val="0000DC"/>
                </a:solidFill>
                <a:latin typeface="+mj-lt"/>
                <a:cs typeface="Calibri"/>
              </a:rPr>
              <a:t>t</a:t>
            </a:r>
            <a:r>
              <a:rPr lang="en-US" sz="4000" b="1" spc="-40" dirty="0" err="1">
                <a:solidFill>
                  <a:srgbClr val="0000DC"/>
                </a:solidFill>
                <a:latin typeface="+mj-lt"/>
                <a:cs typeface="Calibri"/>
              </a:rPr>
              <a:t>a</a:t>
            </a:r>
            <a:r>
              <a:rPr lang="en-US" sz="4000" b="1" spc="-20" dirty="0" err="1">
                <a:solidFill>
                  <a:srgbClr val="0000DC"/>
                </a:solidFill>
                <a:latin typeface="+mj-lt"/>
                <a:cs typeface="Calibri"/>
              </a:rPr>
              <a:t>tio</a:t>
            </a:r>
            <a:endParaRPr sz="4000" dirty="0">
              <a:solidFill>
                <a:srgbClr val="0000DC"/>
              </a:solidFill>
              <a:latin typeface="+mj-lt"/>
              <a:cs typeface="Calibri"/>
            </a:endParaRPr>
          </a:p>
          <a:p>
            <a:pPr algn="ctr">
              <a:lnSpc>
                <a:spcPts val="3354"/>
              </a:lnSpc>
            </a:pPr>
            <a:r>
              <a:rPr sz="2900" b="1" spc="-40" dirty="0">
                <a:latin typeface="+mn-lt"/>
                <a:cs typeface="Calibri"/>
              </a:rPr>
              <a:t>r</a:t>
            </a:r>
            <a:r>
              <a:rPr sz="2900" b="1" spc="-5" dirty="0">
                <a:latin typeface="+mn-lt"/>
                <a:cs typeface="Calibri"/>
              </a:rPr>
              <a:t>el</a:t>
            </a:r>
            <a:r>
              <a:rPr sz="2900" b="1" spc="-35" dirty="0">
                <a:latin typeface="+mn-lt"/>
                <a:cs typeface="Calibri"/>
              </a:rPr>
              <a:t>a</a:t>
            </a:r>
            <a:r>
              <a:rPr sz="2900" b="1" dirty="0">
                <a:latin typeface="+mn-lt"/>
                <a:cs typeface="Calibri"/>
              </a:rPr>
              <a:t>ti</a:t>
            </a:r>
            <a:r>
              <a:rPr sz="2900" b="1" spc="-15" dirty="0">
                <a:latin typeface="+mn-lt"/>
                <a:cs typeface="Calibri"/>
              </a:rPr>
              <a:t>o</a:t>
            </a:r>
            <a:r>
              <a:rPr sz="2900" b="1" dirty="0">
                <a:latin typeface="+mn-lt"/>
                <a:cs typeface="Calibri"/>
              </a:rPr>
              <a:t>n:</a:t>
            </a:r>
            <a:r>
              <a:rPr sz="2900" b="1" spc="-90" dirty="0">
                <a:latin typeface="+mn-lt"/>
                <a:cs typeface="Times New Roman"/>
              </a:rPr>
              <a:t> </a:t>
            </a:r>
            <a:r>
              <a:rPr sz="2900" b="1" dirty="0">
                <a:latin typeface="+mn-lt"/>
                <a:cs typeface="Calibri"/>
              </a:rPr>
              <a:t>part</a:t>
            </a:r>
            <a:r>
              <a:rPr sz="2900" b="1" spc="-100" dirty="0">
                <a:latin typeface="+mn-lt"/>
                <a:cs typeface="Times New Roman"/>
              </a:rPr>
              <a:t> </a:t>
            </a:r>
            <a:r>
              <a:rPr sz="2900" b="1" spc="-5" dirty="0">
                <a:latin typeface="+mn-lt"/>
                <a:cs typeface="Calibri"/>
              </a:rPr>
              <a:t>o</a:t>
            </a:r>
            <a:r>
              <a:rPr sz="2900" b="1" dirty="0">
                <a:latin typeface="+mn-lt"/>
                <a:cs typeface="Calibri"/>
              </a:rPr>
              <a:t>f</a:t>
            </a:r>
            <a:r>
              <a:rPr sz="2900" b="1" spc="-75" dirty="0">
                <a:latin typeface="+mn-lt"/>
                <a:cs typeface="Times New Roman"/>
              </a:rPr>
              <a:t> </a:t>
            </a:r>
            <a:r>
              <a:rPr sz="2900" b="1" spc="-45" dirty="0">
                <a:latin typeface="+mn-lt"/>
                <a:cs typeface="Calibri"/>
              </a:rPr>
              <a:t>f</a:t>
            </a:r>
            <a:r>
              <a:rPr sz="2900" b="1" spc="-25" dirty="0">
                <a:latin typeface="+mn-lt"/>
                <a:cs typeface="Calibri"/>
              </a:rPr>
              <a:t>et</a:t>
            </a:r>
            <a:r>
              <a:rPr sz="2900" b="1" dirty="0">
                <a:latin typeface="+mn-lt"/>
                <a:cs typeface="Calibri"/>
              </a:rPr>
              <a:t>al</a:t>
            </a:r>
            <a:r>
              <a:rPr sz="2900" b="1" spc="-105" dirty="0">
                <a:latin typeface="+mn-lt"/>
                <a:cs typeface="Times New Roman"/>
              </a:rPr>
              <a:t> </a:t>
            </a:r>
            <a:r>
              <a:rPr sz="2900" b="1" dirty="0">
                <a:latin typeface="+mn-lt"/>
                <a:cs typeface="Calibri"/>
              </a:rPr>
              <a:t>body</a:t>
            </a:r>
            <a:r>
              <a:rPr sz="2900" b="1" spc="-105" dirty="0">
                <a:latin typeface="+mn-lt"/>
                <a:cs typeface="Times New Roman"/>
              </a:rPr>
              <a:t> </a:t>
            </a:r>
            <a:r>
              <a:rPr sz="2900" b="1" dirty="0">
                <a:latin typeface="+mn-lt"/>
                <a:cs typeface="Calibri"/>
              </a:rPr>
              <a:t>–</a:t>
            </a:r>
            <a:r>
              <a:rPr sz="2900" b="1" spc="-5" dirty="0">
                <a:latin typeface="+mn-lt"/>
                <a:cs typeface="Calibri"/>
              </a:rPr>
              <a:t> </a:t>
            </a:r>
            <a:r>
              <a:rPr sz="2900" b="1" dirty="0">
                <a:latin typeface="+mn-lt"/>
                <a:cs typeface="Calibri"/>
              </a:rPr>
              <a:t>ad</a:t>
            </a:r>
            <a:r>
              <a:rPr sz="2900" b="1" spc="-15" dirty="0">
                <a:latin typeface="+mn-lt"/>
                <a:cs typeface="Calibri"/>
              </a:rPr>
              <a:t>i</a:t>
            </a:r>
            <a:r>
              <a:rPr sz="2900" b="1" dirty="0">
                <a:latin typeface="+mn-lt"/>
                <a:cs typeface="Calibri"/>
              </a:rPr>
              <a:t>tus</a:t>
            </a:r>
            <a:r>
              <a:rPr sz="2900" b="1" spc="-90" dirty="0">
                <a:latin typeface="+mn-lt"/>
                <a:cs typeface="Times New Roman"/>
              </a:rPr>
              <a:t> </a:t>
            </a:r>
            <a:r>
              <a:rPr sz="2900" b="1" dirty="0">
                <a:latin typeface="+mn-lt"/>
                <a:cs typeface="Calibri"/>
              </a:rPr>
              <a:t>pelvis</a:t>
            </a:r>
            <a:endParaRPr sz="2900" dirty="0">
              <a:latin typeface="+mn-lt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53593" y="1808521"/>
            <a:ext cx="3556000" cy="4975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buClr>
                <a:srgbClr val="944F71"/>
              </a:buClr>
              <a:buFont typeface="Arial"/>
              <a:buChar char="•"/>
              <a:tabLst>
                <a:tab pos="241300" algn="l"/>
              </a:tabLst>
            </a:pPr>
            <a:r>
              <a:rPr sz="2800" u="sng" spc="-45" dirty="0">
                <a:solidFill>
                  <a:srgbClr val="0000DC"/>
                </a:solidFill>
                <a:latin typeface="+mn-lt"/>
                <a:cs typeface="Calibri"/>
              </a:rPr>
              <a:t>v</a:t>
            </a:r>
            <a:r>
              <a:rPr sz="2800" u="sng" spc="-15" dirty="0">
                <a:solidFill>
                  <a:srgbClr val="0000DC"/>
                </a:solidFill>
                <a:latin typeface="+mn-lt"/>
                <a:cs typeface="Calibri"/>
              </a:rPr>
              <a:t>er</a:t>
            </a:r>
            <a:r>
              <a:rPr sz="2800" u="sng" spc="-40" dirty="0">
                <a:solidFill>
                  <a:srgbClr val="0000DC"/>
                </a:solidFill>
                <a:latin typeface="+mn-lt"/>
                <a:cs typeface="Calibri"/>
              </a:rPr>
              <a:t>t</a:t>
            </a:r>
            <a:r>
              <a:rPr sz="2800" u="sng" spc="-65" dirty="0">
                <a:solidFill>
                  <a:srgbClr val="0000DC"/>
                </a:solidFill>
                <a:latin typeface="+mn-lt"/>
                <a:cs typeface="Calibri"/>
              </a:rPr>
              <a:t>e</a:t>
            </a:r>
            <a:r>
              <a:rPr sz="2800" u="sng" spc="-15" dirty="0">
                <a:solidFill>
                  <a:srgbClr val="0000DC"/>
                </a:solidFill>
                <a:latin typeface="+mn-lt"/>
                <a:cs typeface="Calibri"/>
              </a:rPr>
              <a:t>x</a:t>
            </a:r>
            <a:r>
              <a:rPr sz="2800" u="sng" spc="-70" dirty="0">
                <a:solidFill>
                  <a:srgbClr val="0000DC"/>
                </a:solidFill>
                <a:latin typeface="+mn-lt"/>
                <a:cs typeface="Times New Roman"/>
              </a:rPr>
              <a:t> </a:t>
            </a:r>
            <a:r>
              <a:rPr sz="2800" spc="-5" dirty="0">
                <a:latin typeface="+mn-lt"/>
                <a:cs typeface="Calibri"/>
              </a:rPr>
              <a:t>(</a:t>
            </a:r>
            <a:r>
              <a:rPr sz="2800" spc="-20" dirty="0">
                <a:latin typeface="+mn-lt"/>
                <a:cs typeface="Calibri"/>
              </a:rPr>
              <a:t>mo</a:t>
            </a:r>
            <a:r>
              <a:rPr sz="2800" spc="-55" dirty="0">
                <a:latin typeface="+mn-lt"/>
                <a:cs typeface="Calibri"/>
              </a:rPr>
              <a:t>s</a:t>
            </a:r>
            <a:r>
              <a:rPr sz="2800" spc="-10" dirty="0">
                <a:latin typeface="+mn-lt"/>
                <a:cs typeface="Calibri"/>
              </a:rPr>
              <a:t>t</a:t>
            </a:r>
            <a:r>
              <a:rPr sz="2800" spc="-55" dirty="0">
                <a:latin typeface="+mn-lt"/>
                <a:cs typeface="Times New Roman"/>
              </a:rPr>
              <a:t> </a:t>
            </a:r>
            <a:r>
              <a:rPr sz="2800" spc="-15" dirty="0">
                <a:latin typeface="+mn-lt"/>
                <a:cs typeface="Calibri"/>
              </a:rPr>
              <a:t>f</a:t>
            </a:r>
            <a:r>
              <a:rPr sz="2800" spc="-55" dirty="0">
                <a:latin typeface="+mn-lt"/>
                <a:cs typeface="Calibri"/>
              </a:rPr>
              <a:t>r</a:t>
            </a:r>
            <a:r>
              <a:rPr sz="2800" spc="-15" dirty="0">
                <a:latin typeface="+mn-lt"/>
                <a:cs typeface="Calibri"/>
              </a:rPr>
              <a:t>equ</a:t>
            </a:r>
            <a:r>
              <a:rPr sz="2800" spc="-30" dirty="0">
                <a:latin typeface="+mn-lt"/>
                <a:cs typeface="Calibri"/>
              </a:rPr>
              <a:t>e</a:t>
            </a:r>
            <a:r>
              <a:rPr sz="2800" spc="-45" dirty="0">
                <a:latin typeface="+mn-lt"/>
                <a:cs typeface="Calibri"/>
              </a:rPr>
              <a:t>n</a:t>
            </a:r>
            <a:r>
              <a:rPr sz="2800" spc="-10" dirty="0">
                <a:latin typeface="+mn-lt"/>
                <a:cs typeface="Calibri"/>
              </a:rPr>
              <a:t>t)</a:t>
            </a:r>
            <a:r>
              <a:rPr lang="cs-CZ" sz="2800" spc="-10" dirty="0">
                <a:latin typeface="+mn-lt"/>
                <a:cs typeface="Calibri"/>
              </a:rPr>
              <a:t> </a:t>
            </a:r>
          </a:p>
          <a:p>
            <a:pPr marL="12700">
              <a:buClr>
                <a:srgbClr val="944F71"/>
              </a:buClr>
              <a:tabLst>
                <a:tab pos="241300" algn="l"/>
              </a:tabLst>
            </a:pPr>
            <a:endParaRPr sz="2800" dirty="0">
              <a:latin typeface="+mn-lt"/>
              <a:cs typeface="Calibri"/>
            </a:endParaRPr>
          </a:p>
          <a:p>
            <a:pPr marL="241300" indent="-228600">
              <a:lnSpc>
                <a:spcPts val="3190"/>
              </a:lnSpc>
              <a:spcBef>
                <a:spcPts val="675"/>
              </a:spcBef>
              <a:buClr>
                <a:srgbClr val="944F71"/>
              </a:buClr>
              <a:buFont typeface="Arial"/>
              <a:buChar char="•"/>
              <a:tabLst>
                <a:tab pos="241300" algn="l"/>
              </a:tabLst>
            </a:pPr>
            <a:r>
              <a:rPr sz="2800" spc="-65" dirty="0">
                <a:latin typeface="+mn-lt"/>
                <a:cs typeface="Calibri"/>
              </a:rPr>
              <a:t>f</a:t>
            </a:r>
            <a:r>
              <a:rPr sz="2800" spc="-20" dirty="0">
                <a:latin typeface="+mn-lt"/>
                <a:cs typeface="Calibri"/>
              </a:rPr>
              <a:t>o</a:t>
            </a:r>
            <a:r>
              <a:rPr sz="2800" spc="-50" dirty="0">
                <a:latin typeface="+mn-lt"/>
                <a:cs typeface="Calibri"/>
              </a:rPr>
              <a:t>r</a:t>
            </a:r>
            <a:r>
              <a:rPr sz="2800" spc="-15" dirty="0">
                <a:latin typeface="+mn-lt"/>
                <a:cs typeface="Calibri"/>
              </a:rPr>
              <a:t>ehea</a:t>
            </a:r>
            <a:r>
              <a:rPr sz="2800" spc="-35" dirty="0">
                <a:latin typeface="+mn-lt"/>
                <a:cs typeface="Calibri"/>
              </a:rPr>
              <a:t>d</a:t>
            </a:r>
            <a:r>
              <a:rPr sz="2800" spc="-10" dirty="0">
                <a:latin typeface="+mn-lt"/>
                <a:cs typeface="Calibri"/>
              </a:rPr>
              <a:t>,</a:t>
            </a:r>
            <a:r>
              <a:rPr sz="2800" spc="-60" dirty="0">
                <a:latin typeface="+mn-lt"/>
                <a:cs typeface="Times New Roman"/>
              </a:rPr>
              <a:t> </a:t>
            </a:r>
            <a:r>
              <a:rPr sz="2800" spc="-65" dirty="0">
                <a:latin typeface="+mn-lt"/>
                <a:cs typeface="Calibri"/>
              </a:rPr>
              <a:t>f</a:t>
            </a:r>
            <a:r>
              <a:rPr sz="2800" spc="-15" dirty="0">
                <a:latin typeface="+mn-lt"/>
                <a:cs typeface="Calibri"/>
              </a:rPr>
              <a:t>ace,</a:t>
            </a:r>
            <a:r>
              <a:rPr sz="2800" spc="-65" dirty="0">
                <a:latin typeface="+mn-lt"/>
                <a:cs typeface="Times New Roman"/>
              </a:rPr>
              <a:t> </a:t>
            </a:r>
            <a:r>
              <a:rPr sz="2800" spc="-20" dirty="0">
                <a:latin typeface="+mn-lt"/>
                <a:cs typeface="Calibri"/>
              </a:rPr>
              <a:t>o</a:t>
            </a:r>
            <a:r>
              <a:rPr sz="2800" spc="-10" dirty="0">
                <a:latin typeface="+mn-lt"/>
                <a:cs typeface="Calibri"/>
              </a:rPr>
              <a:t>ccip</a:t>
            </a:r>
            <a:r>
              <a:rPr sz="2800" spc="-20" dirty="0">
                <a:latin typeface="+mn-lt"/>
                <a:cs typeface="Calibri"/>
              </a:rPr>
              <a:t>ut</a:t>
            </a:r>
            <a:endParaRPr sz="2800" dirty="0">
              <a:latin typeface="+mn-lt"/>
              <a:cs typeface="Calibri"/>
            </a:endParaRPr>
          </a:p>
          <a:p>
            <a:pPr marL="241300">
              <a:lnSpc>
                <a:spcPts val="3190"/>
              </a:lnSpc>
            </a:pPr>
            <a:r>
              <a:rPr sz="2800" spc="-15" dirty="0">
                <a:latin typeface="+mn-lt"/>
                <a:cs typeface="Calibri"/>
              </a:rPr>
              <a:t>(1</a:t>
            </a:r>
            <a:r>
              <a:rPr sz="2800" spc="-55" dirty="0">
                <a:latin typeface="+mn-lt"/>
                <a:cs typeface="Times New Roman"/>
              </a:rPr>
              <a:t> </a:t>
            </a:r>
            <a:r>
              <a:rPr sz="2800" spc="-15" dirty="0">
                <a:latin typeface="+mn-lt"/>
                <a:cs typeface="Calibri"/>
              </a:rPr>
              <a:t>%)</a:t>
            </a:r>
            <a:endParaRPr lang="cs-CZ" sz="2800" spc="-15" dirty="0">
              <a:latin typeface="+mn-lt"/>
              <a:cs typeface="Calibri"/>
            </a:endParaRPr>
          </a:p>
          <a:p>
            <a:pPr marL="241300">
              <a:lnSpc>
                <a:spcPts val="3190"/>
              </a:lnSpc>
            </a:pPr>
            <a:endParaRPr sz="2800" dirty="0">
              <a:latin typeface="+mn-lt"/>
              <a:cs typeface="Calibri"/>
            </a:endParaRPr>
          </a:p>
          <a:p>
            <a:pPr marL="241300" indent="-228600">
              <a:spcBef>
                <a:spcPts val="660"/>
              </a:spcBef>
              <a:buClr>
                <a:srgbClr val="944F71"/>
              </a:buClr>
              <a:buFont typeface="Arial"/>
              <a:buChar char="•"/>
              <a:tabLst>
                <a:tab pos="241300" algn="l"/>
              </a:tabLst>
            </a:pPr>
            <a:r>
              <a:rPr sz="2800" spc="-20" dirty="0">
                <a:latin typeface="+mn-lt"/>
                <a:cs typeface="Calibri"/>
              </a:rPr>
              <a:t>pel</a:t>
            </a:r>
            <a:r>
              <a:rPr sz="2800" spc="-15" dirty="0">
                <a:latin typeface="+mn-lt"/>
                <a:cs typeface="Calibri"/>
              </a:rPr>
              <a:t>v</a:t>
            </a:r>
            <a:r>
              <a:rPr sz="2800" spc="-20" dirty="0">
                <a:latin typeface="+mn-lt"/>
                <a:cs typeface="Calibri"/>
              </a:rPr>
              <a:t>i</a:t>
            </a:r>
            <a:r>
              <a:rPr sz="2800" spc="-15" dirty="0">
                <a:latin typeface="+mn-lt"/>
                <a:cs typeface="Calibri"/>
              </a:rPr>
              <a:t>c</a:t>
            </a:r>
            <a:r>
              <a:rPr sz="2800" spc="-50" dirty="0">
                <a:latin typeface="+mn-lt"/>
                <a:cs typeface="Times New Roman"/>
              </a:rPr>
              <a:t> </a:t>
            </a:r>
            <a:r>
              <a:rPr sz="2800" spc="-15" dirty="0">
                <a:latin typeface="+mn-lt"/>
                <a:cs typeface="Calibri"/>
              </a:rPr>
              <a:t>end</a:t>
            </a:r>
            <a:r>
              <a:rPr sz="2800" spc="-60" dirty="0">
                <a:latin typeface="+mn-lt"/>
                <a:cs typeface="Times New Roman"/>
              </a:rPr>
              <a:t> </a:t>
            </a:r>
            <a:r>
              <a:rPr sz="2800" spc="-15" dirty="0">
                <a:latin typeface="+mn-lt"/>
                <a:cs typeface="Calibri"/>
              </a:rPr>
              <a:t>and</a:t>
            </a:r>
            <a:r>
              <a:rPr sz="2800" spc="-60" dirty="0">
                <a:latin typeface="+mn-lt"/>
                <a:cs typeface="Times New Roman"/>
              </a:rPr>
              <a:t> </a:t>
            </a:r>
            <a:r>
              <a:rPr sz="2800" spc="-85" dirty="0">
                <a:latin typeface="+mn-lt"/>
                <a:cs typeface="Calibri"/>
              </a:rPr>
              <a:t>f</a:t>
            </a:r>
            <a:r>
              <a:rPr sz="2800" spc="-15" dirty="0">
                <a:latin typeface="+mn-lt"/>
                <a:cs typeface="Calibri"/>
              </a:rPr>
              <a:t>e</a:t>
            </a:r>
            <a:r>
              <a:rPr sz="2800" spc="-30" dirty="0">
                <a:latin typeface="+mn-lt"/>
                <a:cs typeface="Calibri"/>
              </a:rPr>
              <a:t>e</a:t>
            </a:r>
            <a:r>
              <a:rPr sz="2800" spc="-10" dirty="0">
                <a:latin typeface="+mn-lt"/>
                <a:cs typeface="Calibri"/>
              </a:rPr>
              <a:t>t</a:t>
            </a:r>
            <a:endParaRPr lang="cs-CZ" sz="2800" spc="-10" dirty="0">
              <a:latin typeface="+mn-lt"/>
              <a:cs typeface="Calibri"/>
            </a:endParaRPr>
          </a:p>
          <a:p>
            <a:pPr marL="12700">
              <a:spcBef>
                <a:spcPts val="660"/>
              </a:spcBef>
              <a:buClr>
                <a:srgbClr val="944F71"/>
              </a:buClr>
              <a:tabLst>
                <a:tab pos="241300" algn="l"/>
              </a:tabLst>
            </a:pPr>
            <a:endParaRPr sz="2800" dirty="0">
              <a:latin typeface="+mn-lt"/>
              <a:cs typeface="Calibri"/>
            </a:endParaRPr>
          </a:p>
          <a:p>
            <a:pPr marL="241300" indent="-228600">
              <a:lnSpc>
                <a:spcPts val="3190"/>
              </a:lnSpc>
              <a:spcBef>
                <a:spcPts val="660"/>
              </a:spcBef>
              <a:buClr>
                <a:srgbClr val="944F71"/>
              </a:buClr>
              <a:buFont typeface="Arial"/>
              <a:buChar char="•"/>
              <a:tabLst>
                <a:tab pos="241300" algn="l"/>
              </a:tabLst>
            </a:pPr>
            <a:r>
              <a:rPr sz="2800" spc="-10" dirty="0">
                <a:latin typeface="+mn-lt"/>
                <a:cs typeface="Calibri"/>
              </a:rPr>
              <a:t>tr</a:t>
            </a:r>
            <a:r>
              <a:rPr sz="2800" spc="-30" dirty="0">
                <a:latin typeface="+mn-lt"/>
                <a:cs typeface="Calibri"/>
              </a:rPr>
              <a:t>u</a:t>
            </a:r>
            <a:r>
              <a:rPr sz="2800" spc="-20" dirty="0">
                <a:latin typeface="+mn-lt"/>
                <a:cs typeface="Calibri"/>
              </a:rPr>
              <a:t>nk</a:t>
            </a:r>
            <a:r>
              <a:rPr sz="2800" spc="-10" dirty="0">
                <a:latin typeface="+mn-lt"/>
                <a:cs typeface="Calibri"/>
              </a:rPr>
              <a:t>,</a:t>
            </a:r>
            <a:r>
              <a:rPr sz="2800" spc="-40" dirty="0">
                <a:latin typeface="+mn-lt"/>
                <a:cs typeface="Times New Roman"/>
              </a:rPr>
              <a:t> </a:t>
            </a:r>
            <a:r>
              <a:rPr sz="2800" spc="-5" dirty="0">
                <a:latin typeface="+mn-lt"/>
                <a:cs typeface="Calibri"/>
              </a:rPr>
              <a:t>sho</a:t>
            </a:r>
            <a:r>
              <a:rPr sz="2800" spc="-15" dirty="0">
                <a:latin typeface="+mn-lt"/>
                <a:cs typeface="Calibri"/>
              </a:rPr>
              <a:t>u</a:t>
            </a:r>
            <a:r>
              <a:rPr sz="2800" dirty="0">
                <a:latin typeface="+mn-lt"/>
                <a:cs typeface="Calibri"/>
              </a:rPr>
              <a:t>l</a:t>
            </a:r>
            <a:r>
              <a:rPr sz="2800" spc="-20" dirty="0">
                <a:latin typeface="+mn-lt"/>
                <a:cs typeface="Calibri"/>
              </a:rPr>
              <a:t>d</a:t>
            </a:r>
            <a:r>
              <a:rPr sz="2800" spc="-15" dirty="0">
                <a:latin typeface="+mn-lt"/>
                <a:cs typeface="Calibri"/>
              </a:rPr>
              <a:t>er</a:t>
            </a:r>
            <a:endParaRPr sz="2800" dirty="0">
              <a:latin typeface="+mn-lt"/>
              <a:cs typeface="Calibri"/>
            </a:endParaRPr>
          </a:p>
          <a:p>
            <a:pPr marL="241300">
              <a:lnSpc>
                <a:spcPts val="3190"/>
              </a:lnSpc>
            </a:pPr>
            <a:endParaRPr sz="28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38325" y="1351026"/>
            <a:ext cx="5076809" cy="5506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16730" y="1484301"/>
            <a:ext cx="2519680" cy="144780"/>
          </a:xfrm>
          <a:custGeom>
            <a:avLst/>
            <a:gdLst/>
            <a:ahLst/>
            <a:cxnLst/>
            <a:rect l="l" t="t" r="r" b="b"/>
            <a:pathLst>
              <a:path w="2519679" h="144780">
                <a:moveTo>
                  <a:pt x="0" y="144458"/>
                </a:moveTo>
                <a:lnTo>
                  <a:pt x="2519434" y="144458"/>
                </a:lnTo>
                <a:lnTo>
                  <a:pt x="2519434" y="0"/>
                </a:lnTo>
                <a:lnTo>
                  <a:pt x="0" y="0"/>
                </a:lnTo>
                <a:lnTo>
                  <a:pt x="0" y="1444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91747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5939" y="247747"/>
            <a:ext cx="10972800" cy="10259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1905" algn="ctr">
              <a:lnSpc>
                <a:spcPts val="4660"/>
              </a:lnSpc>
            </a:pPr>
            <a:r>
              <a:rPr sz="4000" b="1" spc="-20" dirty="0">
                <a:solidFill>
                  <a:srgbClr val="0000DC"/>
                </a:solidFill>
                <a:cs typeface="Calibri"/>
              </a:rPr>
              <a:t>Habi</a:t>
            </a:r>
            <a:r>
              <a:rPr sz="4000" b="1" spc="-30" dirty="0">
                <a:solidFill>
                  <a:srgbClr val="0000DC"/>
                </a:solidFill>
                <a:cs typeface="Calibri"/>
              </a:rPr>
              <a:t>t</a:t>
            </a:r>
            <a:r>
              <a:rPr sz="4000" b="1" spc="-20" dirty="0">
                <a:solidFill>
                  <a:srgbClr val="0000DC"/>
                </a:solidFill>
                <a:cs typeface="Calibri"/>
              </a:rPr>
              <a:t>us</a:t>
            </a:r>
            <a:endParaRPr sz="4000" dirty="0">
              <a:solidFill>
                <a:srgbClr val="0000DC"/>
              </a:solidFill>
              <a:cs typeface="Calibri"/>
            </a:endParaRPr>
          </a:p>
          <a:p>
            <a:pPr marL="1905" algn="ctr">
              <a:lnSpc>
                <a:spcPts val="3340"/>
              </a:lnSpc>
            </a:pPr>
            <a:r>
              <a:rPr sz="2900" b="1" spc="-40" dirty="0">
                <a:solidFill>
                  <a:schemeClr val="tx1"/>
                </a:solidFill>
                <a:cs typeface="Calibri"/>
              </a:rPr>
              <a:t>r</a:t>
            </a:r>
            <a:r>
              <a:rPr sz="2900" b="1" spc="-5" dirty="0">
                <a:solidFill>
                  <a:schemeClr val="tx1"/>
                </a:solidFill>
                <a:cs typeface="Calibri"/>
              </a:rPr>
              <a:t>el</a:t>
            </a:r>
            <a:r>
              <a:rPr sz="2900" b="1" spc="-35" dirty="0">
                <a:solidFill>
                  <a:schemeClr val="tx1"/>
                </a:solidFill>
                <a:cs typeface="Calibri"/>
              </a:rPr>
              <a:t>a</a:t>
            </a:r>
            <a:r>
              <a:rPr sz="2900" b="1" dirty="0">
                <a:solidFill>
                  <a:schemeClr val="tx1"/>
                </a:solidFill>
                <a:cs typeface="Calibri"/>
              </a:rPr>
              <a:t>tio</a:t>
            </a:r>
            <a:r>
              <a:rPr sz="2900" b="1" spc="-5" dirty="0">
                <a:solidFill>
                  <a:schemeClr val="tx1"/>
                </a:solidFill>
                <a:cs typeface="Calibri"/>
              </a:rPr>
              <a:t>n</a:t>
            </a:r>
            <a:r>
              <a:rPr sz="2900" b="1" dirty="0">
                <a:solidFill>
                  <a:schemeClr val="tx1"/>
                </a:solidFill>
                <a:cs typeface="Calibri"/>
              </a:rPr>
              <a:t>:</a:t>
            </a:r>
            <a:r>
              <a:rPr sz="2900" b="1" spc="-90" dirty="0">
                <a:solidFill>
                  <a:schemeClr val="tx1"/>
                </a:solidFill>
                <a:cs typeface="Times New Roman"/>
              </a:rPr>
              <a:t> </a:t>
            </a:r>
            <a:r>
              <a:rPr sz="2900" b="1" dirty="0">
                <a:solidFill>
                  <a:schemeClr val="tx1"/>
                </a:solidFill>
                <a:cs typeface="Calibri"/>
              </a:rPr>
              <a:t>parts</a:t>
            </a:r>
            <a:r>
              <a:rPr sz="2900" b="1" spc="-95" dirty="0">
                <a:solidFill>
                  <a:schemeClr val="tx1"/>
                </a:solidFill>
                <a:cs typeface="Times New Roman"/>
              </a:rPr>
              <a:t> </a:t>
            </a:r>
            <a:r>
              <a:rPr sz="2900" b="1" spc="-5" dirty="0">
                <a:solidFill>
                  <a:schemeClr val="tx1"/>
                </a:solidFill>
                <a:cs typeface="Calibri"/>
              </a:rPr>
              <a:t>o</a:t>
            </a:r>
            <a:r>
              <a:rPr sz="2900" b="1" dirty="0">
                <a:solidFill>
                  <a:schemeClr val="tx1"/>
                </a:solidFill>
                <a:cs typeface="Calibri"/>
              </a:rPr>
              <a:t>f</a:t>
            </a:r>
            <a:r>
              <a:rPr sz="2900" b="1" spc="-75" dirty="0">
                <a:solidFill>
                  <a:schemeClr val="tx1"/>
                </a:solidFill>
                <a:cs typeface="Times New Roman"/>
              </a:rPr>
              <a:t> </a:t>
            </a:r>
            <a:r>
              <a:rPr sz="2900" b="1" spc="-45" dirty="0">
                <a:solidFill>
                  <a:schemeClr val="tx1"/>
                </a:solidFill>
                <a:cs typeface="Calibri"/>
              </a:rPr>
              <a:t>f</a:t>
            </a:r>
            <a:r>
              <a:rPr sz="2900" b="1" spc="-25" dirty="0">
                <a:solidFill>
                  <a:schemeClr val="tx1"/>
                </a:solidFill>
                <a:cs typeface="Calibri"/>
              </a:rPr>
              <a:t>et</a:t>
            </a:r>
            <a:r>
              <a:rPr sz="2900" b="1" dirty="0">
                <a:solidFill>
                  <a:schemeClr val="tx1"/>
                </a:solidFill>
                <a:cs typeface="Calibri"/>
              </a:rPr>
              <a:t>al</a:t>
            </a:r>
            <a:r>
              <a:rPr sz="2900" b="1" spc="-105" dirty="0">
                <a:solidFill>
                  <a:schemeClr val="tx1"/>
                </a:solidFill>
                <a:cs typeface="Times New Roman"/>
              </a:rPr>
              <a:t> </a:t>
            </a:r>
            <a:r>
              <a:rPr sz="2900" b="1" dirty="0">
                <a:solidFill>
                  <a:schemeClr val="tx1"/>
                </a:solidFill>
                <a:cs typeface="Calibri"/>
              </a:rPr>
              <a:t>body</a:t>
            </a:r>
            <a:r>
              <a:rPr sz="2900" b="1" spc="-100" dirty="0">
                <a:solidFill>
                  <a:schemeClr val="tx1"/>
                </a:solidFill>
                <a:cs typeface="Times New Roman"/>
              </a:rPr>
              <a:t> </a:t>
            </a:r>
            <a:r>
              <a:rPr sz="2900" b="1" spc="-25" dirty="0">
                <a:solidFill>
                  <a:schemeClr val="tx1"/>
                </a:solidFill>
                <a:cs typeface="Calibri"/>
              </a:rPr>
              <a:t>t</a:t>
            </a:r>
            <a:r>
              <a:rPr sz="2900" b="1" dirty="0">
                <a:solidFill>
                  <a:schemeClr val="tx1"/>
                </a:solidFill>
                <a:cs typeface="Calibri"/>
              </a:rPr>
              <a:t>o</a:t>
            </a:r>
            <a:r>
              <a:rPr sz="2900" b="1" spc="-80" dirty="0">
                <a:solidFill>
                  <a:schemeClr val="tx1"/>
                </a:solidFill>
                <a:cs typeface="Times New Roman"/>
              </a:rPr>
              <a:t> </a:t>
            </a:r>
            <a:r>
              <a:rPr sz="2900" b="1" dirty="0">
                <a:solidFill>
                  <a:schemeClr val="tx1"/>
                </a:solidFill>
                <a:cs typeface="Calibri"/>
              </a:rPr>
              <a:t>one</a:t>
            </a:r>
            <a:r>
              <a:rPr sz="2900" b="1" spc="-90" dirty="0">
                <a:solidFill>
                  <a:schemeClr val="tx1"/>
                </a:solidFill>
                <a:cs typeface="Times New Roman"/>
              </a:rPr>
              <a:t> </a:t>
            </a:r>
            <a:r>
              <a:rPr sz="2900" b="1" dirty="0">
                <a:solidFill>
                  <a:schemeClr val="tx1"/>
                </a:solidFill>
                <a:cs typeface="Calibri"/>
              </a:rPr>
              <a:t>another</a:t>
            </a:r>
            <a:endParaRPr sz="2900" dirty="0">
              <a:solidFill>
                <a:schemeClr val="tx1"/>
              </a:solidFill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16424" y="1790688"/>
            <a:ext cx="5540188" cy="23719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marR="5080" indent="-228600">
              <a:lnSpc>
                <a:spcPct val="80000"/>
              </a:lnSpc>
              <a:buClr>
                <a:srgbClr val="944F71"/>
              </a:buClr>
              <a:buFont typeface="Arial"/>
              <a:buChar char="•"/>
              <a:tabLst>
                <a:tab pos="173990" algn="l"/>
                <a:tab pos="1367790" algn="l"/>
              </a:tabLst>
            </a:pPr>
            <a:r>
              <a:rPr sz="2600" b="1" u="sng" spc="-25" dirty="0">
                <a:solidFill>
                  <a:srgbClr val="0000DC"/>
                </a:solidFill>
                <a:latin typeface="+mn-lt"/>
                <a:cs typeface="Calibri" panose="020F0502020204030204" pitchFamily="34" charset="0"/>
              </a:rPr>
              <a:t>r</a:t>
            </a:r>
            <a:r>
              <a:rPr sz="2600" b="1" u="sng" spc="-5" dirty="0">
                <a:solidFill>
                  <a:srgbClr val="0000DC"/>
                </a:solidFill>
                <a:latin typeface="+mn-lt"/>
                <a:cs typeface="Calibri" panose="020F0502020204030204" pitchFamily="34" charset="0"/>
              </a:rPr>
              <a:t>egu</a:t>
            </a:r>
            <a:r>
              <a:rPr sz="2600" b="1" u="sng" spc="-10" dirty="0">
                <a:solidFill>
                  <a:srgbClr val="0000DC"/>
                </a:solidFill>
                <a:latin typeface="+mn-lt"/>
                <a:cs typeface="Calibri" panose="020F0502020204030204" pitchFamily="34" charset="0"/>
              </a:rPr>
              <a:t>l</a:t>
            </a:r>
            <a:r>
              <a:rPr sz="2600" b="1" u="sng" dirty="0">
                <a:solidFill>
                  <a:srgbClr val="0000DC"/>
                </a:solidFill>
                <a:latin typeface="+mn-lt"/>
                <a:cs typeface="Calibri" panose="020F0502020204030204" pitchFamily="34" charset="0"/>
              </a:rPr>
              <a:t>ar</a:t>
            </a:r>
            <a:r>
              <a:rPr sz="2600" b="1" dirty="0">
                <a:latin typeface="+mn-lt"/>
                <a:cs typeface="Calibri" panose="020F0502020204030204" pitchFamily="34" charset="0"/>
              </a:rPr>
              <a:t>	</a:t>
            </a:r>
            <a:r>
              <a:rPr sz="2600" dirty="0">
                <a:latin typeface="+mn-lt"/>
                <a:cs typeface="Calibri" panose="020F0502020204030204" pitchFamily="34" charset="0"/>
              </a:rPr>
              <a:t>=</a:t>
            </a:r>
            <a:r>
              <a:rPr sz="2600" spc="-55" dirty="0">
                <a:latin typeface="+mn-lt"/>
                <a:cs typeface="Calibri" panose="020F0502020204030204" pitchFamily="34" charset="0"/>
              </a:rPr>
              <a:t> </a:t>
            </a:r>
            <a:r>
              <a:rPr sz="2600" spc="-5" dirty="0">
                <a:latin typeface="+mn-lt"/>
                <a:cs typeface="Calibri" panose="020F0502020204030204" pitchFamily="34" charset="0"/>
              </a:rPr>
              <a:t>f</a:t>
            </a:r>
            <a:r>
              <a:rPr sz="2600" dirty="0">
                <a:latin typeface="+mn-lt"/>
                <a:cs typeface="Calibri" panose="020F0502020204030204" pitchFamily="34" charset="0"/>
              </a:rPr>
              <a:t>l</a:t>
            </a:r>
            <a:r>
              <a:rPr sz="2600" spc="-40" dirty="0">
                <a:latin typeface="+mn-lt"/>
                <a:cs typeface="Calibri" panose="020F0502020204030204" pitchFamily="34" charset="0"/>
              </a:rPr>
              <a:t>e</a:t>
            </a:r>
            <a:r>
              <a:rPr sz="2600" spc="-5" dirty="0">
                <a:latin typeface="+mn-lt"/>
                <a:cs typeface="Calibri" panose="020F0502020204030204" pitchFamily="34" charset="0"/>
              </a:rPr>
              <a:t>x</a:t>
            </a:r>
            <a:r>
              <a:rPr sz="2600" dirty="0">
                <a:latin typeface="+mn-lt"/>
                <a:cs typeface="Calibri" panose="020F0502020204030204" pitchFamily="34" charset="0"/>
              </a:rPr>
              <a:t>i</a:t>
            </a:r>
            <a:r>
              <a:rPr sz="2600" spc="-5" dirty="0">
                <a:latin typeface="+mn-lt"/>
                <a:cs typeface="Calibri" panose="020F0502020204030204" pitchFamily="34" charset="0"/>
              </a:rPr>
              <a:t>o</a:t>
            </a:r>
            <a:r>
              <a:rPr sz="2600" dirty="0">
                <a:latin typeface="+mn-lt"/>
                <a:cs typeface="Calibri" panose="020F0502020204030204" pitchFamily="34" charset="0"/>
              </a:rPr>
              <a:t>n</a:t>
            </a:r>
            <a:r>
              <a:rPr sz="2600" spc="-90" dirty="0">
                <a:latin typeface="+mn-lt"/>
                <a:cs typeface="Calibri" panose="020F0502020204030204" pitchFamily="34" charset="0"/>
              </a:rPr>
              <a:t> </a:t>
            </a:r>
            <a:r>
              <a:rPr sz="2600" spc="-10" dirty="0">
                <a:latin typeface="+mn-lt"/>
                <a:cs typeface="Calibri" panose="020F0502020204030204" pitchFamily="34" charset="0"/>
              </a:rPr>
              <a:t>o</a:t>
            </a:r>
            <a:r>
              <a:rPr sz="2600" dirty="0">
                <a:latin typeface="+mn-lt"/>
                <a:cs typeface="Calibri" panose="020F0502020204030204" pitchFamily="34" charset="0"/>
              </a:rPr>
              <a:t>f</a:t>
            </a:r>
            <a:r>
              <a:rPr sz="2600" spc="-65" dirty="0">
                <a:latin typeface="+mn-lt"/>
                <a:cs typeface="Calibri" panose="020F0502020204030204" pitchFamily="34" charset="0"/>
              </a:rPr>
              <a:t> </a:t>
            </a:r>
            <a:r>
              <a:rPr sz="2600" spc="-5" dirty="0">
                <a:latin typeface="+mn-lt"/>
                <a:cs typeface="Calibri" panose="020F0502020204030204" pitchFamily="34" charset="0"/>
              </a:rPr>
              <a:t>hea</a:t>
            </a:r>
            <a:r>
              <a:rPr sz="2600" dirty="0">
                <a:latin typeface="+mn-lt"/>
                <a:cs typeface="Calibri" panose="020F0502020204030204" pitchFamily="34" charset="0"/>
              </a:rPr>
              <a:t>d</a:t>
            </a:r>
            <a:r>
              <a:rPr sz="2600" spc="-10" dirty="0">
                <a:latin typeface="+mn-lt"/>
                <a:cs typeface="Calibri" panose="020F0502020204030204" pitchFamily="34" charset="0"/>
              </a:rPr>
              <a:t>,</a:t>
            </a:r>
            <a:r>
              <a:rPr sz="2600" spc="-80" dirty="0">
                <a:latin typeface="+mn-lt"/>
                <a:cs typeface="Calibri" panose="020F0502020204030204" pitchFamily="34" charset="0"/>
              </a:rPr>
              <a:t> </a:t>
            </a:r>
            <a:r>
              <a:rPr sz="2600" dirty="0">
                <a:latin typeface="+mn-lt"/>
                <a:cs typeface="Calibri" panose="020F0502020204030204" pitchFamily="34" charset="0"/>
              </a:rPr>
              <a:t>chin</a:t>
            </a:r>
            <a:r>
              <a:rPr sz="2600" spc="-70" dirty="0">
                <a:latin typeface="+mn-lt"/>
                <a:cs typeface="Calibri" panose="020F0502020204030204" pitchFamily="34" charset="0"/>
              </a:rPr>
              <a:t> </a:t>
            </a:r>
            <a:r>
              <a:rPr sz="2600" spc="-5" dirty="0">
                <a:latin typeface="+mn-lt"/>
                <a:cs typeface="Calibri" panose="020F0502020204030204" pitchFamily="34" charset="0"/>
              </a:rPr>
              <a:t>on </a:t>
            </a:r>
            <a:r>
              <a:rPr sz="2600" dirty="0">
                <a:latin typeface="+mn-lt"/>
                <a:cs typeface="Calibri" panose="020F0502020204030204" pitchFamily="34" charset="0"/>
              </a:rPr>
              <a:t>che</a:t>
            </a:r>
            <a:r>
              <a:rPr sz="2600" spc="-25" dirty="0">
                <a:latin typeface="+mn-lt"/>
                <a:cs typeface="Calibri" panose="020F0502020204030204" pitchFamily="34" charset="0"/>
              </a:rPr>
              <a:t>s</a:t>
            </a:r>
            <a:r>
              <a:rPr sz="2600" spc="5" dirty="0">
                <a:latin typeface="+mn-lt"/>
                <a:cs typeface="Calibri" panose="020F0502020204030204" pitchFamily="34" charset="0"/>
              </a:rPr>
              <a:t>t</a:t>
            </a:r>
            <a:r>
              <a:rPr sz="2600" spc="-10" dirty="0">
                <a:latin typeface="+mn-lt"/>
                <a:cs typeface="Calibri" panose="020F0502020204030204" pitchFamily="34" charset="0"/>
              </a:rPr>
              <a:t>,</a:t>
            </a:r>
            <a:r>
              <a:rPr sz="2600" spc="-100" dirty="0">
                <a:latin typeface="+mn-lt"/>
                <a:cs typeface="Calibri" panose="020F0502020204030204" pitchFamily="34" charset="0"/>
              </a:rPr>
              <a:t> </a:t>
            </a:r>
            <a:r>
              <a:rPr sz="2600" dirty="0">
                <a:latin typeface="+mn-lt"/>
                <a:cs typeface="Calibri" panose="020F0502020204030204" pitchFamily="34" charset="0"/>
              </a:rPr>
              <a:t>lim</a:t>
            </a:r>
            <a:r>
              <a:rPr sz="2600" spc="-15" dirty="0">
                <a:latin typeface="+mn-lt"/>
                <a:cs typeface="Calibri" panose="020F0502020204030204" pitchFamily="34" charset="0"/>
              </a:rPr>
              <a:t>b</a:t>
            </a:r>
            <a:r>
              <a:rPr sz="2600" dirty="0">
                <a:latin typeface="+mn-lt"/>
                <a:cs typeface="Calibri" panose="020F0502020204030204" pitchFamily="34" charset="0"/>
              </a:rPr>
              <a:t>s</a:t>
            </a:r>
            <a:r>
              <a:rPr sz="2600" spc="-75" dirty="0">
                <a:latin typeface="+mn-lt"/>
                <a:cs typeface="Calibri" panose="020F0502020204030204" pitchFamily="34" charset="0"/>
              </a:rPr>
              <a:t> </a:t>
            </a:r>
            <a:r>
              <a:rPr sz="2600" spc="-5" dirty="0">
                <a:latin typeface="+mn-lt"/>
                <a:cs typeface="Calibri" panose="020F0502020204030204" pitchFamily="34" charset="0"/>
              </a:rPr>
              <a:t>f</a:t>
            </a:r>
            <a:r>
              <a:rPr sz="2600" dirty="0">
                <a:latin typeface="+mn-lt"/>
                <a:cs typeface="Calibri" panose="020F0502020204030204" pitchFamily="34" charset="0"/>
              </a:rPr>
              <a:t>l</a:t>
            </a:r>
            <a:r>
              <a:rPr sz="2600" spc="-40" dirty="0">
                <a:latin typeface="+mn-lt"/>
                <a:cs typeface="Calibri" panose="020F0502020204030204" pitchFamily="34" charset="0"/>
              </a:rPr>
              <a:t>e</a:t>
            </a:r>
            <a:r>
              <a:rPr sz="2600" spc="-75" dirty="0">
                <a:latin typeface="+mn-lt"/>
                <a:cs typeface="Calibri" panose="020F0502020204030204" pitchFamily="34" charset="0"/>
              </a:rPr>
              <a:t>x</a:t>
            </a:r>
            <a:r>
              <a:rPr sz="2600" dirty="0">
                <a:latin typeface="+mn-lt"/>
                <a:cs typeface="Calibri" panose="020F0502020204030204" pitchFamily="34" charset="0"/>
              </a:rPr>
              <a:t>ed</a:t>
            </a:r>
            <a:r>
              <a:rPr sz="2600" spc="-85" dirty="0">
                <a:latin typeface="+mn-lt"/>
                <a:cs typeface="Calibri" panose="020F0502020204030204" pitchFamily="34" charset="0"/>
              </a:rPr>
              <a:t> </a:t>
            </a:r>
            <a:r>
              <a:rPr sz="2600" dirty="0">
                <a:latin typeface="+mn-lt"/>
                <a:cs typeface="Calibri" panose="020F0502020204030204" pitchFamily="34" charset="0"/>
              </a:rPr>
              <a:t>in</a:t>
            </a:r>
            <a:r>
              <a:rPr sz="2600" spc="-75" dirty="0">
                <a:latin typeface="+mn-lt"/>
                <a:cs typeface="Calibri" panose="020F0502020204030204" pitchFamily="34" charset="0"/>
              </a:rPr>
              <a:t> </a:t>
            </a:r>
            <a:r>
              <a:rPr sz="2600" dirty="0">
                <a:latin typeface="+mn-lt"/>
                <a:cs typeface="Calibri" panose="020F0502020204030204" pitchFamily="34" charset="0"/>
              </a:rPr>
              <a:t>all</a:t>
            </a:r>
            <a:r>
              <a:rPr sz="2600" spc="-60" dirty="0">
                <a:latin typeface="+mn-lt"/>
                <a:cs typeface="Calibri" panose="020F0502020204030204" pitchFamily="34" charset="0"/>
              </a:rPr>
              <a:t> </a:t>
            </a:r>
            <a:r>
              <a:rPr sz="2600" spc="-5" dirty="0">
                <a:latin typeface="+mn-lt"/>
                <a:cs typeface="Calibri" panose="020F0502020204030204" pitchFamily="34" charset="0"/>
              </a:rPr>
              <a:t>jo</a:t>
            </a:r>
            <a:r>
              <a:rPr sz="2600" dirty="0">
                <a:latin typeface="+mn-lt"/>
                <a:cs typeface="Calibri" panose="020F0502020204030204" pitchFamily="34" charset="0"/>
              </a:rPr>
              <a:t>i</a:t>
            </a:r>
            <a:r>
              <a:rPr sz="2600" spc="-25" dirty="0">
                <a:latin typeface="+mn-lt"/>
                <a:cs typeface="Calibri" panose="020F0502020204030204" pitchFamily="34" charset="0"/>
              </a:rPr>
              <a:t>n</a:t>
            </a:r>
            <a:r>
              <a:rPr sz="2600" dirty="0">
                <a:latin typeface="+mn-lt"/>
                <a:cs typeface="Calibri" panose="020F0502020204030204" pitchFamily="34" charset="0"/>
              </a:rPr>
              <a:t>ts</a:t>
            </a:r>
            <a:r>
              <a:rPr sz="2600" spc="-10" dirty="0">
                <a:latin typeface="+mn-lt"/>
                <a:cs typeface="Calibri" panose="020F0502020204030204" pitchFamily="34" charset="0"/>
              </a:rPr>
              <a:t>,</a:t>
            </a:r>
            <a:r>
              <a:rPr sz="2600" spc="-65" dirty="0">
                <a:latin typeface="+mn-lt"/>
                <a:cs typeface="Calibri" panose="020F0502020204030204" pitchFamily="34" charset="0"/>
              </a:rPr>
              <a:t> </a:t>
            </a:r>
            <a:r>
              <a:rPr sz="2600" spc="-5" dirty="0">
                <a:latin typeface="+mn-lt"/>
                <a:cs typeface="Calibri" panose="020F0502020204030204" pitchFamily="34" charset="0"/>
              </a:rPr>
              <a:t>up</a:t>
            </a:r>
            <a:r>
              <a:rPr lang="cs-CZ" sz="2600" spc="-5" dirty="0">
                <a:latin typeface="+mn-lt"/>
                <a:cs typeface="Calibri" panose="020F0502020204030204" pitchFamily="34" charset="0"/>
              </a:rPr>
              <a:t>p</a:t>
            </a:r>
            <a:r>
              <a:rPr sz="2600" spc="-5" dirty="0">
                <a:latin typeface="+mn-lt"/>
                <a:cs typeface="Calibri" panose="020F0502020204030204" pitchFamily="34" charset="0"/>
              </a:rPr>
              <a:t>er </a:t>
            </a:r>
            <a:r>
              <a:rPr sz="2600" dirty="0">
                <a:latin typeface="+mn-lt"/>
                <a:cs typeface="Calibri" panose="020F0502020204030204" pitchFamily="34" charset="0"/>
              </a:rPr>
              <a:t>lim</a:t>
            </a:r>
            <a:r>
              <a:rPr sz="2600" spc="-20" dirty="0">
                <a:latin typeface="+mn-lt"/>
                <a:cs typeface="Calibri" panose="020F0502020204030204" pitchFamily="34" charset="0"/>
              </a:rPr>
              <a:t>b</a:t>
            </a:r>
            <a:r>
              <a:rPr sz="2600" dirty="0">
                <a:latin typeface="+mn-lt"/>
                <a:cs typeface="Calibri" panose="020F0502020204030204" pitchFamily="34" charset="0"/>
              </a:rPr>
              <a:t>s</a:t>
            </a:r>
            <a:r>
              <a:rPr sz="2600" spc="-75" dirty="0">
                <a:latin typeface="+mn-lt"/>
                <a:cs typeface="Calibri" panose="020F0502020204030204" pitchFamily="34" charset="0"/>
              </a:rPr>
              <a:t> </a:t>
            </a:r>
            <a:r>
              <a:rPr sz="2600" dirty="0">
                <a:latin typeface="+mn-lt"/>
                <a:cs typeface="Calibri" panose="020F0502020204030204" pitchFamily="34" charset="0"/>
              </a:rPr>
              <a:t>c</a:t>
            </a:r>
            <a:r>
              <a:rPr sz="2600" spc="-35" dirty="0">
                <a:latin typeface="+mn-lt"/>
                <a:cs typeface="Calibri" panose="020F0502020204030204" pitchFamily="34" charset="0"/>
              </a:rPr>
              <a:t>r</a:t>
            </a:r>
            <a:r>
              <a:rPr sz="2600" spc="-5" dirty="0">
                <a:latin typeface="+mn-lt"/>
                <a:cs typeface="Calibri" panose="020F0502020204030204" pitchFamily="34" charset="0"/>
              </a:rPr>
              <a:t>osse</a:t>
            </a:r>
            <a:r>
              <a:rPr sz="2600" dirty="0">
                <a:latin typeface="+mn-lt"/>
                <a:cs typeface="Calibri" panose="020F0502020204030204" pitchFamily="34" charset="0"/>
              </a:rPr>
              <a:t>d</a:t>
            </a:r>
            <a:r>
              <a:rPr sz="2600" spc="-105" dirty="0">
                <a:latin typeface="+mn-lt"/>
                <a:cs typeface="Calibri" panose="020F0502020204030204" pitchFamily="34" charset="0"/>
              </a:rPr>
              <a:t> </a:t>
            </a:r>
            <a:r>
              <a:rPr sz="2600" dirty="0">
                <a:latin typeface="+mn-lt"/>
                <a:cs typeface="Calibri" panose="020F0502020204030204" pitchFamily="34" charset="0"/>
              </a:rPr>
              <a:t>in</a:t>
            </a:r>
            <a:r>
              <a:rPr sz="2600" spc="-65" dirty="0">
                <a:latin typeface="+mn-lt"/>
                <a:cs typeface="Calibri" panose="020F0502020204030204" pitchFamily="34" charset="0"/>
              </a:rPr>
              <a:t> </a:t>
            </a:r>
            <a:r>
              <a:rPr sz="2600" spc="-5" dirty="0">
                <a:latin typeface="+mn-lt"/>
                <a:cs typeface="Calibri" panose="020F0502020204030204" pitchFamily="34" charset="0"/>
              </a:rPr>
              <a:t>f</a:t>
            </a:r>
            <a:r>
              <a:rPr sz="2600" spc="-40" dirty="0">
                <a:latin typeface="+mn-lt"/>
                <a:cs typeface="Calibri" panose="020F0502020204030204" pitchFamily="34" charset="0"/>
              </a:rPr>
              <a:t>r</a:t>
            </a:r>
            <a:r>
              <a:rPr sz="2600" spc="-5" dirty="0">
                <a:latin typeface="+mn-lt"/>
                <a:cs typeface="Calibri" panose="020F0502020204030204" pitchFamily="34" charset="0"/>
              </a:rPr>
              <a:t>o</a:t>
            </a:r>
            <a:r>
              <a:rPr sz="2600" spc="-30" dirty="0">
                <a:latin typeface="+mn-lt"/>
                <a:cs typeface="Calibri" panose="020F0502020204030204" pitchFamily="34" charset="0"/>
              </a:rPr>
              <a:t>n</a:t>
            </a:r>
            <a:r>
              <a:rPr sz="2600" dirty="0">
                <a:latin typeface="+mn-lt"/>
                <a:cs typeface="Calibri" panose="020F0502020204030204" pitchFamily="34" charset="0"/>
              </a:rPr>
              <a:t>t</a:t>
            </a:r>
            <a:r>
              <a:rPr sz="2600" spc="-75" dirty="0">
                <a:latin typeface="+mn-lt"/>
                <a:cs typeface="Calibri" panose="020F0502020204030204" pitchFamily="34" charset="0"/>
              </a:rPr>
              <a:t> </a:t>
            </a:r>
            <a:r>
              <a:rPr lang="cs-CZ" sz="2600" spc="-75" dirty="0" err="1">
                <a:latin typeface="+mn-lt"/>
                <a:cs typeface="Calibri" panose="020F0502020204030204" pitchFamily="34" charset="0"/>
              </a:rPr>
              <a:t>of</a:t>
            </a:r>
            <a:r>
              <a:rPr lang="cs-CZ" sz="2600" spc="-75" dirty="0">
                <a:latin typeface="+mn-lt"/>
                <a:cs typeface="Calibri" panose="020F0502020204030204" pitchFamily="34" charset="0"/>
              </a:rPr>
              <a:t> </a:t>
            </a:r>
            <a:r>
              <a:rPr sz="2600" dirty="0">
                <a:latin typeface="+mn-lt"/>
                <a:cs typeface="Calibri" panose="020F0502020204030204" pitchFamily="34" charset="0"/>
              </a:rPr>
              <a:t>the</a:t>
            </a:r>
            <a:r>
              <a:rPr lang="cs-CZ" sz="2600" dirty="0">
                <a:latin typeface="+mn-lt"/>
                <a:cs typeface="Calibri" panose="020F0502020204030204" pitchFamily="34" charset="0"/>
              </a:rPr>
              <a:t> </a:t>
            </a:r>
            <a:r>
              <a:rPr sz="2600" dirty="0">
                <a:latin typeface="+mn-lt"/>
                <a:cs typeface="Calibri" panose="020F0502020204030204" pitchFamily="34" charset="0"/>
              </a:rPr>
              <a:t>che</a:t>
            </a:r>
            <a:r>
              <a:rPr sz="2600" spc="-25" dirty="0">
                <a:latin typeface="+mn-lt"/>
                <a:cs typeface="Calibri" panose="020F0502020204030204" pitchFamily="34" charset="0"/>
              </a:rPr>
              <a:t>s</a:t>
            </a:r>
            <a:r>
              <a:rPr sz="2600" dirty="0">
                <a:latin typeface="+mn-lt"/>
                <a:cs typeface="Calibri" panose="020F0502020204030204" pitchFamily="34" charset="0"/>
              </a:rPr>
              <a:t>t, l</a:t>
            </a:r>
            <a:r>
              <a:rPr sz="2600" spc="-20" dirty="0">
                <a:latin typeface="+mn-lt"/>
                <a:cs typeface="Calibri" panose="020F0502020204030204" pitchFamily="34" charset="0"/>
              </a:rPr>
              <a:t>o</a:t>
            </a:r>
            <a:r>
              <a:rPr sz="2600" spc="-30" dirty="0">
                <a:latin typeface="+mn-lt"/>
                <a:cs typeface="Calibri" panose="020F0502020204030204" pitchFamily="34" charset="0"/>
              </a:rPr>
              <a:t>w</a:t>
            </a:r>
            <a:r>
              <a:rPr sz="2600" dirty="0">
                <a:latin typeface="+mn-lt"/>
                <a:cs typeface="Calibri" panose="020F0502020204030204" pitchFamily="34" charset="0"/>
              </a:rPr>
              <a:t>er</a:t>
            </a:r>
            <a:r>
              <a:rPr sz="2600" spc="-60" dirty="0">
                <a:latin typeface="+mn-lt"/>
                <a:cs typeface="Calibri" panose="020F0502020204030204" pitchFamily="34" charset="0"/>
              </a:rPr>
              <a:t> </a:t>
            </a:r>
            <a:r>
              <a:rPr sz="2600" dirty="0">
                <a:latin typeface="+mn-lt"/>
                <a:cs typeface="Calibri" panose="020F0502020204030204" pitchFamily="34" charset="0"/>
              </a:rPr>
              <a:t>lim</a:t>
            </a:r>
            <a:r>
              <a:rPr sz="2600" spc="-15" dirty="0">
                <a:latin typeface="+mn-lt"/>
                <a:cs typeface="Calibri" panose="020F0502020204030204" pitchFamily="34" charset="0"/>
              </a:rPr>
              <a:t>b</a:t>
            </a:r>
            <a:r>
              <a:rPr sz="2600" dirty="0">
                <a:latin typeface="+mn-lt"/>
                <a:cs typeface="Calibri" panose="020F0502020204030204" pitchFamily="34" charset="0"/>
              </a:rPr>
              <a:t>s</a:t>
            </a:r>
            <a:r>
              <a:rPr sz="2600" spc="-75" dirty="0">
                <a:latin typeface="+mn-lt"/>
                <a:cs typeface="Calibri" panose="020F0502020204030204" pitchFamily="34" charset="0"/>
              </a:rPr>
              <a:t> </a:t>
            </a:r>
            <a:r>
              <a:rPr sz="2600" spc="-5" dirty="0">
                <a:latin typeface="+mn-lt"/>
                <a:cs typeface="Calibri" panose="020F0502020204030204" pitchFamily="34" charset="0"/>
              </a:rPr>
              <a:t>p</a:t>
            </a:r>
            <a:r>
              <a:rPr sz="2600" spc="-35" dirty="0">
                <a:latin typeface="+mn-lt"/>
                <a:cs typeface="Calibri" panose="020F0502020204030204" pitchFamily="34" charset="0"/>
              </a:rPr>
              <a:t>r</a:t>
            </a:r>
            <a:r>
              <a:rPr sz="2600" dirty="0">
                <a:latin typeface="+mn-lt"/>
                <a:cs typeface="Calibri" panose="020F0502020204030204" pitchFamily="34" charset="0"/>
              </a:rPr>
              <a:t>essed</a:t>
            </a:r>
            <a:r>
              <a:rPr sz="2600" spc="-100" dirty="0">
                <a:latin typeface="+mn-lt"/>
                <a:cs typeface="Calibri" panose="020F0502020204030204" pitchFamily="34" charset="0"/>
              </a:rPr>
              <a:t> </a:t>
            </a:r>
            <a:r>
              <a:rPr sz="2600" spc="-25" dirty="0">
                <a:latin typeface="+mn-lt"/>
                <a:cs typeface="Calibri" panose="020F0502020204030204" pitchFamily="34" charset="0"/>
              </a:rPr>
              <a:t>t</a:t>
            </a:r>
            <a:r>
              <a:rPr sz="2600" dirty="0">
                <a:latin typeface="+mn-lt"/>
                <a:cs typeface="Calibri" panose="020F0502020204030204" pitchFamily="34" charset="0"/>
              </a:rPr>
              <a:t>o</a:t>
            </a:r>
            <a:r>
              <a:rPr sz="2600" spc="-65" dirty="0">
                <a:latin typeface="+mn-lt"/>
                <a:cs typeface="Calibri" panose="020F0502020204030204" pitchFamily="34" charset="0"/>
              </a:rPr>
              <a:t> </a:t>
            </a:r>
            <a:r>
              <a:rPr sz="2600" dirty="0">
                <a:latin typeface="+mn-lt"/>
                <a:cs typeface="Calibri" panose="020F0502020204030204" pitchFamily="34" charset="0"/>
              </a:rPr>
              <a:t>abdo</a:t>
            </a:r>
            <a:r>
              <a:rPr sz="2600" spc="-15" dirty="0">
                <a:latin typeface="+mn-lt"/>
                <a:cs typeface="Calibri" panose="020F0502020204030204" pitchFamily="34" charset="0"/>
              </a:rPr>
              <a:t>m</a:t>
            </a:r>
            <a:r>
              <a:rPr sz="2600" dirty="0">
                <a:latin typeface="+mn-lt"/>
                <a:cs typeface="Calibri" panose="020F0502020204030204" pitchFamily="34" charset="0"/>
              </a:rPr>
              <a:t>en, </a:t>
            </a:r>
            <a:r>
              <a:rPr sz="2600" spc="-65" dirty="0">
                <a:latin typeface="+mn-lt"/>
                <a:cs typeface="Calibri" panose="020F0502020204030204" pitchFamily="34" charset="0"/>
              </a:rPr>
              <a:t>f</a:t>
            </a:r>
            <a:r>
              <a:rPr sz="2600" spc="-15" dirty="0">
                <a:latin typeface="+mn-lt"/>
                <a:cs typeface="Calibri" panose="020F0502020204030204" pitchFamily="34" charset="0"/>
              </a:rPr>
              <a:t>e</a:t>
            </a:r>
            <a:r>
              <a:rPr sz="2600" dirty="0">
                <a:latin typeface="+mn-lt"/>
                <a:cs typeface="Calibri" panose="020F0502020204030204" pitchFamily="34" charset="0"/>
              </a:rPr>
              <a:t>tus</a:t>
            </a:r>
            <a:r>
              <a:rPr sz="2600" spc="-90" dirty="0">
                <a:latin typeface="+mn-lt"/>
                <a:cs typeface="Calibri" panose="020F0502020204030204" pitchFamily="34" charset="0"/>
              </a:rPr>
              <a:t> </a:t>
            </a:r>
            <a:r>
              <a:rPr sz="2600" spc="-35" dirty="0">
                <a:latin typeface="+mn-lt"/>
                <a:cs typeface="Calibri" panose="020F0502020204030204" pitchFamily="34" charset="0"/>
              </a:rPr>
              <a:t>t</a:t>
            </a:r>
            <a:r>
              <a:rPr sz="2600" dirty="0">
                <a:latin typeface="+mn-lt"/>
                <a:cs typeface="Calibri" panose="020F0502020204030204" pitchFamily="34" charset="0"/>
              </a:rPr>
              <a:t>a</a:t>
            </a:r>
            <a:r>
              <a:rPr sz="2600" spc="-80" dirty="0">
                <a:latin typeface="+mn-lt"/>
                <a:cs typeface="Calibri" panose="020F0502020204030204" pitchFamily="34" charset="0"/>
              </a:rPr>
              <a:t>k</a:t>
            </a:r>
            <a:r>
              <a:rPr sz="2600" dirty="0">
                <a:latin typeface="+mn-lt"/>
                <a:cs typeface="Calibri" panose="020F0502020204030204" pitchFamily="34" charset="0"/>
              </a:rPr>
              <a:t>es</a:t>
            </a:r>
            <a:r>
              <a:rPr sz="2600" spc="-75" dirty="0">
                <a:latin typeface="+mn-lt"/>
                <a:cs typeface="Calibri" panose="020F0502020204030204" pitchFamily="34" charset="0"/>
              </a:rPr>
              <a:t> </a:t>
            </a:r>
            <a:r>
              <a:rPr sz="2600" spc="-5" dirty="0">
                <a:latin typeface="+mn-lt"/>
                <a:cs typeface="Calibri" panose="020F0502020204030204" pitchFamily="34" charset="0"/>
              </a:rPr>
              <a:t>u</a:t>
            </a:r>
            <a:r>
              <a:rPr sz="2600" dirty="0">
                <a:latin typeface="+mn-lt"/>
                <a:cs typeface="Calibri" panose="020F0502020204030204" pitchFamily="34" charset="0"/>
              </a:rPr>
              <a:t>p</a:t>
            </a:r>
            <a:r>
              <a:rPr sz="2600" spc="-75" dirty="0">
                <a:latin typeface="+mn-lt"/>
                <a:cs typeface="Calibri" panose="020F0502020204030204" pitchFamily="34" charset="0"/>
              </a:rPr>
              <a:t> </a:t>
            </a:r>
            <a:r>
              <a:rPr sz="2600" i="1" dirty="0">
                <a:latin typeface="+mn-lt"/>
                <a:cs typeface="Calibri" panose="020F0502020204030204" pitchFamily="34" charset="0"/>
              </a:rPr>
              <a:t>the</a:t>
            </a:r>
            <a:r>
              <a:rPr sz="2600" i="1" spc="-70" dirty="0">
                <a:latin typeface="+mn-lt"/>
                <a:cs typeface="Calibri" panose="020F0502020204030204" pitchFamily="34" charset="0"/>
              </a:rPr>
              <a:t> </a:t>
            </a:r>
            <a:r>
              <a:rPr sz="2600" i="1" spc="-5" dirty="0">
                <a:latin typeface="+mn-lt"/>
                <a:cs typeface="Calibri" panose="020F0502020204030204" pitchFamily="34" charset="0"/>
              </a:rPr>
              <a:t>sma</a:t>
            </a:r>
            <a:r>
              <a:rPr sz="2600" i="1" dirty="0">
                <a:latin typeface="+mn-lt"/>
                <a:cs typeface="Calibri" panose="020F0502020204030204" pitchFamily="34" charset="0"/>
              </a:rPr>
              <a:t>lle</a:t>
            </a:r>
            <a:r>
              <a:rPr sz="2600" i="1" spc="-25" dirty="0">
                <a:latin typeface="+mn-lt"/>
                <a:cs typeface="Calibri" panose="020F0502020204030204" pitchFamily="34" charset="0"/>
              </a:rPr>
              <a:t>s</a:t>
            </a:r>
            <a:r>
              <a:rPr sz="2600" i="1" dirty="0">
                <a:latin typeface="+mn-lt"/>
                <a:cs typeface="Calibri" panose="020F0502020204030204" pitchFamily="34" charset="0"/>
              </a:rPr>
              <a:t>t</a:t>
            </a:r>
            <a:r>
              <a:rPr sz="2600" i="1" spc="-85" dirty="0">
                <a:latin typeface="+mn-lt"/>
                <a:cs typeface="Calibri" panose="020F0502020204030204" pitchFamily="34" charset="0"/>
              </a:rPr>
              <a:t> </a:t>
            </a:r>
            <a:r>
              <a:rPr sz="2600" i="1" spc="-5" dirty="0">
                <a:latin typeface="+mn-lt"/>
                <a:cs typeface="Calibri" panose="020F0502020204030204" pitchFamily="34" charset="0"/>
              </a:rPr>
              <a:t>poss</a:t>
            </a:r>
            <a:r>
              <a:rPr sz="2600" i="1" dirty="0">
                <a:latin typeface="+mn-lt"/>
                <a:cs typeface="Calibri" panose="020F0502020204030204" pitchFamily="34" charset="0"/>
              </a:rPr>
              <a:t>i</a:t>
            </a:r>
            <a:r>
              <a:rPr sz="2600" i="1" spc="-5" dirty="0">
                <a:latin typeface="+mn-lt"/>
                <a:cs typeface="Calibri" panose="020F0502020204030204" pitchFamily="34" charset="0"/>
              </a:rPr>
              <a:t>b</a:t>
            </a:r>
            <a:r>
              <a:rPr sz="2600" i="1" dirty="0">
                <a:latin typeface="+mn-lt"/>
                <a:cs typeface="Calibri" panose="020F0502020204030204" pitchFamily="34" charset="0"/>
              </a:rPr>
              <a:t>le </a:t>
            </a:r>
            <a:r>
              <a:rPr sz="2600" i="1" spc="-30" dirty="0">
                <a:latin typeface="+mn-lt"/>
                <a:cs typeface="Calibri" panose="020F0502020204030204" pitchFamily="34" charset="0"/>
              </a:rPr>
              <a:t>v</a:t>
            </a:r>
            <a:r>
              <a:rPr sz="2600" i="1" spc="-5" dirty="0">
                <a:latin typeface="+mn-lt"/>
                <a:cs typeface="Calibri" panose="020F0502020204030204" pitchFamily="34" charset="0"/>
              </a:rPr>
              <a:t>o</a:t>
            </a:r>
            <a:r>
              <a:rPr sz="2600" i="1" dirty="0">
                <a:latin typeface="+mn-lt"/>
                <a:cs typeface="Calibri" panose="020F0502020204030204" pitchFamily="34" charset="0"/>
              </a:rPr>
              <a:t>l</a:t>
            </a:r>
            <a:r>
              <a:rPr sz="2600" i="1" spc="-5" dirty="0">
                <a:latin typeface="+mn-lt"/>
                <a:cs typeface="Calibri" panose="020F0502020204030204" pitchFamily="34" charset="0"/>
              </a:rPr>
              <a:t>ume</a:t>
            </a:r>
            <a:endParaRPr sz="2600" i="1" dirty="0">
              <a:latin typeface="+mn-lt"/>
              <a:cs typeface="Calibri" panose="020F0502020204030204" pitchFamily="34" charset="0"/>
            </a:endParaRPr>
          </a:p>
          <a:p>
            <a:pPr marL="241300" indent="-228600">
              <a:spcBef>
                <a:spcPts val="375"/>
              </a:spcBef>
              <a:buClr>
                <a:srgbClr val="944F71"/>
              </a:buClr>
              <a:buFont typeface="Arial"/>
              <a:buChar char="•"/>
              <a:tabLst>
                <a:tab pos="241300" algn="l"/>
              </a:tabLst>
            </a:pPr>
            <a:r>
              <a:rPr sz="2600" b="1" dirty="0">
                <a:solidFill>
                  <a:srgbClr val="0000DC"/>
                </a:solidFill>
                <a:latin typeface="+mn-lt"/>
                <a:cs typeface="Calibri" panose="020F0502020204030204" pitchFamily="34" charset="0"/>
              </a:rPr>
              <a:t>ir</a:t>
            </a:r>
            <a:r>
              <a:rPr sz="2600" b="1" spc="-35" dirty="0">
                <a:solidFill>
                  <a:srgbClr val="0000DC"/>
                </a:solidFill>
                <a:latin typeface="+mn-lt"/>
                <a:cs typeface="Calibri" panose="020F0502020204030204" pitchFamily="34" charset="0"/>
              </a:rPr>
              <a:t>r</a:t>
            </a:r>
            <a:r>
              <a:rPr sz="2600" b="1" spc="-5" dirty="0">
                <a:solidFill>
                  <a:srgbClr val="0000DC"/>
                </a:solidFill>
                <a:latin typeface="+mn-lt"/>
                <a:cs typeface="Calibri" panose="020F0502020204030204" pitchFamily="34" charset="0"/>
              </a:rPr>
              <a:t>eg</a:t>
            </a:r>
            <a:r>
              <a:rPr sz="2600" b="1" spc="-10" dirty="0">
                <a:solidFill>
                  <a:srgbClr val="0000DC"/>
                </a:solidFill>
                <a:latin typeface="+mn-lt"/>
                <a:cs typeface="Calibri" panose="020F0502020204030204" pitchFamily="34" charset="0"/>
              </a:rPr>
              <a:t>u</a:t>
            </a:r>
            <a:r>
              <a:rPr sz="2600" b="1" dirty="0">
                <a:solidFill>
                  <a:srgbClr val="0000DC"/>
                </a:solidFill>
                <a:latin typeface="+mn-lt"/>
                <a:cs typeface="Calibri" panose="020F0502020204030204" pitchFamily="34" charset="0"/>
              </a:rPr>
              <a:t>l</a:t>
            </a:r>
            <a:r>
              <a:rPr sz="2600" b="1" spc="-10" dirty="0">
                <a:solidFill>
                  <a:srgbClr val="0000DC"/>
                </a:solidFill>
                <a:latin typeface="+mn-lt"/>
                <a:cs typeface="Calibri" panose="020F0502020204030204" pitchFamily="34" charset="0"/>
              </a:rPr>
              <a:t>a</a:t>
            </a:r>
            <a:r>
              <a:rPr sz="2600" b="1" dirty="0">
                <a:solidFill>
                  <a:srgbClr val="0000DC"/>
                </a:solidFill>
                <a:latin typeface="+mn-lt"/>
                <a:cs typeface="Calibri" panose="020F0502020204030204" pitchFamily="34" charset="0"/>
              </a:rPr>
              <a:t>r</a:t>
            </a:r>
            <a:r>
              <a:rPr sz="2600" b="1" spc="-55" dirty="0">
                <a:latin typeface="+mn-lt"/>
                <a:cs typeface="Calibri" panose="020F0502020204030204" pitchFamily="34" charset="0"/>
              </a:rPr>
              <a:t> </a:t>
            </a:r>
            <a:r>
              <a:rPr sz="2600" dirty="0">
                <a:latin typeface="+mn-lt"/>
                <a:cs typeface="Calibri" panose="020F0502020204030204" pitchFamily="34" charset="0"/>
              </a:rPr>
              <a:t>=</a:t>
            </a:r>
            <a:r>
              <a:rPr sz="2600" spc="-55" dirty="0">
                <a:latin typeface="+mn-lt"/>
                <a:cs typeface="Calibri" panose="020F0502020204030204" pitchFamily="34" charset="0"/>
              </a:rPr>
              <a:t> </a:t>
            </a:r>
            <a:r>
              <a:rPr sz="2600" dirty="0">
                <a:latin typeface="+mn-lt"/>
                <a:cs typeface="Calibri" panose="020F0502020204030204" pitchFamily="34" charset="0"/>
              </a:rPr>
              <a:t>each</a:t>
            </a:r>
            <a:r>
              <a:rPr sz="2600" spc="-95" dirty="0">
                <a:latin typeface="+mn-lt"/>
                <a:cs typeface="Calibri" panose="020F0502020204030204" pitchFamily="34" charset="0"/>
              </a:rPr>
              <a:t> </a:t>
            </a:r>
            <a:r>
              <a:rPr sz="2600" spc="-5" dirty="0">
                <a:latin typeface="+mn-lt"/>
                <a:cs typeface="Calibri" panose="020F0502020204030204" pitchFamily="34" charset="0"/>
              </a:rPr>
              <a:t>other</a:t>
            </a:r>
            <a:endParaRPr sz="260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220901" y="1629911"/>
            <a:ext cx="2808222" cy="41798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727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17715" y="337069"/>
            <a:ext cx="9135021" cy="820674"/>
          </a:xfrm>
          <a:prstGeom prst="rect">
            <a:avLst/>
          </a:prstGeom>
        </p:spPr>
        <p:txBody>
          <a:bodyPr vert="horz" wrap="square" lIns="0" tIns="339217" rIns="0" bIns="0" rtlCol="0" anchor="ctr">
            <a:spAutoFit/>
          </a:bodyPr>
          <a:lstStyle/>
          <a:p>
            <a:pPr marL="518795"/>
            <a:r>
              <a:rPr sz="3200" spc="-50" dirty="0">
                <a:solidFill>
                  <a:srgbClr val="0000DC"/>
                </a:solidFill>
              </a:rPr>
              <a:t>P</a:t>
            </a:r>
            <a:r>
              <a:rPr sz="3200" spc="-120" dirty="0">
                <a:solidFill>
                  <a:srgbClr val="0000DC"/>
                </a:solidFill>
              </a:rPr>
              <a:t>h</a:t>
            </a:r>
            <a:r>
              <a:rPr sz="3200" spc="-90" dirty="0">
                <a:solidFill>
                  <a:srgbClr val="0000DC"/>
                </a:solidFill>
              </a:rPr>
              <a:t>y</a:t>
            </a:r>
            <a:r>
              <a:rPr sz="3200" spc="-40" dirty="0">
                <a:solidFill>
                  <a:srgbClr val="0000DC"/>
                </a:solidFill>
              </a:rPr>
              <a:t>s</a:t>
            </a:r>
            <a:r>
              <a:rPr sz="3200" spc="-25" dirty="0">
                <a:solidFill>
                  <a:srgbClr val="0000DC"/>
                </a:solidFill>
              </a:rPr>
              <a:t>i</a:t>
            </a:r>
            <a:r>
              <a:rPr sz="3200" spc="-45" dirty="0">
                <a:solidFill>
                  <a:srgbClr val="0000DC"/>
                </a:solidFill>
              </a:rPr>
              <a:t>o</a:t>
            </a:r>
            <a:r>
              <a:rPr sz="3200" spc="-25" dirty="0">
                <a:solidFill>
                  <a:srgbClr val="0000DC"/>
                </a:solidFill>
              </a:rPr>
              <a:t>l</a:t>
            </a:r>
            <a:r>
              <a:rPr sz="3200" spc="-30" dirty="0">
                <a:solidFill>
                  <a:srgbClr val="0000DC"/>
                </a:solidFill>
              </a:rPr>
              <a:t>o</a:t>
            </a:r>
            <a:r>
              <a:rPr sz="3200" spc="-55" dirty="0">
                <a:solidFill>
                  <a:srgbClr val="0000DC"/>
                </a:solidFill>
              </a:rPr>
              <a:t>g</a:t>
            </a:r>
            <a:r>
              <a:rPr sz="3200" spc="-25" dirty="0">
                <a:solidFill>
                  <a:srgbClr val="0000DC"/>
                </a:solidFill>
              </a:rPr>
              <a:t>i</a:t>
            </a:r>
            <a:r>
              <a:rPr sz="3200" spc="-70" dirty="0">
                <a:solidFill>
                  <a:srgbClr val="0000DC"/>
                </a:solidFill>
              </a:rPr>
              <a:t>c</a:t>
            </a:r>
            <a:r>
              <a:rPr sz="3200" spc="-40" dirty="0">
                <a:solidFill>
                  <a:srgbClr val="0000DC"/>
                </a:solidFill>
              </a:rPr>
              <a:t>a</a:t>
            </a:r>
            <a:r>
              <a:rPr sz="3200" spc="-10" dirty="0">
                <a:solidFill>
                  <a:srgbClr val="0000DC"/>
                </a:solidFill>
              </a:rPr>
              <a:t>l</a:t>
            </a:r>
            <a:r>
              <a:rPr sz="3200" spc="-85" dirty="0">
                <a:solidFill>
                  <a:srgbClr val="0000DC"/>
                </a:solidFill>
              </a:rPr>
              <a:t> </a:t>
            </a:r>
            <a:r>
              <a:rPr sz="3200" spc="-140" dirty="0">
                <a:solidFill>
                  <a:srgbClr val="0000DC"/>
                </a:solidFill>
              </a:rPr>
              <a:t>f</a:t>
            </a:r>
            <a:r>
              <a:rPr sz="3200" spc="-65" dirty="0">
                <a:solidFill>
                  <a:srgbClr val="0000DC"/>
                </a:solidFill>
              </a:rPr>
              <a:t>e</a:t>
            </a:r>
            <a:r>
              <a:rPr sz="3200" spc="-30" dirty="0">
                <a:solidFill>
                  <a:srgbClr val="0000DC"/>
                </a:solidFill>
              </a:rPr>
              <a:t>t</a:t>
            </a:r>
            <a:r>
              <a:rPr sz="3200" spc="-50" dirty="0">
                <a:solidFill>
                  <a:srgbClr val="0000DC"/>
                </a:solidFill>
              </a:rPr>
              <a:t>u</a:t>
            </a:r>
            <a:r>
              <a:rPr sz="3200" spc="-20" dirty="0">
                <a:solidFill>
                  <a:srgbClr val="0000DC"/>
                </a:solidFill>
              </a:rPr>
              <a:t>s</a:t>
            </a:r>
            <a:r>
              <a:rPr sz="3200" spc="-80" dirty="0">
                <a:solidFill>
                  <a:srgbClr val="0000DC"/>
                </a:solidFill>
              </a:rPr>
              <a:t> </a:t>
            </a:r>
            <a:r>
              <a:rPr sz="3200" spc="-50" dirty="0">
                <a:solidFill>
                  <a:srgbClr val="0000DC"/>
                </a:solidFill>
              </a:rPr>
              <a:t>p</a:t>
            </a:r>
            <a:r>
              <a:rPr sz="3200" spc="-20" dirty="0">
                <a:solidFill>
                  <a:srgbClr val="0000DC"/>
                </a:solidFill>
              </a:rPr>
              <a:t>o</a:t>
            </a:r>
            <a:r>
              <a:rPr sz="3200" spc="-40" dirty="0">
                <a:solidFill>
                  <a:srgbClr val="0000DC"/>
                </a:solidFill>
              </a:rPr>
              <a:t>s</a:t>
            </a:r>
            <a:r>
              <a:rPr sz="3200" spc="-25" dirty="0">
                <a:solidFill>
                  <a:srgbClr val="0000DC"/>
                </a:solidFill>
              </a:rPr>
              <a:t>i</a:t>
            </a:r>
            <a:r>
              <a:rPr sz="3200" spc="-45" dirty="0">
                <a:solidFill>
                  <a:srgbClr val="0000DC"/>
                </a:solidFill>
              </a:rPr>
              <a:t>t</a:t>
            </a:r>
            <a:r>
              <a:rPr sz="3200" spc="-25" dirty="0">
                <a:solidFill>
                  <a:srgbClr val="0000DC"/>
                </a:solidFill>
              </a:rPr>
              <a:t>i</a:t>
            </a:r>
            <a:r>
              <a:rPr sz="3200" spc="-30" dirty="0">
                <a:solidFill>
                  <a:srgbClr val="0000DC"/>
                </a:solidFill>
              </a:rPr>
              <a:t>o</a:t>
            </a:r>
            <a:r>
              <a:rPr sz="3200" spc="-25" dirty="0">
                <a:solidFill>
                  <a:srgbClr val="0000DC"/>
                </a:solidFill>
              </a:rPr>
              <a:t>n</a:t>
            </a:r>
            <a:r>
              <a:rPr sz="3200" spc="-95" dirty="0">
                <a:solidFill>
                  <a:srgbClr val="0000DC"/>
                </a:solidFill>
              </a:rPr>
              <a:t> </a:t>
            </a:r>
            <a:r>
              <a:rPr sz="3200" spc="-15" dirty="0">
                <a:solidFill>
                  <a:srgbClr val="0000DC"/>
                </a:solidFill>
              </a:rPr>
              <a:t>in</a:t>
            </a:r>
            <a:r>
              <a:rPr sz="3200" spc="-80" dirty="0">
                <a:solidFill>
                  <a:srgbClr val="0000DC"/>
                </a:solidFill>
              </a:rPr>
              <a:t> </a:t>
            </a:r>
            <a:r>
              <a:rPr sz="3200" spc="-50" dirty="0">
                <a:solidFill>
                  <a:srgbClr val="0000DC"/>
                </a:solidFill>
              </a:rPr>
              <a:t>u</a:t>
            </a:r>
            <a:r>
              <a:rPr sz="3200" spc="-70" dirty="0">
                <a:solidFill>
                  <a:srgbClr val="0000DC"/>
                </a:solidFill>
              </a:rPr>
              <a:t>t</a:t>
            </a:r>
            <a:r>
              <a:rPr sz="3200" spc="-50" dirty="0">
                <a:solidFill>
                  <a:srgbClr val="0000DC"/>
                </a:solidFill>
              </a:rPr>
              <a:t>e</a:t>
            </a:r>
            <a:r>
              <a:rPr sz="3200" spc="-55" dirty="0">
                <a:solidFill>
                  <a:srgbClr val="0000DC"/>
                </a:solidFill>
              </a:rPr>
              <a:t>ru</a:t>
            </a:r>
            <a:r>
              <a:rPr sz="3200" spc="-20" dirty="0">
                <a:solidFill>
                  <a:srgbClr val="0000DC"/>
                </a:solidFill>
              </a:rPr>
              <a:t>s</a:t>
            </a:r>
            <a:endParaRPr sz="3200" dirty="0">
              <a:solidFill>
                <a:srgbClr val="0000DC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49507" y="1628815"/>
            <a:ext cx="4661646" cy="4095993"/>
          </a:xfrm>
          <a:prstGeom prst="rect">
            <a:avLst/>
          </a:prstGeom>
          <a:ln w="28575">
            <a:solidFill>
              <a:srgbClr val="0000DC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ts val="3650"/>
              </a:lnSpc>
              <a:buClr>
                <a:srgbClr val="944F71"/>
              </a:buClr>
              <a:buFont typeface="Arial"/>
              <a:buChar char="•"/>
              <a:tabLst>
                <a:tab pos="241300" algn="l"/>
              </a:tabLst>
            </a:pPr>
            <a:r>
              <a:rPr lang="cs-CZ" sz="3200" b="1" dirty="0">
                <a:latin typeface="+mn-lt"/>
                <a:cs typeface="Calibri"/>
              </a:rPr>
              <a:t>l</a:t>
            </a:r>
            <a:r>
              <a:rPr sz="3200" b="1" dirty="0" err="1">
                <a:latin typeface="+mn-lt"/>
                <a:cs typeface="Calibri"/>
              </a:rPr>
              <a:t>ongi</a:t>
            </a:r>
            <a:r>
              <a:rPr sz="3200" b="1" spc="10" dirty="0" err="1">
                <a:latin typeface="+mn-lt"/>
                <a:cs typeface="Calibri"/>
              </a:rPr>
              <a:t>t</a:t>
            </a:r>
            <a:r>
              <a:rPr sz="3200" b="1" dirty="0" err="1">
                <a:latin typeface="+mn-lt"/>
                <a:cs typeface="Calibri"/>
              </a:rPr>
              <a:t>ud</a:t>
            </a:r>
            <a:r>
              <a:rPr sz="3200" b="1" spc="-15" dirty="0" err="1">
                <a:latin typeface="+mn-lt"/>
                <a:cs typeface="Calibri"/>
              </a:rPr>
              <a:t>i</a:t>
            </a:r>
            <a:r>
              <a:rPr sz="3200" b="1" dirty="0" err="1">
                <a:latin typeface="+mn-lt"/>
                <a:cs typeface="Calibri"/>
              </a:rPr>
              <a:t>n</a:t>
            </a:r>
            <a:r>
              <a:rPr sz="3200" b="1" spc="-15" dirty="0" err="1">
                <a:latin typeface="+mn-lt"/>
                <a:cs typeface="Calibri"/>
              </a:rPr>
              <a:t>a</a:t>
            </a:r>
            <a:r>
              <a:rPr sz="3200" b="1" spc="-10" dirty="0" err="1">
                <a:latin typeface="+mn-lt"/>
                <a:cs typeface="Calibri"/>
              </a:rPr>
              <a:t>l</a:t>
            </a:r>
            <a:r>
              <a:rPr sz="3200" b="1" spc="-110" dirty="0">
                <a:latin typeface="+mn-lt"/>
                <a:cs typeface="Times New Roman"/>
              </a:rPr>
              <a:t> </a:t>
            </a:r>
            <a:r>
              <a:rPr sz="3200" b="1" dirty="0">
                <a:solidFill>
                  <a:srgbClr val="0000DC"/>
                </a:solidFill>
                <a:latin typeface="+mn-lt"/>
                <a:cs typeface="Calibri"/>
              </a:rPr>
              <a:t>si</a:t>
            </a:r>
            <a:r>
              <a:rPr sz="3200" b="1" spc="10" dirty="0">
                <a:solidFill>
                  <a:srgbClr val="0000DC"/>
                </a:solidFill>
                <a:latin typeface="+mn-lt"/>
                <a:cs typeface="Calibri"/>
              </a:rPr>
              <a:t>t</a:t>
            </a:r>
            <a:r>
              <a:rPr sz="3200" b="1" dirty="0">
                <a:solidFill>
                  <a:srgbClr val="0000DC"/>
                </a:solidFill>
                <a:latin typeface="+mn-lt"/>
                <a:cs typeface="Calibri"/>
              </a:rPr>
              <a:t>us</a:t>
            </a:r>
            <a:r>
              <a:rPr sz="3200" b="1" spc="-105" dirty="0">
                <a:latin typeface="+mn-lt"/>
                <a:cs typeface="Times New Roman"/>
              </a:rPr>
              <a:t> </a:t>
            </a:r>
            <a:r>
              <a:rPr sz="3200" b="1" spc="-15" dirty="0">
                <a:latin typeface="+mn-lt"/>
                <a:cs typeface="Calibri"/>
              </a:rPr>
              <a:t>b</a:t>
            </a:r>
            <a:r>
              <a:rPr sz="3200" b="1" dirty="0">
                <a:latin typeface="+mn-lt"/>
                <a:cs typeface="Calibri"/>
              </a:rPr>
              <a:t>y</a:t>
            </a:r>
            <a:endParaRPr sz="3200" dirty="0">
              <a:latin typeface="+mn-lt"/>
              <a:cs typeface="Calibri"/>
            </a:endParaRPr>
          </a:p>
          <a:p>
            <a:pPr marL="241300">
              <a:lnSpc>
                <a:spcPts val="3650"/>
              </a:lnSpc>
            </a:pPr>
            <a:r>
              <a:rPr lang="cs-CZ" sz="3200" b="1" dirty="0">
                <a:latin typeface="+mn-lt"/>
                <a:cs typeface="Calibri"/>
              </a:rPr>
              <a:t>h</a:t>
            </a:r>
            <a:r>
              <a:rPr sz="3200" b="1" spc="-15" dirty="0" err="1">
                <a:latin typeface="+mn-lt"/>
                <a:cs typeface="Calibri"/>
              </a:rPr>
              <a:t>e</a:t>
            </a:r>
            <a:r>
              <a:rPr sz="3200" b="1" dirty="0" err="1">
                <a:latin typeface="+mn-lt"/>
                <a:cs typeface="Calibri"/>
              </a:rPr>
              <a:t>ad</a:t>
            </a:r>
            <a:endParaRPr lang="cs-CZ" sz="3200" b="1" dirty="0">
              <a:latin typeface="+mn-lt"/>
              <a:cs typeface="Calibri"/>
            </a:endParaRPr>
          </a:p>
          <a:p>
            <a:pPr marL="241300" marR="1220470" indent="-228600">
              <a:lnSpc>
                <a:spcPts val="3460"/>
              </a:lnSpc>
              <a:spcBef>
                <a:spcPts val="2350"/>
              </a:spcBef>
              <a:buClr>
                <a:srgbClr val="944F71"/>
              </a:buClr>
              <a:buFont typeface="Arial"/>
              <a:buChar char="•"/>
              <a:tabLst>
                <a:tab pos="241300" algn="l"/>
              </a:tabLst>
            </a:pPr>
            <a:r>
              <a:rPr lang="cs-CZ" sz="3200" b="1" dirty="0">
                <a:latin typeface="+mn-lt"/>
                <a:cs typeface="Calibri"/>
              </a:rPr>
              <a:t>f</a:t>
            </a:r>
            <a:r>
              <a:rPr lang="en-US" sz="3200" b="1" dirty="0" err="1">
                <a:latin typeface="+mn-lt"/>
                <a:cs typeface="Calibri"/>
              </a:rPr>
              <a:t>i</a:t>
            </a:r>
            <a:r>
              <a:rPr lang="en-US" sz="3200" b="1" spc="-30" dirty="0" err="1">
                <a:latin typeface="+mn-lt"/>
                <a:cs typeface="Calibri"/>
              </a:rPr>
              <a:t>rs</a:t>
            </a:r>
            <a:r>
              <a:rPr lang="en-US" sz="3200" b="1" dirty="0" err="1">
                <a:latin typeface="+mn-lt"/>
                <a:cs typeface="Calibri"/>
              </a:rPr>
              <a:t>t</a:t>
            </a:r>
            <a:r>
              <a:rPr lang="en-US" sz="3200" b="1" spc="-100" dirty="0">
                <a:latin typeface="+mn-lt"/>
                <a:cs typeface="Times New Roman"/>
              </a:rPr>
              <a:t> </a:t>
            </a:r>
            <a:r>
              <a:rPr lang="en-US" sz="3200" b="1" dirty="0">
                <a:latin typeface="+mn-lt"/>
                <a:cs typeface="Calibri"/>
              </a:rPr>
              <a:t>o</a:t>
            </a:r>
            <a:r>
              <a:rPr lang="en-US" sz="3200" b="1" spc="-35" dirty="0">
                <a:latin typeface="+mn-lt"/>
                <a:cs typeface="Calibri"/>
              </a:rPr>
              <a:t>r</a:t>
            </a:r>
            <a:r>
              <a:rPr lang="en-US" sz="3200" b="1" dirty="0">
                <a:latin typeface="+mn-lt"/>
                <a:cs typeface="Calibri"/>
              </a:rPr>
              <a:t>dinary</a:t>
            </a:r>
            <a:r>
              <a:rPr lang="en-US" sz="3200" b="1" dirty="0">
                <a:latin typeface="+mn-lt"/>
                <a:cs typeface="Times New Roman"/>
              </a:rPr>
              <a:t> </a:t>
            </a:r>
            <a:r>
              <a:rPr lang="en-US" sz="3200" b="1" dirty="0">
                <a:solidFill>
                  <a:srgbClr val="0000DC"/>
                </a:solidFill>
                <a:latin typeface="+mn-lt"/>
                <a:cs typeface="Calibri"/>
              </a:rPr>
              <a:t>posi</a:t>
            </a:r>
            <a:r>
              <a:rPr lang="en-US" sz="3200" b="1" spc="5" dirty="0">
                <a:solidFill>
                  <a:srgbClr val="0000DC"/>
                </a:solidFill>
                <a:latin typeface="+mn-lt"/>
                <a:cs typeface="Calibri"/>
              </a:rPr>
              <a:t>t</a:t>
            </a:r>
            <a:r>
              <a:rPr lang="en-US" sz="3200" b="1" dirty="0">
                <a:solidFill>
                  <a:srgbClr val="0000DC"/>
                </a:solidFill>
                <a:latin typeface="+mn-lt"/>
                <a:cs typeface="Calibri"/>
              </a:rPr>
              <a:t>ion</a:t>
            </a:r>
            <a:endParaRPr lang="cs-CZ" sz="3200" b="1" dirty="0">
              <a:solidFill>
                <a:srgbClr val="0000DC"/>
              </a:solidFill>
              <a:latin typeface="+mn-lt"/>
              <a:cs typeface="Calibri"/>
            </a:endParaRPr>
          </a:p>
          <a:p>
            <a:pPr marL="241300" marR="1220470" indent="-228600">
              <a:lnSpc>
                <a:spcPts val="3460"/>
              </a:lnSpc>
              <a:spcBef>
                <a:spcPts val="2350"/>
              </a:spcBef>
              <a:buClr>
                <a:srgbClr val="944F71"/>
              </a:buClr>
              <a:buFont typeface="Arial"/>
              <a:buChar char="•"/>
              <a:tabLst>
                <a:tab pos="241300" algn="l"/>
              </a:tabLst>
            </a:pPr>
            <a:r>
              <a:rPr lang="cs-CZ" sz="3200" b="1" spc="-5" dirty="0">
                <a:solidFill>
                  <a:srgbClr val="0000DC"/>
                </a:solidFill>
                <a:latin typeface="+mn-lt"/>
                <a:cs typeface="Calibri"/>
              </a:rPr>
              <a:t>p</a:t>
            </a:r>
            <a:r>
              <a:rPr lang="en-US" sz="3200" b="1" spc="-40" dirty="0" err="1">
                <a:solidFill>
                  <a:srgbClr val="0000DC"/>
                </a:solidFill>
                <a:latin typeface="+mn-lt"/>
                <a:cs typeface="Calibri"/>
              </a:rPr>
              <a:t>ra</a:t>
            </a:r>
            <a:r>
              <a:rPr lang="en-US" sz="3200" b="1" spc="-5" dirty="0" err="1">
                <a:solidFill>
                  <a:srgbClr val="0000DC"/>
                </a:solidFill>
                <a:latin typeface="+mn-lt"/>
                <a:cs typeface="Calibri"/>
              </a:rPr>
              <a:t>ese</a:t>
            </a:r>
            <a:r>
              <a:rPr lang="en-US" sz="3200" b="1" spc="-30" dirty="0" err="1">
                <a:solidFill>
                  <a:srgbClr val="0000DC"/>
                </a:solidFill>
                <a:latin typeface="+mn-lt"/>
                <a:cs typeface="Calibri"/>
              </a:rPr>
              <a:t>n</a:t>
            </a:r>
            <a:r>
              <a:rPr lang="en-US" sz="3200" b="1" spc="-35" dirty="0" err="1">
                <a:solidFill>
                  <a:srgbClr val="0000DC"/>
                </a:solidFill>
                <a:latin typeface="+mn-lt"/>
                <a:cs typeface="Calibri"/>
              </a:rPr>
              <a:t>t</a:t>
            </a:r>
            <a:r>
              <a:rPr lang="en-US" sz="3200" b="1" spc="-25" dirty="0" err="1">
                <a:solidFill>
                  <a:srgbClr val="0000DC"/>
                </a:solidFill>
                <a:latin typeface="+mn-lt"/>
                <a:cs typeface="Calibri"/>
              </a:rPr>
              <a:t>a</a:t>
            </a:r>
            <a:r>
              <a:rPr lang="en-US" sz="3200" b="1" dirty="0" err="1">
                <a:solidFill>
                  <a:srgbClr val="0000DC"/>
                </a:solidFill>
                <a:latin typeface="+mn-lt"/>
                <a:cs typeface="Calibri"/>
              </a:rPr>
              <a:t>tio</a:t>
            </a:r>
            <a:r>
              <a:rPr lang="en-US" sz="3200" b="1" spc="-110" dirty="0">
                <a:solidFill>
                  <a:srgbClr val="0000DC"/>
                </a:solidFill>
                <a:latin typeface="+mn-lt"/>
                <a:cs typeface="Times New Roman"/>
              </a:rPr>
              <a:t> </a:t>
            </a:r>
            <a:r>
              <a:rPr lang="en-US" sz="3200" b="1" spc="-15" dirty="0">
                <a:latin typeface="+mn-lt"/>
                <a:cs typeface="Calibri"/>
              </a:rPr>
              <a:t>b</a:t>
            </a:r>
            <a:r>
              <a:rPr lang="en-US" sz="3200" b="1" dirty="0">
                <a:latin typeface="+mn-lt"/>
                <a:cs typeface="Calibri"/>
              </a:rPr>
              <a:t>y</a:t>
            </a:r>
            <a:r>
              <a:rPr lang="en-US" sz="3200" b="1" spc="-85" dirty="0">
                <a:latin typeface="+mn-lt"/>
                <a:cs typeface="Times New Roman"/>
              </a:rPr>
              <a:t> </a:t>
            </a:r>
            <a:r>
              <a:rPr lang="en-US" sz="3200" b="1" dirty="0">
                <a:latin typeface="+mn-lt"/>
                <a:cs typeface="Calibri"/>
              </a:rPr>
              <a:t>head</a:t>
            </a:r>
            <a:r>
              <a:rPr lang="en-US" sz="3200" b="1" dirty="0">
                <a:latin typeface="+mn-lt"/>
                <a:cs typeface="Times New Roman"/>
              </a:rPr>
              <a:t> </a:t>
            </a:r>
            <a:r>
              <a:rPr lang="en-US" sz="3200" b="1" dirty="0">
                <a:latin typeface="+mn-lt"/>
                <a:cs typeface="Calibri"/>
              </a:rPr>
              <a:t>(</a:t>
            </a:r>
            <a:r>
              <a:rPr lang="en-US" sz="3200" b="1" spc="-35" dirty="0">
                <a:latin typeface="+mn-lt"/>
                <a:cs typeface="Calibri"/>
              </a:rPr>
              <a:t>v</a:t>
            </a:r>
            <a:r>
              <a:rPr lang="en-US" sz="3200" b="1" spc="-5" dirty="0">
                <a:latin typeface="+mn-lt"/>
                <a:cs typeface="Calibri"/>
              </a:rPr>
              <a:t>er</a:t>
            </a:r>
            <a:r>
              <a:rPr lang="en-US" sz="3200" b="1" spc="-35" dirty="0">
                <a:latin typeface="+mn-lt"/>
                <a:cs typeface="Calibri"/>
              </a:rPr>
              <a:t>t</a:t>
            </a:r>
            <a:r>
              <a:rPr lang="en-US" sz="3200" b="1" spc="-55" dirty="0">
                <a:latin typeface="+mn-lt"/>
                <a:cs typeface="Calibri"/>
              </a:rPr>
              <a:t>e</a:t>
            </a:r>
            <a:r>
              <a:rPr lang="en-US" sz="3200" b="1" spc="-5" dirty="0">
                <a:latin typeface="+mn-lt"/>
                <a:cs typeface="Calibri"/>
              </a:rPr>
              <a:t>x)</a:t>
            </a:r>
            <a:endParaRPr lang="cs-CZ" sz="3200" b="1" spc="-5" dirty="0">
              <a:latin typeface="+mn-lt"/>
              <a:cs typeface="Calibri"/>
            </a:endParaRPr>
          </a:p>
          <a:p>
            <a:pPr marL="241300" indent="-228600">
              <a:spcBef>
                <a:spcPts val="1870"/>
              </a:spcBef>
              <a:buClr>
                <a:srgbClr val="944F71"/>
              </a:buClr>
              <a:buFont typeface="Arial"/>
              <a:buChar char="•"/>
              <a:tabLst>
                <a:tab pos="241300" algn="l"/>
              </a:tabLst>
            </a:pPr>
            <a:r>
              <a:rPr lang="cs-CZ" sz="3200" b="1" spc="-55" dirty="0">
                <a:latin typeface="+mn-lt"/>
                <a:cs typeface="Calibri"/>
              </a:rPr>
              <a:t>r</a:t>
            </a:r>
            <a:r>
              <a:rPr lang="en-US" sz="3200" b="1" spc="-5" dirty="0" err="1">
                <a:latin typeface="+mn-lt"/>
                <a:cs typeface="Calibri"/>
              </a:rPr>
              <a:t>egula</a:t>
            </a:r>
            <a:r>
              <a:rPr lang="en-US" sz="3200" b="1" dirty="0" err="1">
                <a:latin typeface="+mn-lt"/>
                <a:cs typeface="Calibri"/>
              </a:rPr>
              <a:t>r</a:t>
            </a:r>
            <a:r>
              <a:rPr lang="en-US" sz="3200" b="1" spc="-95" dirty="0">
                <a:latin typeface="+mn-lt"/>
                <a:cs typeface="Times New Roman"/>
              </a:rPr>
              <a:t> </a:t>
            </a:r>
            <a:r>
              <a:rPr lang="en-US" sz="3200" b="1" dirty="0">
                <a:solidFill>
                  <a:srgbClr val="0000DC"/>
                </a:solidFill>
                <a:latin typeface="+mn-lt"/>
                <a:cs typeface="Calibri"/>
              </a:rPr>
              <a:t>ha</a:t>
            </a:r>
            <a:r>
              <a:rPr lang="en-US" sz="3200" b="1" spc="-15" dirty="0">
                <a:solidFill>
                  <a:srgbClr val="0000DC"/>
                </a:solidFill>
                <a:latin typeface="+mn-lt"/>
                <a:cs typeface="Calibri"/>
              </a:rPr>
              <a:t>b</a:t>
            </a:r>
            <a:r>
              <a:rPr lang="en-US" sz="3200" b="1" dirty="0">
                <a:solidFill>
                  <a:srgbClr val="0000DC"/>
                </a:solidFill>
                <a:latin typeface="+mn-lt"/>
                <a:cs typeface="Calibri"/>
              </a:rPr>
              <a:t>itus</a:t>
            </a:r>
            <a:endParaRPr sz="3200" dirty="0">
              <a:solidFill>
                <a:srgbClr val="0000DC"/>
              </a:solidFill>
              <a:latin typeface="+mn-lt"/>
              <a:cs typeface="Calibri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D11C9B59-EA99-4556-AAEC-AD412EEA35A0}"/>
              </a:ext>
            </a:extLst>
          </p:cNvPr>
          <p:cNvSpPr/>
          <p:nvPr/>
        </p:nvSpPr>
        <p:spPr>
          <a:xfrm>
            <a:off x="6791763" y="1628815"/>
            <a:ext cx="3750730" cy="40959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28575">
            <a:solidFill>
              <a:srgbClr val="0000D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04718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07BB14FF-DDBF-42A4-A339-0F76BD96D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668" y="1044136"/>
            <a:ext cx="4237204" cy="5475987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7032" y="119849"/>
            <a:ext cx="10972800" cy="588083"/>
          </a:xfrm>
          <a:prstGeom prst="rect">
            <a:avLst/>
          </a:prstGeom>
        </p:spPr>
        <p:txBody>
          <a:bodyPr vert="horz" wrap="square" lIns="0" tIns="74396" rIns="0" bIns="0" rtlCol="0" anchor="ctr">
            <a:spAutoFit/>
          </a:bodyPr>
          <a:lstStyle/>
          <a:p>
            <a:pPr marL="509270" algn="ctr"/>
            <a:r>
              <a:rPr sz="3600" spc="-65" dirty="0"/>
              <a:t>M</a:t>
            </a:r>
            <a:r>
              <a:rPr sz="3600" spc="-35" dirty="0"/>
              <a:t>a</a:t>
            </a:r>
            <a:r>
              <a:rPr sz="3600" spc="-20" dirty="0"/>
              <a:t>r</a:t>
            </a:r>
            <a:r>
              <a:rPr sz="3600" spc="-75" dirty="0"/>
              <a:t>k</a:t>
            </a:r>
            <a:r>
              <a:rPr sz="3600" dirty="0"/>
              <a:t>s</a:t>
            </a:r>
            <a:r>
              <a:rPr sz="3600" spc="-200" dirty="0">
                <a:cs typeface="Times New Roman"/>
              </a:rPr>
              <a:t> </a:t>
            </a:r>
            <a:r>
              <a:rPr sz="3600" spc="-30" dirty="0"/>
              <a:t>o</a:t>
            </a:r>
            <a:r>
              <a:rPr sz="3600" dirty="0"/>
              <a:t>f</a:t>
            </a:r>
            <a:r>
              <a:rPr sz="3600" spc="-165" dirty="0">
                <a:cs typeface="Times New Roman"/>
              </a:rPr>
              <a:t> </a:t>
            </a:r>
            <a:r>
              <a:rPr sz="3600" dirty="0"/>
              <a:t>f</a:t>
            </a:r>
            <a:r>
              <a:rPr sz="3600" spc="-55" dirty="0"/>
              <a:t>u</a:t>
            </a:r>
            <a:r>
              <a:rPr sz="3600" spc="-40" dirty="0"/>
              <a:t>l</a:t>
            </a:r>
            <a:r>
              <a:rPr sz="3600" spc="-25" dirty="0"/>
              <a:t>l</a:t>
            </a:r>
            <a:r>
              <a:rPr sz="3600" spc="-30" dirty="0"/>
              <a:t>-</a:t>
            </a:r>
            <a:r>
              <a:rPr sz="3600" spc="-85" dirty="0"/>
              <a:t>t</a:t>
            </a:r>
            <a:r>
              <a:rPr sz="3600" spc="-45" dirty="0"/>
              <a:t>e</a:t>
            </a:r>
            <a:r>
              <a:rPr sz="3600" spc="-30" dirty="0"/>
              <a:t>r</a:t>
            </a:r>
            <a:r>
              <a:rPr sz="3600" dirty="0"/>
              <a:t>m</a:t>
            </a:r>
            <a:r>
              <a:rPr sz="3600" spc="-225" dirty="0">
                <a:cs typeface="Times New Roman"/>
              </a:rPr>
              <a:t> </a:t>
            </a:r>
            <a:r>
              <a:rPr sz="3600" spc="-145" dirty="0"/>
              <a:t>f</a:t>
            </a:r>
            <a:r>
              <a:rPr sz="3600" spc="-55" dirty="0"/>
              <a:t>e</a:t>
            </a:r>
            <a:r>
              <a:rPr sz="3600" spc="-40" dirty="0"/>
              <a:t>t</a:t>
            </a:r>
            <a:r>
              <a:rPr sz="3600" spc="-45" dirty="0"/>
              <a:t>u</a:t>
            </a:r>
            <a:r>
              <a:rPr sz="3600" dirty="0"/>
              <a:t>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7274" y="1044137"/>
            <a:ext cx="6581394" cy="54759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b="1" spc="-15" dirty="0">
                <a:latin typeface="Arial"/>
                <a:cs typeface="Arial"/>
              </a:rPr>
              <a:t>Main</a:t>
            </a:r>
            <a:r>
              <a:rPr sz="2400" b="1" spc="45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Arial"/>
                <a:cs typeface="Arial"/>
              </a:rPr>
              <a:t>ch</a:t>
            </a:r>
            <a:r>
              <a:rPr sz="2400" b="1" spc="-10" dirty="0">
                <a:latin typeface="Arial"/>
                <a:cs typeface="Arial"/>
              </a:rPr>
              <a:t>a</a:t>
            </a:r>
            <a:r>
              <a:rPr sz="2400" b="1" spc="-5" dirty="0">
                <a:latin typeface="Arial"/>
                <a:cs typeface="Arial"/>
              </a:rPr>
              <a:t>racters</a:t>
            </a:r>
            <a:endParaRPr sz="2400" dirty="0">
              <a:latin typeface="Arial"/>
              <a:cs typeface="Arial"/>
            </a:endParaRPr>
          </a:p>
          <a:p>
            <a:pPr marL="241300" indent="-228600">
              <a:spcBef>
                <a:spcPts val="420"/>
              </a:spcBef>
              <a:buClr>
                <a:srgbClr val="944F71"/>
              </a:buClr>
              <a:buFont typeface="Arial"/>
              <a:buChar char="•"/>
              <a:tabLst>
                <a:tab pos="241300" algn="l"/>
              </a:tabLst>
            </a:pPr>
            <a:r>
              <a:rPr sz="2000" spc="-5" dirty="0">
                <a:latin typeface="Arial"/>
                <a:cs typeface="Arial"/>
              </a:rPr>
              <a:t>l</a:t>
            </a:r>
            <a:r>
              <a:rPr sz="2000" spc="-10" dirty="0">
                <a:latin typeface="Arial"/>
                <a:cs typeface="Arial"/>
              </a:rPr>
              <a:t>e</a:t>
            </a:r>
            <a:r>
              <a:rPr sz="2000" spc="-5" dirty="0">
                <a:latin typeface="Arial"/>
                <a:cs typeface="Arial"/>
              </a:rPr>
              <a:t>ngt</a:t>
            </a:r>
            <a:r>
              <a:rPr sz="2000" dirty="0">
                <a:latin typeface="Arial"/>
                <a:cs typeface="Arial"/>
              </a:rPr>
              <a:t>h</a:t>
            </a:r>
            <a:r>
              <a:rPr sz="2000" spc="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(50-</a:t>
            </a:r>
            <a:r>
              <a:rPr sz="2000" spc="-5" dirty="0">
                <a:latin typeface="Arial"/>
                <a:cs typeface="Arial"/>
              </a:rPr>
              <a:t>5</a:t>
            </a:r>
            <a:r>
              <a:rPr sz="2000" dirty="0">
                <a:latin typeface="Arial"/>
                <a:cs typeface="Arial"/>
              </a:rPr>
              <a:t>1</a:t>
            </a:r>
            <a:r>
              <a:rPr sz="2000" spc="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cm)</a:t>
            </a:r>
          </a:p>
          <a:p>
            <a:pPr marL="12700">
              <a:spcBef>
                <a:spcPts val="420"/>
              </a:spcBef>
            </a:pPr>
            <a:r>
              <a:rPr sz="2000" dirty="0">
                <a:solidFill>
                  <a:srgbClr val="944F71"/>
                </a:solidFill>
                <a:latin typeface="Arial"/>
                <a:cs typeface="Arial"/>
              </a:rPr>
              <a:t>•</a:t>
            </a:r>
            <a:r>
              <a:rPr sz="2000" spc="290" dirty="0">
                <a:solidFill>
                  <a:srgbClr val="944F71"/>
                </a:solidFill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w</a:t>
            </a:r>
            <a:r>
              <a:rPr sz="2000" spc="-10" dirty="0">
                <a:latin typeface="Arial"/>
                <a:cs typeface="Arial"/>
              </a:rPr>
              <a:t>e</a:t>
            </a:r>
            <a:r>
              <a:rPr sz="2000" spc="-5" dirty="0">
                <a:latin typeface="Arial"/>
                <a:cs typeface="Arial"/>
              </a:rPr>
              <a:t>i</a:t>
            </a:r>
            <a:r>
              <a:rPr sz="2000" spc="-10" dirty="0">
                <a:latin typeface="Arial"/>
                <a:cs typeface="Arial"/>
              </a:rPr>
              <a:t>g</a:t>
            </a:r>
            <a:r>
              <a:rPr sz="2000" spc="-20" dirty="0">
                <a:latin typeface="Arial"/>
                <a:cs typeface="Arial"/>
              </a:rPr>
              <a:t>h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spc="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(3,000-</a:t>
            </a:r>
            <a:r>
              <a:rPr sz="2000" spc="-5" dirty="0">
                <a:latin typeface="Arial"/>
                <a:cs typeface="Arial"/>
              </a:rPr>
              <a:t>3,50</a:t>
            </a:r>
            <a:r>
              <a:rPr sz="2000" dirty="0">
                <a:latin typeface="Arial"/>
                <a:cs typeface="Arial"/>
              </a:rPr>
              <a:t>0</a:t>
            </a:r>
            <a:r>
              <a:rPr sz="2000" spc="7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g)</a:t>
            </a:r>
            <a:endParaRPr sz="2000" dirty="0">
              <a:latin typeface="Arial"/>
              <a:cs typeface="Arial"/>
            </a:endParaRPr>
          </a:p>
          <a:p>
            <a:pPr marL="241300" indent="-228600">
              <a:spcBef>
                <a:spcPts val="434"/>
              </a:spcBef>
              <a:buClr>
                <a:srgbClr val="944F71"/>
              </a:buClr>
              <a:buFont typeface="Arial"/>
              <a:buChar char="•"/>
              <a:tabLst>
                <a:tab pos="241300" algn="l"/>
              </a:tabLst>
            </a:pPr>
            <a:r>
              <a:rPr sz="2000" spc="-5" dirty="0">
                <a:latin typeface="Arial"/>
                <a:cs typeface="Arial"/>
              </a:rPr>
              <a:t>d</a:t>
            </a:r>
            <a:r>
              <a:rPr sz="2000" spc="-10" dirty="0">
                <a:latin typeface="Arial"/>
                <a:cs typeface="Arial"/>
              </a:rPr>
              <a:t>i</a:t>
            </a:r>
            <a:r>
              <a:rPr sz="2000" spc="-5" dirty="0">
                <a:latin typeface="Arial"/>
                <a:cs typeface="Arial"/>
              </a:rPr>
              <a:t>amete</a:t>
            </a:r>
            <a:r>
              <a:rPr sz="2000" spc="5" dirty="0">
                <a:latin typeface="Arial"/>
                <a:cs typeface="Arial"/>
              </a:rPr>
              <a:t>r</a:t>
            </a:r>
            <a:r>
              <a:rPr sz="2000" dirty="0">
                <a:latin typeface="Arial"/>
                <a:cs typeface="Arial"/>
              </a:rPr>
              <a:t>s</a:t>
            </a:r>
            <a:r>
              <a:rPr sz="2000" spc="65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Arial"/>
                <a:cs typeface="Arial"/>
              </a:rPr>
              <a:t>o</a:t>
            </a:r>
            <a:r>
              <a:rPr sz="2000" spc="-10" dirty="0">
                <a:latin typeface="Arial"/>
                <a:cs typeface="Arial"/>
              </a:rPr>
              <a:t>f</a:t>
            </a:r>
            <a:r>
              <a:rPr sz="2000" spc="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head</a:t>
            </a:r>
            <a:r>
              <a:rPr lang="cs-CZ" sz="2000" spc="-5" dirty="0">
                <a:latin typeface="Arial"/>
                <a:cs typeface="Arial"/>
              </a:rPr>
              <a:t> in </a:t>
            </a:r>
            <a:r>
              <a:rPr lang="cs-CZ" sz="2000" spc="-5" dirty="0" err="1">
                <a:latin typeface="Arial"/>
                <a:cs typeface="Arial"/>
              </a:rPr>
              <a:t>norm</a:t>
            </a:r>
            <a:endParaRPr sz="2000" dirty="0">
              <a:latin typeface="Arial"/>
              <a:cs typeface="Arial"/>
            </a:endParaRPr>
          </a:p>
          <a:p>
            <a:pPr marL="241300" indent="-228600">
              <a:lnSpc>
                <a:spcPts val="2590"/>
              </a:lnSpc>
              <a:spcBef>
                <a:spcPts val="384"/>
              </a:spcBef>
              <a:buClr>
                <a:srgbClr val="944F71"/>
              </a:buClr>
              <a:buFont typeface="Arial"/>
              <a:buChar char="•"/>
              <a:tabLst>
                <a:tab pos="241300" algn="l"/>
              </a:tabLst>
            </a:pPr>
            <a:r>
              <a:rPr sz="2000" dirty="0">
                <a:latin typeface="Arial"/>
                <a:cs typeface="Arial"/>
              </a:rPr>
              <a:t>♂</a:t>
            </a:r>
            <a:r>
              <a:rPr sz="2000" spc="-13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test</a:t>
            </a:r>
            <a:r>
              <a:rPr sz="2000" spc="-5" dirty="0">
                <a:latin typeface="Arial"/>
                <a:cs typeface="Arial"/>
              </a:rPr>
              <a:t>e</a:t>
            </a:r>
            <a:r>
              <a:rPr sz="2000" dirty="0">
                <a:latin typeface="Arial"/>
                <a:cs typeface="Arial"/>
              </a:rPr>
              <a:t>s</a:t>
            </a:r>
            <a:r>
              <a:rPr sz="2000" spc="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ar</a:t>
            </a:r>
            <a:r>
              <a:rPr sz="2000" dirty="0">
                <a:latin typeface="Arial"/>
                <a:cs typeface="Arial"/>
              </a:rPr>
              <a:t>e</a:t>
            </a:r>
            <a:r>
              <a:rPr sz="2000" spc="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descend</a:t>
            </a:r>
            <a:r>
              <a:rPr sz="2000" spc="-10" dirty="0">
                <a:latin typeface="Arial"/>
                <a:cs typeface="Arial"/>
              </a:rPr>
              <a:t>e</a:t>
            </a:r>
            <a:r>
              <a:rPr sz="2000" dirty="0">
                <a:latin typeface="Arial"/>
                <a:cs typeface="Arial"/>
              </a:rPr>
              <a:t>d</a:t>
            </a:r>
            <a:r>
              <a:rPr sz="2000" spc="10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i</a:t>
            </a:r>
            <a:r>
              <a:rPr sz="2000" dirty="0">
                <a:latin typeface="Arial"/>
                <a:cs typeface="Arial"/>
              </a:rPr>
              <a:t>n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sc</a:t>
            </a:r>
            <a:r>
              <a:rPr sz="2000" spc="5" dirty="0">
                <a:latin typeface="Arial"/>
                <a:cs typeface="Arial"/>
              </a:rPr>
              <a:t>r</a:t>
            </a:r>
            <a:r>
              <a:rPr sz="2000" spc="-20" dirty="0">
                <a:latin typeface="Arial"/>
                <a:cs typeface="Arial"/>
              </a:rPr>
              <a:t>otum</a:t>
            </a:r>
            <a:endParaRPr sz="2000" dirty="0">
              <a:latin typeface="Arial"/>
              <a:cs typeface="Arial"/>
            </a:endParaRPr>
          </a:p>
          <a:p>
            <a:pPr marL="12700" indent="228600">
              <a:lnSpc>
                <a:spcPts val="2590"/>
              </a:lnSpc>
            </a:pPr>
            <a:r>
              <a:rPr sz="2000" dirty="0">
                <a:latin typeface="Arial"/>
                <a:cs typeface="Arial"/>
              </a:rPr>
              <a:t>♀</a:t>
            </a:r>
            <a:r>
              <a:rPr sz="2000" spc="-13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l</a:t>
            </a:r>
            <a:r>
              <a:rPr sz="2000" spc="-10" dirty="0">
                <a:latin typeface="Arial"/>
                <a:cs typeface="Arial"/>
              </a:rPr>
              <a:t>a</a:t>
            </a:r>
            <a:r>
              <a:rPr sz="2000" spc="-5" dirty="0">
                <a:latin typeface="Arial"/>
                <a:cs typeface="Arial"/>
              </a:rPr>
              <a:t>b</a:t>
            </a:r>
            <a:r>
              <a:rPr sz="2000" spc="-10" dirty="0">
                <a:latin typeface="Arial"/>
                <a:cs typeface="Arial"/>
              </a:rPr>
              <a:t>i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m</a:t>
            </a:r>
            <a:r>
              <a:rPr sz="2000" spc="5" dirty="0">
                <a:latin typeface="Arial"/>
                <a:cs typeface="Arial"/>
              </a:rPr>
              <a:t>aj</a:t>
            </a:r>
            <a:r>
              <a:rPr sz="2000" spc="-5" dirty="0">
                <a:latin typeface="Arial"/>
                <a:cs typeface="Arial"/>
              </a:rPr>
              <a:t>or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cover</a:t>
            </a:r>
            <a:r>
              <a:rPr sz="2000" spc="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Arial"/>
                <a:cs typeface="Arial"/>
              </a:rPr>
              <a:t>l</a:t>
            </a:r>
            <a:r>
              <a:rPr sz="2000" spc="-5" dirty="0">
                <a:latin typeface="Arial"/>
                <a:cs typeface="Arial"/>
              </a:rPr>
              <a:t>ab</a:t>
            </a:r>
            <a:r>
              <a:rPr sz="2000" spc="-10" dirty="0">
                <a:latin typeface="Arial"/>
                <a:cs typeface="Arial"/>
              </a:rPr>
              <a:t>i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10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minora</a:t>
            </a:r>
            <a:endParaRPr lang="cs-CZ" sz="2000" dirty="0">
              <a:latin typeface="Arial"/>
              <a:cs typeface="Arial"/>
            </a:endParaRPr>
          </a:p>
          <a:p>
            <a:pPr marL="12700" indent="228600">
              <a:lnSpc>
                <a:spcPts val="2590"/>
              </a:lnSpc>
            </a:pPr>
            <a:endParaRPr sz="2000" dirty="0">
              <a:latin typeface="Arial"/>
              <a:cs typeface="Arial"/>
            </a:endParaRPr>
          </a:p>
          <a:p>
            <a:pPr marL="12700">
              <a:spcBef>
                <a:spcPts val="455"/>
              </a:spcBef>
            </a:pPr>
            <a:r>
              <a:rPr sz="2400" b="1" spc="-5" dirty="0">
                <a:latin typeface="Arial"/>
                <a:cs typeface="Arial"/>
              </a:rPr>
              <a:t>A</a:t>
            </a:r>
            <a:r>
              <a:rPr sz="2400" b="1" spc="-10" dirty="0">
                <a:latin typeface="Arial"/>
                <a:cs typeface="Arial"/>
              </a:rPr>
              <a:t>u</a:t>
            </a:r>
            <a:r>
              <a:rPr sz="2400" b="1" spc="-5" dirty="0">
                <a:latin typeface="Arial"/>
                <a:cs typeface="Arial"/>
              </a:rPr>
              <a:t>xil</a:t>
            </a:r>
            <a:r>
              <a:rPr sz="2400" b="1" spc="5" dirty="0">
                <a:latin typeface="Arial"/>
                <a:cs typeface="Arial"/>
              </a:rPr>
              <a:t>i</a:t>
            </a:r>
            <a:r>
              <a:rPr sz="2400" b="1" spc="-5" dirty="0">
                <a:latin typeface="Arial"/>
                <a:cs typeface="Arial"/>
              </a:rPr>
              <a:t>ar</a:t>
            </a:r>
            <a:r>
              <a:rPr sz="2400" b="1" dirty="0">
                <a:latin typeface="Arial"/>
                <a:cs typeface="Arial"/>
              </a:rPr>
              <a:t>y</a:t>
            </a:r>
            <a:r>
              <a:rPr sz="2400" b="1" spc="50" dirty="0">
                <a:latin typeface="Times New Roman"/>
                <a:cs typeface="Times New Roman"/>
              </a:rPr>
              <a:t> </a:t>
            </a:r>
            <a:r>
              <a:rPr sz="2400" b="1" spc="-5" dirty="0">
                <a:latin typeface="Arial"/>
                <a:cs typeface="Arial"/>
              </a:rPr>
              <a:t>c</a:t>
            </a:r>
            <a:r>
              <a:rPr sz="2400" b="1" spc="-10" dirty="0">
                <a:latin typeface="Arial"/>
                <a:cs typeface="Arial"/>
              </a:rPr>
              <a:t>h</a:t>
            </a:r>
            <a:r>
              <a:rPr sz="2400" b="1" spc="-5" dirty="0">
                <a:latin typeface="Arial"/>
                <a:cs typeface="Arial"/>
              </a:rPr>
              <a:t>ara</a:t>
            </a:r>
            <a:r>
              <a:rPr sz="2400" b="1" spc="-10" dirty="0">
                <a:latin typeface="Arial"/>
                <a:cs typeface="Arial"/>
              </a:rPr>
              <a:t>c</a:t>
            </a:r>
            <a:r>
              <a:rPr sz="2400" b="1" dirty="0">
                <a:latin typeface="Arial"/>
                <a:cs typeface="Arial"/>
              </a:rPr>
              <a:t>ters</a:t>
            </a:r>
            <a:endParaRPr sz="2400" dirty="0">
              <a:latin typeface="Arial"/>
              <a:cs typeface="Arial"/>
            </a:endParaRPr>
          </a:p>
          <a:p>
            <a:pPr marL="241300" indent="-228600">
              <a:spcBef>
                <a:spcPts val="430"/>
              </a:spcBef>
              <a:buClr>
                <a:srgbClr val="944F71"/>
              </a:buClr>
              <a:buFont typeface="Arial"/>
              <a:buChar char="•"/>
              <a:tabLst>
                <a:tab pos="241300" algn="l"/>
              </a:tabLst>
            </a:pPr>
            <a:r>
              <a:rPr sz="2000" spc="-10" dirty="0">
                <a:latin typeface="Arial"/>
                <a:cs typeface="Arial"/>
              </a:rPr>
              <a:t>fet</a:t>
            </a:r>
            <a:r>
              <a:rPr sz="2000" spc="-5" dirty="0">
                <a:latin typeface="Arial"/>
                <a:cs typeface="Arial"/>
              </a:rPr>
              <a:t>u</a:t>
            </a:r>
            <a:r>
              <a:rPr sz="2000" dirty="0">
                <a:latin typeface="Arial"/>
                <a:cs typeface="Arial"/>
              </a:rPr>
              <a:t>s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i</a:t>
            </a:r>
            <a:r>
              <a:rPr sz="2000" dirty="0">
                <a:latin typeface="Arial"/>
                <a:cs typeface="Arial"/>
              </a:rPr>
              <a:t>s</a:t>
            </a:r>
            <a:r>
              <a:rPr sz="2000" spc="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eutrophic</a:t>
            </a:r>
            <a:r>
              <a:rPr sz="2000" dirty="0">
                <a:latin typeface="Arial"/>
                <a:cs typeface="Arial"/>
              </a:rPr>
              <a:t>,</a:t>
            </a:r>
            <a:r>
              <a:rPr sz="2000" spc="7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subcutane</a:t>
            </a:r>
            <a:r>
              <a:rPr sz="2000" spc="-15" dirty="0">
                <a:latin typeface="Arial"/>
                <a:cs typeface="Arial"/>
              </a:rPr>
              <a:t>o</a:t>
            </a:r>
            <a:r>
              <a:rPr sz="2000" spc="-5" dirty="0">
                <a:latin typeface="Arial"/>
                <a:cs typeface="Arial"/>
              </a:rPr>
              <a:t>u</a:t>
            </a:r>
            <a:r>
              <a:rPr sz="2000" dirty="0">
                <a:latin typeface="Arial"/>
                <a:cs typeface="Arial"/>
              </a:rPr>
              <a:t>s</a:t>
            </a:r>
            <a:r>
              <a:rPr sz="2000" spc="9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Arial"/>
                <a:cs typeface="Arial"/>
              </a:rPr>
              <a:t>fat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i</a:t>
            </a:r>
            <a:r>
              <a:rPr sz="2000" dirty="0">
                <a:latin typeface="Arial"/>
                <a:cs typeface="Arial"/>
              </a:rPr>
              <a:t>s</a:t>
            </a:r>
            <a:r>
              <a:rPr sz="2000" spc="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we</a:t>
            </a:r>
            <a:r>
              <a:rPr sz="2000" spc="-15" dirty="0">
                <a:latin typeface="Arial"/>
                <a:cs typeface="Arial"/>
              </a:rPr>
              <a:t>l</a:t>
            </a:r>
            <a:r>
              <a:rPr sz="2000" dirty="0">
                <a:latin typeface="Arial"/>
                <a:cs typeface="Arial"/>
              </a:rPr>
              <a:t>l</a:t>
            </a:r>
            <a:r>
              <a:rPr sz="2000" spc="8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dev</a:t>
            </a:r>
            <a:r>
              <a:rPr sz="2000" spc="-10" dirty="0">
                <a:latin typeface="Arial"/>
                <a:cs typeface="Arial"/>
              </a:rPr>
              <a:t>e</a:t>
            </a:r>
            <a:r>
              <a:rPr sz="2000" spc="-5" dirty="0">
                <a:latin typeface="Arial"/>
                <a:cs typeface="Arial"/>
              </a:rPr>
              <a:t>l</a:t>
            </a:r>
            <a:r>
              <a:rPr sz="2000" spc="-10" dirty="0">
                <a:latin typeface="Arial"/>
                <a:cs typeface="Arial"/>
              </a:rPr>
              <a:t>o</a:t>
            </a:r>
            <a:r>
              <a:rPr sz="2000" spc="-5" dirty="0">
                <a:latin typeface="Arial"/>
                <a:cs typeface="Arial"/>
              </a:rPr>
              <a:t>ped</a:t>
            </a:r>
            <a:endParaRPr sz="2000" dirty="0">
              <a:latin typeface="Arial"/>
              <a:cs typeface="Arial"/>
            </a:endParaRPr>
          </a:p>
          <a:p>
            <a:pPr marL="241300" indent="-228600">
              <a:spcBef>
                <a:spcPts val="420"/>
              </a:spcBef>
              <a:buClr>
                <a:srgbClr val="944F71"/>
              </a:buClr>
              <a:buFont typeface="Arial"/>
              <a:buChar char="•"/>
              <a:tabLst>
                <a:tab pos="241300" algn="l"/>
              </a:tabLst>
            </a:pPr>
            <a:r>
              <a:rPr sz="2000" dirty="0">
                <a:latin typeface="Arial"/>
                <a:cs typeface="Arial"/>
              </a:rPr>
              <a:t>skin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– </a:t>
            </a:r>
            <a:r>
              <a:rPr sz="2000" spc="-10" dirty="0">
                <a:latin typeface="Arial"/>
                <a:cs typeface="Arial"/>
              </a:rPr>
              <a:t>rest</a:t>
            </a:r>
            <a:r>
              <a:rPr sz="2000" dirty="0">
                <a:latin typeface="Arial"/>
                <a:cs typeface="Arial"/>
              </a:rPr>
              <a:t>s</a:t>
            </a:r>
            <a:r>
              <a:rPr sz="2000" spc="6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Arial"/>
                <a:cs typeface="Arial"/>
              </a:rPr>
              <a:t>o</a:t>
            </a:r>
            <a:r>
              <a:rPr sz="2000" spc="-10" dirty="0">
                <a:latin typeface="Arial"/>
                <a:cs typeface="Arial"/>
              </a:rPr>
              <a:t>f</a:t>
            </a:r>
            <a:r>
              <a:rPr sz="2000" spc="6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Arial"/>
                <a:cs typeface="Arial"/>
              </a:rPr>
              <a:t>l</a:t>
            </a:r>
            <a:r>
              <a:rPr sz="2000" spc="-5" dirty="0">
                <a:latin typeface="Arial"/>
                <a:cs typeface="Arial"/>
              </a:rPr>
              <a:t>an</a:t>
            </a:r>
            <a:r>
              <a:rPr sz="2000" spc="-10" dirty="0">
                <a:latin typeface="Arial"/>
                <a:cs typeface="Arial"/>
              </a:rPr>
              <a:t>u</a:t>
            </a:r>
            <a:r>
              <a:rPr sz="2000" spc="-5" dirty="0">
                <a:latin typeface="Arial"/>
                <a:cs typeface="Arial"/>
              </a:rPr>
              <a:t>g</a:t>
            </a:r>
            <a:r>
              <a:rPr sz="2000" dirty="0">
                <a:latin typeface="Arial"/>
                <a:cs typeface="Arial"/>
              </a:rPr>
              <a:t>o</a:t>
            </a:r>
            <a:r>
              <a:rPr sz="2000" spc="8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o</a:t>
            </a:r>
            <a:r>
              <a:rPr sz="2000" dirty="0">
                <a:latin typeface="Arial"/>
                <a:cs typeface="Arial"/>
              </a:rPr>
              <a:t>n</a:t>
            </a:r>
            <a:r>
              <a:rPr sz="2000" spc="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sho</a:t>
            </a:r>
            <a:r>
              <a:rPr sz="2000" spc="-10" dirty="0">
                <a:latin typeface="Arial"/>
                <a:cs typeface="Arial"/>
              </a:rPr>
              <a:t>u</a:t>
            </a:r>
            <a:r>
              <a:rPr sz="2000" spc="-5" dirty="0">
                <a:latin typeface="Arial"/>
                <a:cs typeface="Arial"/>
              </a:rPr>
              <a:t>l</a:t>
            </a:r>
            <a:r>
              <a:rPr sz="2000" spc="-10" dirty="0">
                <a:latin typeface="Arial"/>
                <a:cs typeface="Arial"/>
              </a:rPr>
              <a:t>d</a:t>
            </a:r>
            <a:r>
              <a:rPr sz="2000" spc="-5" dirty="0">
                <a:latin typeface="Arial"/>
                <a:cs typeface="Arial"/>
              </a:rPr>
              <a:t>er</a:t>
            </a:r>
            <a:r>
              <a:rPr sz="2000" dirty="0">
                <a:latin typeface="Arial"/>
                <a:cs typeface="Arial"/>
              </a:rPr>
              <a:t>s</a:t>
            </a:r>
            <a:r>
              <a:rPr sz="2000" spc="9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an</a:t>
            </a:r>
            <a:r>
              <a:rPr sz="2000" dirty="0">
                <a:latin typeface="Arial"/>
                <a:cs typeface="Arial"/>
              </a:rPr>
              <a:t>d</a:t>
            </a:r>
            <a:r>
              <a:rPr sz="2000" spc="7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bac</a:t>
            </a:r>
            <a:r>
              <a:rPr sz="2000" dirty="0">
                <a:latin typeface="Arial"/>
                <a:cs typeface="Arial"/>
              </a:rPr>
              <a:t>k</a:t>
            </a:r>
            <a:r>
              <a:rPr sz="2000" spc="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on</a:t>
            </a:r>
            <a:r>
              <a:rPr sz="2000" spc="-10" dirty="0">
                <a:latin typeface="Arial"/>
                <a:cs typeface="Arial"/>
              </a:rPr>
              <a:t>l</a:t>
            </a:r>
            <a:r>
              <a:rPr sz="2000" dirty="0">
                <a:latin typeface="Arial"/>
                <a:cs typeface="Arial"/>
              </a:rPr>
              <a:t>y</a:t>
            </a:r>
          </a:p>
          <a:p>
            <a:pPr marL="241300" indent="-228600">
              <a:lnSpc>
                <a:spcPts val="2590"/>
              </a:lnSpc>
              <a:spcBef>
                <a:spcPts val="420"/>
              </a:spcBef>
              <a:buClr>
                <a:srgbClr val="944F71"/>
              </a:buClr>
              <a:buFont typeface="Arial"/>
              <a:buChar char="•"/>
              <a:tabLst>
                <a:tab pos="241300" algn="l"/>
              </a:tabLst>
            </a:pPr>
            <a:r>
              <a:rPr sz="2000" spc="-5" dirty="0">
                <a:latin typeface="Arial"/>
                <a:cs typeface="Arial"/>
              </a:rPr>
              <a:t>ey</a:t>
            </a:r>
            <a:r>
              <a:rPr sz="2000" spc="-10" dirty="0">
                <a:latin typeface="Arial"/>
                <a:cs typeface="Arial"/>
              </a:rPr>
              <a:t>e</a:t>
            </a:r>
            <a:r>
              <a:rPr sz="2000" spc="-5" dirty="0">
                <a:latin typeface="Arial"/>
                <a:cs typeface="Arial"/>
              </a:rPr>
              <a:t>l</a:t>
            </a:r>
            <a:r>
              <a:rPr sz="2000" spc="-10" dirty="0">
                <a:latin typeface="Arial"/>
                <a:cs typeface="Arial"/>
              </a:rPr>
              <a:t>a</a:t>
            </a:r>
            <a:r>
              <a:rPr sz="2000" dirty="0">
                <a:latin typeface="Arial"/>
                <a:cs typeface="Arial"/>
              </a:rPr>
              <a:t>sh</a:t>
            </a:r>
            <a:r>
              <a:rPr sz="2000" spc="-15" dirty="0">
                <a:latin typeface="Arial"/>
                <a:cs typeface="Arial"/>
              </a:rPr>
              <a:t>e</a:t>
            </a:r>
            <a:r>
              <a:rPr sz="2000" dirty="0">
                <a:latin typeface="Arial"/>
                <a:cs typeface="Arial"/>
              </a:rPr>
              <a:t>s,</a:t>
            </a:r>
            <a:r>
              <a:rPr sz="2000" spc="8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bro</a:t>
            </a:r>
            <a:r>
              <a:rPr sz="2000" spc="-145" dirty="0">
                <a:latin typeface="Arial"/>
                <a:cs typeface="Arial"/>
              </a:rPr>
              <a:t>w</a:t>
            </a:r>
            <a:r>
              <a:rPr sz="2000" dirty="0">
                <a:latin typeface="Arial"/>
                <a:cs typeface="Arial"/>
              </a:rPr>
              <a:t>,</a:t>
            </a:r>
            <a:r>
              <a:rPr sz="2000" spc="8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h</a:t>
            </a:r>
            <a:r>
              <a:rPr sz="2000" spc="-10" dirty="0">
                <a:latin typeface="Arial"/>
                <a:cs typeface="Arial"/>
              </a:rPr>
              <a:t>a</a:t>
            </a:r>
            <a:r>
              <a:rPr sz="2000" spc="-5" dirty="0">
                <a:latin typeface="Arial"/>
                <a:cs typeface="Arial"/>
              </a:rPr>
              <a:t>i</a:t>
            </a:r>
            <a:r>
              <a:rPr sz="2000" dirty="0">
                <a:latin typeface="Arial"/>
                <a:cs typeface="Arial"/>
              </a:rPr>
              <a:t>r</a:t>
            </a:r>
            <a:r>
              <a:rPr sz="2000" spc="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(several</a:t>
            </a:r>
            <a:r>
              <a:rPr sz="2000" spc="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cm)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ar</a:t>
            </a:r>
            <a:r>
              <a:rPr sz="2000" dirty="0">
                <a:latin typeface="Arial"/>
                <a:cs typeface="Arial"/>
              </a:rPr>
              <a:t>e</a:t>
            </a:r>
            <a:r>
              <a:rPr sz="2000" spc="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de</a:t>
            </a:r>
            <a:r>
              <a:rPr sz="2000" spc="-10" dirty="0">
                <a:latin typeface="Arial"/>
                <a:cs typeface="Arial"/>
              </a:rPr>
              <a:t>v</a:t>
            </a:r>
            <a:r>
              <a:rPr sz="2000" spc="-5" dirty="0">
                <a:latin typeface="Arial"/>
                <a:cs typeface="Arial"/>
              </a:rPr>
              <a:t>e</a:t>
            </a:r>
            <a:r>
              <a:rPr sz="2000" spc="-10" dirty="0">
                <a:latin typeface="Arial"/>
                <a:cs typeface="Arial"/>
              </a:rPr>
              <a:t>l</a:t>
            </a:r>
            <a:r>
              <a:rPr sz="2000" spc="-5" dirty="0">
                <a:latin typeface="Arial"/>
                <a:cs typeface="Arial"/>
              </a:rPr>
              <a:t>o</a:t>
            </a:r>
            <a:r>
              <a:rPr sz="2000" spc="-10" dirty="0">
                <a:latin typeface="Arial"/>
                <a:cs typeface="Arial"/>
              </a:rPr>
              <a:t>p</a:t>
            </a:r>
            <a:r>
              <a:rPr sz="2000" spc="-5" dirty="0">
                <a:latin typeface="Arial"/>
                <a:cs typeface="Arial"/>
              </a:rPr>
              <a:t>e</a:t>
            </a:r>
            <a:r>
              <a:rPr sz="2000" spc="-10" dirty="0">
                <a:latin typeface="Arial"/>
                <a:cs typeface="Arial"/>
              </a:rPr>
              <a:t>d</a:t>
            </a:r>
            <a:r>
              <a:rPr sz="2000" dirty="0">
                <a:latin typeface="Arial"/>
                <a:cs typeface="Arial"/>
              </a:rPr>
              <a:t>,</a:t>
            </a:r>
          </a:p>
          <a:p>
            <a:pPr marL="241300">
              <a:lnSpc>
                <a:spcPts val="2590"/>
              </a:lnSpc>
            </a:pPr>
            <a:r>
              <a:rPr sz="2000" spc="-5" dirty="0">
                <a:latin typeface="Arial"/>
                <a:cs typeface="Arial"/>
              </a:rPr>
              <a:t>na</a:t>
            </a:r>
            <a:r>
              <a:rPr sz="2000" spc="-10" dirty="0">
                <a:latin typeface="Arial"/>
                <a:cs typeface="Arial"/>
              </a:rPr>
              <a:t>i</a:t>
            </a:r>
            <a:r>
              <a:rPr sz="2000" spc="-5" dirty="0">
                <a:latin typeface="Arial"/>
                <a:cs typeface="Arial"/>
              </a:rPr>
              <a:t>l</a:t>
            </a:r>
            <a:r>
              <a:rPr sz="2000" dirty="0">
                <a:latin typeface="Arial"/>
                <a:cs typeface="Arial"/>
              </a:rPr>
              <a:t>s</a:t>
            </a:r>
            <a:r>
              <a:rPr sz="2000" spc="8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overla</a:t>
            </a:r>
            <a:r>
              <a:rPr sz="2000" dirty="0">
                <a:latin typeface="Arial"/>
                <a:cs typeface="Arial"/>
              </a:rPr>
              <a:t>p</a:t>
            </a:r>
            <a:r>
              <a:rPr sz="2000" spc="7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Arial"/>
                <a:cs typeface="Arial"/>
              </a:rPr>
              <a:t>f</a:t>
            </a:r>
            <a:r>
              <a:rPr sz="2000" spc="-5" dirty="0">
                <a:latin typeface="Arial"/>
                <a:cs typeface="Arial"/>
              </a:rPr>
              <a:t>re</a:t>
            </a:r>
            <a:r>
              <a:rPr sz="2000" dirty="0">
                <a:latin typeface="Arial"/>
                <a:cs typeface="Arial"/>
              </a:rPr>
              <a:t>e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en</a:t>
            </a:r>
            <a:r>
              <a:rPr sz="2000" dirty="0">
                <a:latin typeface="Arial"/>
                <a:cs typeface="Arial"/>
              </a:rPr>
              <a:t>d</a:t>
            </a:r>
            <a:r>
              <a:rPr sz="2000" spc="70" dirty="0">
                <a:latin typeface="Times New Roman"/>
                <a:cs typeface="Times New Roman"/>
              </a:rPr>
              <a:t> </a:t>
            </a:r>
            <a:r>
              <a:rPr sz="2000" spc="-20" dirty="0">
                <a:latin typeface="Arial"/>
                <a:cs typeface="Arial"/>
              </a:rPr>
              <a:t>o</a:t>
            </a:r>
            <a:r>
              <a:rPr sz="2000" spc="-10" dirty="0">
                <a:latin typeface="Arial"/>
                <a:cs typeface="Arial"/>
              </a:rPr>
              <a:t>f</a:t>
            </a:r>
            <a:r>
              <a:rPr sz="2000" spc="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fi</a:t>
            </a:r>
            <a:r>
              <a:rPr sz="2000" spc="-10" dirty="0">
                <a:latin typeface="Arial"/>
                <a:cs typeface="Arial"/>
              </a:rPr>
              <a:t>n</a:t>
            </a:r>
            <a:r>
              <a:rPr sz="2000" spc="-5" dirty="0">
                <a:latin typeface="Arial"/>
                <a:cs typeface="Arial"/>
              </a:rPr>
              <a:t>gers</a:t>
            </a:r>
            <a:endParaRPr sz="2000" dirty="0">
              <a:latin typeface="Arial"/>
              <a:cs typeface="Arial"/>
            </a:endParaRPr>
          </a:p>
          <a:p>
            <a:pPr marL="241300" marR="339090" indent="-228600">
              <a:lnSpc>
                <a:spcPts val="2300"/>
              </a:lnSpc>
              <a:spcBef>
                <a:spcPts val="990"/>
              </a:spcBef>
              <a:buClr>
                <a:srgbClr val="944F71"/>
              </a:buClr>
              <a:buFont typeface="Arial"/>
              <a:buChar char="•"/>
              <a:tabLst>
                <a:tab pos="241300" algn="l"/>
              </a:tabLst>
            </a:pPr>
            <a:r>
              <a:rPr sz="2000" dirty="0">
                <a:latin typeface="Arial"/>
                <a:cs typeface="Arial"/>
              </a:rPr>
              <a:t>skull</a:t>
            </a:r>
            <a:r>
              <a:rPr sz="2000" spc="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bo</a:t>
            </a:r>
            <a:r>
              <a:rPr sz="2000" spc="-10" dirty="0">
                <a:latin typeface="Arial"/>
                <a:cs typeface="Arial"/>
              </a:rPr>
              <a:t>n</a:t>
            </a:r>
            <a:r>
              <a:rPr sz="2000" dirty="0">
                <a:latin typeface="Arial"/>
                <a:cs typeface="Arial"/>
              </a:rPr>
              <a:t>e</a:t>
            </a:r>
            <a:r>
              <a:rPr lang="cs-CZ" sz="2000" dirty="0">
                <a:latin typeface="Arial"/>
                <a:cs typeface="Arial"/>
              </a:rPr>
              <a:t>s</a:t>
            </a:r>
            <a:r>
              <a:rPr sz="2000" spc="7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ar</a:t>
            </a:r>
            <a:r>
              <a:rPr sz="2000" dirty="0">
                <a:latin typeface="Arial"/>
                <a:cs typeface="Arial"/>
              </a:rPr>
              <a:t>e</a:t>
            </a:r>
            <a:r>
              <a:rPr sz="2000" spc="6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hard</a:t>
            </a:r>
            <a:r>
              <a:rPr sz="2000" dirty="0">
                <a:latin typeface="Arial"/>
                <a:cs typeface="Arial"/>
              </a:rPr>
              <a:t>,</a:t>
            </a:r>
            <a:r>
              <a:rPr sz="2000" spc="70" dirty="0">
                <a:latin typeface="Times New Roman"/>
                <a:cs typeface="Times New Roman"/>
              </a:rPr>
              <a:t> </a:t>
            </a:r>
            <a:r>
              <a:rPr sz="2000" spc="5" dirty="0">
                <a:latin typeface="Arial"/>
                <a:cs typeface="Arial"/>
              </a:rPr>
              <a:t>m</a:t>
            </a:r>
            <a:r>
              <a:rPr sz="2000" spc="-5" dirty="0">
                <a:latin typeface="Arial"/>
                <a:cs typeface="Arial"/>
              </a:rPr>
              <a:t>ajo</a:t>
            </a:r>
            <a:r>
              <a:rPr sz="2000" dirty="0">
                <a:latin typeface="Arial"/>
                <a:cs typeface="Arial"/>
              </a:rPr>
              <a:t>r</a:t>
            </a:r>
            <a:r>
              <a:rPr sz="2000" spc="70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Arial"/>
                <a:cs typeface="Arial"/>
              </a:rPr>
              <a:t>a</a:t>
            </a:r>
            <a:r>
              <a:rPr sz="2000" spc="-5" dirty="0">
                <a:latin typeface="Arial"/>
                <a:cs typeface="Arial"/>
              </a:rPr>
              <a:t>n</a:t>
            </a:r>
            <a:r>
              <a:rPr sz="2000" dirty="0">
                <a:latin typeface="Arial"/>
                <a:cs typeface="Arial"/>
              </a:rPr>
              <a:t>d</a:t>
            </a:r>
            <a:r>
              <a:rPr sz="2000" spc="6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minor</a:t>
            </a:r>
            <a:r>
              <a:rPr sz="2000" spc="8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font</a:t>
            </a:r>
            <a:r>
              <a:rPr lang="cs-CZ" sz="2000" dirty="0" err="1">
                <a:latin typeface="Arial"/>
                <a:cs typeface="Arial"/>
              </a:rPr>
              <a:t>anelles</a:t>
            </a:r>
            <a:r>
              <a:rPr sz="2000" spc="8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are</a:t>
            </a:r>
            <a:r>
              <a:rPr sz="2000" spc="-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pa</a:t>
            </a:r>
            <a:r>
              <a:rPr sz="2000" spc="-10" dirty="0">
                <a:latin typeface="Arial"/>
                <a:cs typeface="Arial"/>
              </a:rPr>
              <a:t>l</a:t>
            </a:r>
            <a:r>
              <a:rPr sz="2000" spc="-5" dirty="0">
                <a:latin typeface="Arial"/>
                <a:cs typeface="Arial"/>
              </a:rPr>
              <a:t>pa</a:t>
            </a:r>
            <a:r>
              <a:rPr sz="2000" spc="-10" dirty="0">
                <a:latin typeface="Arial"/>
                <a:cs typeface="Arial"/>
              </a:rPr>
              <a:t>b</a:t>
            </a:r>
            <a:r>
              <a:rPr sz="2000" spc="-5" dirty="0">
                <a:latin typeface="Arial"/>
                <a:cs typeface="Arial"/>
              </a:rPr>
              <a:t>l</a:t>
            </a:r>
            <a:r>
              <a:rPr sz="2000" dirty="0">
                <a:latin typeface="Arial"/>
                <a:cs typeface="Arial"/>
              </a:rPr>
              <a:t>e</a:t>
            </a:r>
            <a:r>
              <a:rPr sz="2000" spc="1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an</a:t>
            </a:r>
            <a:r>
              <a:rPr sz="2000" dirty="0">
                <a:latin typeface="Arial"/>
                <a:cs typeface="Arial"/>
              </a:rPr>
              <a:t>d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separated</a:t>
            </a:r>
            <a:r>
              <a:rPr sz="2000" spc="75" dirty="0">
                <a:latin typeface="Times New Roman"/>
                <a:cs typeface="Times New Roman"/>
              </a:rPr>
              <a:t> </a:t>
            </a:r>
            <a:r>
              <a:rPr sz="2000" spc="-10" dirty="0">
                <a:latin typeface="Arial"/>
                <a:cs typeface="Arial"/>
              </a:rPr>
              <a:t>f</a:t>
            </a:r>
            <a:r>
              <a:rPr sz="2000" spc="-5" dirty="0">
                <a:latin typeface="Arial"/>
                <a:cs typeface="Arial"/>
              </a:rPr>
              <a:t>ro</a:t>
            </a:r>
            <a:r>
              <a:rPr sz="2000" dirty="0">
                <a:latin typeface="Arial"/>
                <a:cs typeface="Arial"/>
              </a:rPr>
              <a:t>m</a:t>
            </a:r>
            <a:r>
              <a:rPr sz="2000" spc="5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eac</a:t>
            </a:r>
            <a:r>
              <a:rPr sz="2000" dirty="0">
                <a:latin typeface="Arial"/>
                <a:cs typeface="Arial"/>
              </a:rPr>
              <a:t>h</a:t>
            </a:r>
            <a:r>
              <a:rPr sz="2000" spc="7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other</a:t>
            </a:r>
            <a:endParaRPr sz="2000" dirty="0">
              <a:latin typeface="Arial"/>
              <a:cs typeface="Arial"/>
            </a:endParaRPr>
          </a:p>
          <a:p>
            <a:pPr marL="241300" indent="-228600">
              <a:lnSpc>
                <a:spcPts val="2855"/>
              </a:lnSpc>
              <a:spcBef>
                <a:spcPts val="440"/>
              </a:spcBef>
              <a:buClr>
                <a:srgbClr val="944F71"/>
              </a:buClr>
              <a:buFont typeface="Arial"/>
              <a:buChar char="•"/>
              <a:tabLst>
                <a:tab pos="241300" algn="l"/>
              </a:tabLst>
            </a:pPr>
            <a:r>
              <a:rPr sz="2000" spc="-5" dirty="0">
                <a:latin typeface="Arial"/>
                <a:cs typeface="Arial"/>
              </a:rPr>
              <a:t>n</a:t>
            </a:r>
            <a:r>
              <a:rPr sz="2000" spc="-10" dirty="0">
                <a:latin typeface="Arial"/>
                <a:cs typeface="Arial"/>
              </a:rPr>
              <a:t>e</a:t>
            </a:r>
            <a:r>
              <a:rPr sz="2000" spc="-5" dirty="0">
                <a:latin typeface="Arial"/>
                <a:cs typeface="Arial"/>
              </a:rPr>
              <a:t>w</a:t>
            </a:r>
            <a:r>
              <a:rPr sz="2000" spc="-10" dirty="0">
                <a:latin typeface="Arial"/>
                <a:cs typeface="Arial"/>
              </a:rPr>
              <a:t>b</a:t>
            </a:r>
            <a:r>
              <a:rPr sz="2000" spc="-5" dirty="0">
                <a:latin typeface="Arial"/>
                <a:cs typeface="Arial"/>
              </a:rPr>
              <a:t>or</a:t>
            </a:r>
            <a:r>
              <a:rPr sz="2000" dirty="0">
                <a:latin typeface="Arial"/>
                <a:cs typeface="Arial"/>
              </a:rPr>
              <a:t>n</a:t>
            </a:r>
            <a:r>
              <a:rPr sz="2000" spc="9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cries</a:t>
            </a:r>
            <a:r>
              <a:rPr sz="2000" spc="5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Arial"/>
                <a:cs typeface="Arial"/>
              </a:rPr>
              <a:t>an</a:t>
            </a:r>
            <a:r>
              <a:rPr sz="2000" dirty="0">
                <a:latin typeface="Arial"/>
                <a:cs typeface="Arial"/>
              </a:rPr>
              <a:t>d</a:t>
            </a:r>
            <a:r>
              <a:rPr sz="2000" spc="7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Arial"/>
                <a:cs typeface="Arial"/>
              </a:rPr>
              <a:t>moves</a:t>
            </a:r>
          </a:p>
        </p:txBody>
      </p:sp>
    </p:spTree>
    <p:extLst>
      <p:ext uri="{BB962C8B-B14F-4D97-AF65-F5344CB8AC3E}">
        <p14:creationId xmlns:p14="http://schemas.microsoft.com/office/powerpoint/2010/main" val="22192703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7577" y="280614"/>
            <a:ext cx="9731695" cy="1173885"/>
          </a:xfrm>
          <a:prstGeom prst="rect">
            <a:avLst/>
          </a:prstGeom>
        </p:spPr>
        <p:txBody>
          <a:bodyPr vert="horz" wrap="square" lIns="0" tIns="146532" rIns="0" bIns="0" rtlCol="0" anchor="ctr">
            <a:spAutoFit/>
          </a:bodyPr>
          <a:lstStyle/>
          <a:p>
            <a:pPr marL="518795" algn="ctr"/>
            <a:r>
              <a:rPr lang="en-US" dirty="0"/>
              <a:t>Mature and full-term fetus</a:t>
            </a:r>
            <a:br>
              <a:rPr lang="cs-CZ" dirty="0"/>
            </a:br>
            <a:endParaRPr b="1" spc="20" dirty="0"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58504" y="1063056"/>
            <a:ext cx="9360768" cy="5514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buClr>
                <a:srgbClr val="FF0000"/>
              </a:buClr>
              <a:buFont typeface="Arial"/>
              <a:buChar char="•"/>
              <a:tabLst>
                <a:tab pos="241300" algn="l"/>
              </a:tabLst>
            </a:pPr>
            <a:r>
              <a:rPr sz="2400" b="1" dirty="0">
                <a:solidFill>
                  <a:srgbClr val="FF0000"/>
                </a:solidFill>
                <a:latin typeface="+mn-lt"/>
                <a:cs typeface="Calibri"/>
              </a:rPr>
              <a:t>Fu</a:t>
            </a:r>
            <a:r>
              <a:rPr sz="2400" b="1" spc="-10" dirty="0">
                <a:solidFill>
                  <a:srgbClr val="FF0000"/>
                </a:solidFill>
                <a:latin typeface="+mn-lt"/>
                <a:cs typeface="Calibri"/>
              </a:rPr>
              <a:t>l</a:t>
            </a:r>
            <a:r>
              <a:rPr sz="2400" b="1" spc="-15" dirty="0">
                <a:solidFill>
                  <a:srgbClr val="FF0000"/>
                </a:solidFill>
                <a:latin typeface="+mn-lt"/>
                <a:cs typeface="Calibri"/>
              </a:rPr>
              <a:t>l</a:t>
            </a:r>
            <a:r>
              <a:rPr sz="2400" b="1" spc="-5" dirty="0">
                <a:solidFill>
                  <a:srgbClr val="FF0000"/>
                </a:solidFill>
                <a:latin typeface="+mn-lt"/>
                <a:cs typeface="Calibri"/>
              </a:rPr>
              <a:t>-</a:t>
            </a:r>
            <a:r>
              <a:rPr sz="2400" b="1" spc="-30" dirty="0">
                <a:solidFill>
                  <a:srgbClr val="FF0000"/>
                </a:solidFill>
                <a:latin typeface="+mn-lt"/>
                <a:cs typeface="Calibri"/>
              </a:rPr>
              <a:t>t</a:t>
            </a:r>
            <a:r>
              <a:rPr sz="2400" b="1" spc="-5" dirty="0">
                <a:solidFill>
                  <a:srgbClr val="FF0000"/>
                </a:solidFill>
                <a:latin typeface="+mn-lt"/>
                <a:cs typeface="Calibri"/>
              </a:rPr>
              <a:t>er</a:t>
            </a:r>
            <a:r>
              <a:rPr sz="2400" b="1" dirty="0">
                <a:solidFill>
                  <a:srgbClr val="FF0000"/>
                </a:solidFill>
                <a:latin typeface="+mn-lt"/>
                <a:cs typeface="Calibri"/>
              </a:rPr>
              <a:t>m</a:t>
            </a:r>
            <a:r>
              <a:rPr sz="2400" b="1" spc="-60" dirty="0">
                <a:solidFill>
                  <a:srgbClr val="FF0000"/>
                </a:solidFill>
                <a:latin typeface="+mn-lt"/>
                <a:cs typeface="Times New Roman"/>
              </a:rPr>
              <a:t> </a:t>
            </a:r>
            <a:r>
              <a:rPr sz="2400" b="1" spc="-40" dirty="0">
                <a:solidFill>
                  <a:srgbClr val="FF0000"/>
                </a:solidFill>
                <a:latin typeface="+mn-lt"/>
                <a:cs typeface="Calibri"/>
              </a:rPr>
              <a:t>f</a:t>
            </a:r>
            <a:r>
              <a:rPr sz="2400" b="1" spc="-10" dirty="0">
                <a:solidFill>
                  <a:srgbClr val="FF0000"/>
                </a:solidFill>
                <a:latin typeface="+mn-lt"/>
                <a:cs typeface="Calibri"/>
              </a:rPr>
              <a:t>e</a:t>
            </a:r>
            <a:r>
              <a:rPr sz="2400" b="1" dirty="0">
                <a:solidFill>
                  <a:srgbClr val="FF0000"/>
                </a:solidFill>
                <a:latin typeface="+mn-lt"/>
                <a:cs typeface="Calibri"/>
              </a:rPr>
              <a:t>t</a:t>
            </a:r>
            <a:r>
              <a:rPr sz="2400" b="1" spc="-15" dirty="0">
                <a:solidFill>
                  <a:srgbClr val="FF0000"/>
                </a:solidFill>
                <a:latin typeface="+mn-lt"/>
                <a:cs typeface="Calibri"/>
              </a:rPr>
              <a:t>u</a:t>
            </a:r>
            <a:r>
              <a:rPr sz="2400" b="1" dirty="0">
                <a:solidFill>
                  <a:srgbClr val="FF0000"/>
                </a:solidFill>
                <a:latin typeface="+mn-lt"/>
                <a:cs typeface="Calibri"/>
              </a:rPr>
              <a:t>s</a:t>
            </a:r>
            <a:r>
              <a:rPr sz="2400" b="1" spc="-50" dirty="0">
                <a:solidFill>
                  <a:srgbClr val="FF0000"/>
                </a:solidFill>
                <a:latin typeface="+mn-lt"/>
                <a:cs typeface="Times New Roman"/>
              </a:rPr>
              <a:t> </a:t>
            </a:r>
            <a:r>
              <a:rPr sz="2400" dirty="0">
                <a:latin typeface="+mn-lt"/>
                <a:cs typeface="Calibri"/>
              </a:rPr>
              <a:t>–</a:t>
            </a:r>
            <a:r>
              <a:rPr sz="2400" spc="-10" dirty="0">
                <a:latin typeface="+mn-lt"/>
                <a:cs typeface="Calibri"/>
              </a:rPr>
              <a:t> </a:t>
            </a:r>
            <a:r>
              <a:rPr sz="2400" b="1" spc="-30" dirty="0">
                <a:latin typeface="+mn-lt"/>
                <a:cs typeface="Calibri"/>
              </a:rPr>
              <a:t>r</a:t>
            </a:r>
            <a:r>
              <a:rPr sz="2400" b="1" spc="-5" dirty="0">
                <a:latin typeface="+mn-lt"/>
                <a:cs typeface="Calibri"/>
              </a:rPr>
              <a:t>el</a:t>
            </a:r>
            <a:r>
              <a:rPr sz="2400" b="1" spc="-20" dirty="0">
                <a:latin typeface="+mn-lt"/>
                <a:cs typeface="Calibri"/>
              </a:rPr>
              <a:t>a</a:t>
            </a:r>
            <a:r>
              <a:rPr sz="2400" b="1" spc="-30" dirty="0">
                <a:latin typeface="+mn-lt"/>
                <a:cs typeface="Calibri"/>
              </a:rPr>
              <a:t>t</a:t>
            </a:r>
            <a:r>
              <a:rPr sz="2400" b="1" spc="-5" dirty="0">
                <a:latin typeface="+mn-lt"/>
                <a:cs typeface="Calibri"/>
              </a:rPr>
              <a:t>e</a:t>
            </a:r>
            <a:r>
              <a:rPr sz="2400" b="1" dirty="0">
                <a:latin typeface="+mn-lt"/>
                <a:cs typeface="Calibri"/>
              </a:rPr>
              <a:t>s</a:t>
            </a:r>
            <a:r>
              <a:rPr sz="2400" b="1" spc="-60" dirty="0">
                <a:latin typeface="+mn-lt"/>
                <a:cs typeface="Times New Roman"/>
              </a:rPr>
              <a:t> </a:t>
            </a:r>
            <a:r>
              <a:rPr sz="2400" b="1" spc="-30" dirty="0">
                <a:latin typeface="+mn-lt"/>
                <a:cs typeface="Calibri"/>
              </a:rPr>
              <a:t>t</a:t>
            </a:r>
            <a:r>
              <a:rPr sz="2400" b="1" dirty="0">
                <a:latin typeface="+mn-lt"/>
                <a:cs typeface="Calibri"/>
              </a:rPr>
              <a:t>o</a:t>
            </a:r>
            <a:r>
              <a:rPr sz="2400" b="1" spc="-60" dirty="0">
                <a:latin typeface="+mn-lt"/>
                <a:cs typeface="Times New Roman"/>
              </a:rPr>
              <a:t> </a:t>
            </a:r>
            <a:r>
              <a:rPr sz="2400" b="1" dirty="0">
                <a:latin typeface="+mn-lt"/>
                <a:cs typeface="Calibri"/>
              </a:rPr>
              <a:t>t</a:t>
            </a:r>
            <a:r>
              <a:rPr sz="2400" b="1" spc="-15" dirty="0">
                <a:latin typeface="+mn-lt"/>
                <a:cs typeface="Calibri"/>
              </a:rPr>
              <a:t>h</a:t>
            </a:r>
            <a:r>
              <a:rPr sz="2400" b="1" dirty="0">
                <a:latin typeface="+mn-lt"/>
                <a:cs typeface="Calibri"/>
              </a:rPr>
              <a:t>e</a:t>
            </a:r>
            <a:r>
              <a:rPr sz="2400" b="1" spc="-50" dirty="0">
                <a:latin typeface="+mn-lt"/>
                <a:cs typeface="Times New Roman"/>
              </a:rPr>
              <a:t> </a:t>
            </a:r>
            <a:r>
              <a:rPr sz="2400" b="1" dirty="0">
                <a:latin typeface="+mn-lt"/>
                <a:cs typeface="Calibri"/>
              </a:rPr>
              <a:t>len</a:t>
            </a:r>
            <a:r>
              <a:rPr sz="2400" b="1" spc="-20" dirty="0">
                <a:latin typeface="+mn-lt"/>
                <a:cs typeface="Calibri"/>
              </a:rPr>
              <a:t>g</a:t>
            </a:r>
            <a:r>
              <a:rPr sz="2400" b="1" dirty="0">
                <a:latin typeface="+mn-lt"/>
                <a:cs typeface="Calibri"/>
              </a:rPr>
              <a:t>th</a:t>
            </a:r>
            <a:r>
              <a:rPr sz="2400" b="1" spc="-65" dirty="0">
                <a:latin typeface="+mn-lt"/>
                <a:cs typeface="Times New Roman"/>
              </a:rPr>
              <a:t> </a:t>
            </a:r>
            <a:r>
              <a:rPr sz="2400" b="1" dirty="0">
                <a:latin typeface="+mn-lt"/>
                <a:cs typeface="Calibri"/>
              </a:rPr>
              <a:t>of</a:t>
            </a:r>
            <a:r>
              <a:rPr sz="2400" b="1" spc="-75" dirty="0">
                <a:latin typeface="+mn-lt"/>
                <a:cs typeface="Times New Roman"/>
              </a:rPr>
              <a:t> </a:t>
            </a:r>
            <a:r>
              <a:rPr sz="2400" b="1" dirty="0">
                <a:latin typeface="+mn-lt"/>
                <a:cs typeface="Calibri"/>
              </a:rPr>
              <a:t>p</a:t>
            </a:r>
            <a:r>
              <a:rPr sz="2400" b="1" spc="-35" dirty="0">
                <a:latin typeface="+mn-lt"/>
                <a:cs typeface="Calibri"/>
              </a:rPr>
              <a:t>r</a:t>
            </a:r>
            <a:r>
              <a:rPr sz="2400" b="1" spc="-5" dirty="0">
                <a:latin typeface="+mn-lt"/>
                <a:cs typeface="Calibri"/>
              </a:rPr>
              <a:t>egnanc</a:t>
            </a:r>
            <a:r>
              <a:rPr sz="2400" b="1" dirty="0">
                <a:latin typeface="+mn-lt"/>
                <a:cs typeface="Calibri"/>
              </a:rPr>
              <a:t>y</a:t>
            </a:r>
            <a:r>
              <a:rPr sz="2400" b="1" spc="-40" dirty="0">
                <a:latin typeface="+mn-lt"/>
                <a:cs typeface="Times New Roman"/>
              </a:rPr>
              <a:t> </a:t>
            </a:r>
            <a:r>
              <a:rPr sz="2400" spc="-5" dirty="0">
                <a:latin typeface="+mn-lt"/>
                <a:cs typeface="Calibri"/>
              </a:rPr>
              <a:t>(m</a:t>
            </a:r>
            <a:r>
              <a:rPr sz="2400" spc="5" dirty="0">
                <a:latin typeface="+mn-lt"/>
                <a:cs typeface="Calibri"/>
              </a:rPr>
              <a:t>e</a:t>
            </a:r>
            <a:r>
              <a:rPr sz="2400" spc="-5" dirty="0">
                <a:latin typeface="+mn-lt"/>
                <a:cs typeface="Calibri"/>
              </a:rPr>
              <a:t>n</a:t>
            </a:r>
            <a:r>
              <a:rPr sz="2400" spc="-30" dirty="0">
                <a:latin typeface="+mn-lt"/>
                <a:cs typeface="Calibri"/>
              </a:rPr>
              <a:t>s</a:t>
            </a:r>
            <a:r>
              <a:rPr sz="2400" dirty="0">
                <a:latin typeface="+mn-lt"/>
                <a:cs typeface="Calibri"/>
              </a:rPr>
              <a:t>trual</a:t>
            </a:r>
            <a:r>
              <a:rPr sz="2400" spc="-85" dirty="0">
                <a:latin typeface="+mn-lt"/>
                <a:cs typeface="Times New Roman"/>
              </a:rPr>
              <a:t> </a:t>
            </a:r>
            <a:r>
              <a:rPr sz="2400" dirty="0">
                <a:latin typeface="+mn-lt"/>
                <a:cs typeface="Calibri"/>
              </a:rPr>
              <a:t>a</a:t>
            </a:r>
            <a:r>
              <a:rPr sz="2400" spc="-30" dirty="0">
                <a:latin typeface="+mn-lt"/>
                <a:cs typeface="Calibri"/>
              </a:rPr>
              <a:t>g</a:t>
            </a:r>
            <a:r>
              <a:rPr sz="2400" dirty="0">
                <a:latin typeface="+mn-lt"/>
                <a:cs typeface="Calibri"/>
              </a:rPr>
              <a:t>e)</a:t>
            </a:r>
            <a:r>
              <a:rPr lang="cs-CZ" sz="2400" dirty="0">
                <a:latin typeface="+mn-lt"/>
                <a:cs typeface="Calibri"/>
              </a:rPr>
              <a:t>:</a:t>
            </a:r>
            <a:endParaRPr sz="2400" dirty="0">
              <a:latin typeface="+mn-lt"/>
              <a:cs typeface="Calibri"/>
            </a:endParaRPr>
          </a:p>
          <a:p>
            <a:pPr marL="447040" lvl="1" indent="-161925">
              <a:spcBef>
                <a:spcPts val="420"/>
              </a:spcBef>
              <a:buFont typeface="Calibri"/>
              <a:buChar char="-"/>
              <a:tabLst>
                <a:tab pos="447675" algn="l"/>
              </a:tabLst>
            </a:pPr>
            <a:r>
              <a:rPr sz="2400" b="1" dirty="0">
                <a:latin typeface="+mn-lt"/>
                <a:cs typeface="Calibri"/>
              </a:rPr>
              <a:t>p</a:t>
            </a:r>
            <a:r>
              <a:rPr sz="2400" b="1" spc="-35" dirty="0">
                <a:latin typeface="+mn-lt"/>
                <a:cs typeface="Calibri"/>
              </a:rPr>
              <a:t>r</a:t>
            </a:r>
            <a:r>
              <a:rPr sz="2400" b="1" spc="-10" dirty="0">
                <a:latin typeface="+mn-lt"/>
                <a:cs typeface="Calibri"/>
              </a:rPr>
              <a:t>e</a:t>
            </a:r>
            <a:r>
              <a:rPr sz="2400" b="1" spc="-30" dirty="0">
                <a:latin typeface="+mn-lt"/>
                <a:cs typeface="Calibri"/>
              </a:rPr>
              <a:t>t</a:t>
            </a:r>
            <a:r>
              <a:rPr sz="2400" b="1" spc="-5" dirty="0">
                <a:latin typeface="+mn-lt"/>
                <a:cs typeface="Calibri"/>
              </a:rPr>
              <a:t>er</a:t>
            </a:r>
            <a:r>
              <a:rPr sz="2400" b="1" dirty="0">
                <a:latin typeface="+mn-lt"/>
                <a:cs typeface="Calibri"/>
              </a:rPr>
              <a:t>m</a:t>
            </a:r>
            <a:r>
              <a:rPr sz="2400" b="1" spc="-70" dirty="0">
                <a:latin typeface="+mn-lt"/>
                <a:cs typeface="Times New Roman"/>
              </a:rPr>
              <a:t> </a:t>
            </a:r>
            <a:r>
              <a:rPr sz="2400" spc="-5" dirty="0">
                <a:latin typeface="+mn-lt"/>
                <a:cs typeface="Calibri"/>
              </a:rPr>
              <a:t>(</a:t>
            </a:r>
            <a:r>
              <a:rPr sz="2400" spc="-25" dirty="0">
                <a:latin typeface="+mn-lt"/>
                <a:cs typeface="Calibri"/>
              </a:rPr>
              <a:t>t</a:t>
            </a:r>
            <a:r>
              <a:rPr sz="2400" dirty="0">
                <a:latin typeface="+mn-lt"/>
                <a:cs typeface="Calibri"/>
              </a:rPr>
              <a:t>o</a:t>
            </a:r>
            <a:r>
              <a:rPr sz="2400" spc="-70" dirty="0">
                <a:latin typeface="+mn-lt"/>
                <a:cs typeface="Times New Roman"/>
              </a:rPr>
              <a:t> </a:t>
            </a:r>
            <a:r>
              <a:rPr sz="2400" dirty="0">
                <a:latin typeface="+mn-lt"/>
                <a:cs typeface="Calibri"/>
              </a:rPr>
              <a:t>3</a:t>
            </a:r>
            <a:r>
              <a:rPr sz="2400" spc="-15" dirty="0">
                <a:latin typeface="+mn-lt"/>
                <a:cs typeface="Calibri"/>
              </a:rPr>
              <a:t>7</a:t>
            </a:r>
            <a:r>
              <a:rPr sz="2400" dirty="0">
                <a:latin typeface="+mn-lt"/>
                <a:cs typeface="Calibri"/>
              </a:rPr>
              <a:t>th</a:t>
            </a:r>
            <a:r>
              <a:rPr sz="2400" spc="-75" dirty="0">
                <a:latin typeface="+mn-lt"/>
                <a:cs typeface="Times New Roman"/>
              </a:rPr>
              <a:t> </a:t>
            </a:r>
            <a:r>
              <a:rPr sz="2400" spc="-30" dirty="0">
                <a:latin typeface="+mn-lt"/>
                <a:cs typeface="Calibri"/>
              </a:rPr>
              <a:t>w</a:t>
            </a:r>
            <a:r>
              <a:rPr sz="2400" dirty="0">
                <a:latin typeface="+mn-lt"/>
                <a:cs typeface="Calibri"/>
              </a:rPr>
              <a:t>e</a:t>
            </a:r>
            <a:r>
              <a:rPr sz="2400" spc="5" dirty="0">
                <a:latin typeface="+mn-lt"/>
                <a:cs typeface="Calibri"/>
              </a:rPr>
              <a:t>e</a:t>
            </a:r>
            <a:r>
              <a:rPr sz="2400" dirty="0">
                <a:latin typeface="+mn-lt"/>
                <a:cs typeface="Calibri"/>
              </a:rPr>
              <a:t>k)</a:t>
            </a:r>
          </a:p>
          <a:p>
            <a:pPr marL="447040" lvl="1" indent="-161925">
              <a:spcBef>
                <a:spcPts val="430"/>
              </a:spcBef>
              <a:buFont typeface="Calibri"/>
              <a:buChar char="-"/>
              <a:tabLst>
                <a:tab pos="447675" algn="l"/>
              </a:tabLst>
            </a:pPr>
            <a:r>
              <a:rPr sz="2400" b="1" spc="-5" dirty="0">
                <a:latin typeface="+mn-lt"/>
                <a:cs typeface="Calibri"/>
              </a:rPr>
              <a:t>f</a:t>
            </a:r>
            <a:r>
              <a:rPr sz="2400" b="1" spc="-10" dirty="0">
                <a:latin typeface="+mn-lt"/>
                <a:cs typeface="Calibri"/>
              </a:rPr>
              <a:t>ul</a:t>
            </a:r>
            <a:r>
              <a:rPr sz="2400" b="1" spc="-15" dirty="0">
                <a:latin typeface="+mn-lt"/>
                <a:cs typeface="Calibri"/>
              </a:rPr>
              <a:t>l</a:t>
            </a:r>
            <a:r>
              <a:rPr sz="2400" b="1" spc="-5" dirty="0">
                <a:latin typeface="+mn-lt"/>
                <a:cs typeface="Calibri"/>
              </a:rPr>
              <a:t>-</a:t>
            </a:r>
            <a:r>
              <a:rPr sz="2400" b="1" spc="-40" dirty="0">
                <a:latin typeface="+mn-lt"/>
                <a:cs typeface="Calibri"/>
              </a:rPr>
              <a:t>t</a:t>
            </a:r>
            <a:r>
              <a:rPr sz="2400" b="1" spc="-5" dirty="0">
                <a:latin typeface="+mn-lt"/>
                <a:cs typeface="Calibri"/>
              </a:rPr>
              <a:t>er</a:t>
            </a:r>
            <a:r>
              <a:rPr sz="2400" b="1" dirty="0">
                <a:latin typeface="+mn-lt"/>
                <a:cs typeface="Calibri"/>
              </a:rPr>
              <a:t>m</a:t>
            </a:r>
            <a:r>
              <a:rPr sz="2400" b="1" spc="-45" dirty="0">
                <a:latin typeface="+mn-lt"/>
                <a:cs typeface="Times New Roman"/>
              </a:rPr>
              <a:t> </a:t>
            </a:r>
            <a:r>
              <a:rPr sz="2400" spc="-15" dirty="0">
                <a:latin typeface="+mn-lt"/>
                <a:cs typeface="Calibri"/>
              </a:rPr>
              <a:t>(38</a:t>
            </a:r>
            <a:r>
              <a:rPr sz="2400" spc="-75" dirty="0">
                <a:latin typeface="+mn-lt"/>
                <a:cs typeface="Times New Roman"/>
              </a:rPr>
              <a:t> </a:t>
            </a:r>
            <a:r>
              <a:rPr sz="2400" dirty="0">
                <a:latin typeface="+mn-lt"/>
                <a:cs typeface="Calibri"/>
              </a:rPr>
              <a:t>–</a:t>
            </a:r>
            <a:r>
              <a:rPr sz="2400" spc="5" dirty="0">
                <a:latin typeface="+mn-lt"/>
                <a:cs typeface="Calibri"/>
              </a:rPr>
              <a:t> </a:t>
            </a:r>
            <a:r>
              <a:rPr sz="2400" spc="-15" dirty="0">
                <a:latin typeface="+mn-lt"/>
                <a:cs typeface="Calibri"/>
              </a:rPr>
              <a:t>40</a:t>
            </a:r>
            <a:r>
              <a:rPr sz="2400" spc="-70" dirty="0">
                <a:latin typeface="+mn-lt"/>
                <a:cs typeface="Times New Roman"/>
              </a:rPr>
              <a:t> </a:t>
            </a:r>
            <a:r>
              <a:rPr sz="2400" spc="-50" dirty="0">
                <a:latin typeface="+mn-lt"/>
                <a:cs typeface="Calibri"/>
              </a:rPr>
              <a:t>w</a:t>
            </a:r>
            <a:r>
              <a:rPr sz="2400" spc="-15" dirty="0">
                <a:latin typeface="+mn-lt"/>
                <a:cs typeface="Calibri"/>
              </a:rPr>
              <a:t>e</a:t>
            </a:r>
            <a:r>
              <a:rPr sz="2400" spc="-10" dirty="0">
                <a:latin typeface="+mn-lt"/>
                <a:cs typeface="Calibri"/>
              </a:rPr>
              <a:t>ek</a:t>
            </a:r>
            <a:r>
              <a:rPr lang="cs-CZ" sz="2400" spc="-10" dirty="0">
                <a:latin typeface="+mn-lt"/>
                <a:cs typeface="Calibri"/>
              </a:rPr>
              <a:t>s</a:t>
            </a:r>
            <a:r>
              <a:rPr sz="2400" spc="-10" dirty="0">
                <a:latin typeface="+mn-lt"/>
                <a:cs typeface="Calibri"/>
              </a:rPr>
              <a:t>)</a:t>
            </a:r>
            <a:endParaRPr sz="2400" dirty="0">
              <a:latin typeface="+mn-lt"/>
              <a:cs typeface="Calibri"/>
            </a:endParaRPr>
          </a:p>
          <a:p>
            <a:pPr marL="447040" lvl="1" indent="-161925">
              <a:spcBef>
                <a:spcPts val="420"/>
              </a:spcBef>
              <a:buFont typeface="Calibri"/>
              <a:buChar char="-"/>
              <a:tabLst>
                <a:tab pos="447675" algn="l"/>
              </a:tabLst>
            </a:pPr>
            <a:r>
              <a:rPr sz="2400" b="1" spc="-25" dirty="0">
                <a:latin typeface="+mn-lt"/>
                <a:cs typeface="Calibri"/>
              </a:rPr>
              <a:t>a</a:t>
            </a:r>
            <a:r>
              <a:rPr sz="2400" b="1" spc="-5" dirty="0">
                <a:latin typeface="+mn-lt"/>
                <a:cs typeface="Calibri"/>
              </a:rPr>
              <a:t>f</a:t>
            </a:r>
            <a:r>
              <a:rPr sz="2400" b="1" spc="-35" dirty="0">
                <a:latin typeface="+mn-lt"/>
                <a:cs typeface="Calibri"/>
              </a:rPr>
              <a:t>t</a:t>
            </a:r>
            <a:r>
              <a:rPr sz="2400" b="1" spc="-5" dirty="0">
                <a:latin typeface="+mn-lt"/>
                <a:cs typeface="Calibri"/>
              </a:rPr>
              <a:t>e</a:t>
            </a:r>
            <a:r>
              <a:rPr sz="2400" b="1" dirty="0">
                <a:latin typeface="+mn-lt"/>
                <a:cs typeface="Calibri"/>
              </a:rPr>
              <a:t>r</a:t>
            </a:r>
            <a:r>
              <a:rPr sz="2400" b="1" spc="-50" dirty="0">
                <a:latin typeface="+mn-lt"/>
                <a:cs typeface="Times New Roman"/>
              </a:rPr>
              <a:t> </a:t>
            </a:r>
            <a:r>
              <a:rPr sz="2400" b="1" spc="-40" dirty="0">
                <a:latin typeface="+mn-lt"/>
                <a:cs typeface="Calibri"/>
              </a:rPr>
              <a:t>t</a:t>
            </a:r>
            <a:r>
              <a:rPr sz="2400" b="1" spc="-5" dirty="0">
                <a:latin typeface="+mn-lt"/>
                <a:cs typeface="Calibri"/>
              </a:rPr>
              <a:t>er</a:t>
            </a:r>
            <a:r>
              <a:rPr sz="2400" b="1" spc="10" dirty="0">
                <a:latin typeface="+mn-lt"/>
                <a:cs typeface="Calibri"/>
              </a:rPr>
              <a:t>m</a:t>
            </a:r>
            <a:r>
              <a:rPr lang="cs-CZ" sz="2400" b="1" spc="10" dirty="0">
                <a:latin typeface="+mn-lt"/>
                <a:cs typeface="Calibri"/>
              </a:rPr>
              <a:t> </a:t>
            </a:r>
            <a:r>
              <a:rPr sz="2400" spc="-5" dirty="0">
                <a:latin typeface="+mn-lt"/>
                <a:cs typeface="Calibri"/>
              </a:rPr>
              <a:t>(</a:t>
            </a:r>
            <a:r>
              <a:rPr sz="2400" spc="5" dirty="0">
                <a:latin typeface="+mn-lt"/>
                <a:cs typeface="Calibri"/>
              </a:rPr>
              <a:t>m</a:t>
            </a:r>
            <a:r>
              <a:rPr sz="2400" spc="-20" dirty="0">
                <a:latin typeface="+mn-lt"/>
                <a:cs typeface="Calibri"/>
              </a:rPr>
              <a:t>o</a:t>
            </a:r>
            <a:r>
              <a:rPr sz="2400" spc="-50" dirty="0">
                <a:latin typeface="+mn-lt"/>
                <a:cs typeface="Calibri"/>
              </a:rPr>
              <a:t>r</a:t>
            </a:r>
            <a:r>
              <a:rPr sz="2400" spc="-15" dirty="0">
                <a:latin typeface="+mn-lt"/>
                <a:cs typeface="Calibri"/>
              </a:rPr>
              <a:t>e</a:t>
            </a:r>
            <a:r>
              <a:rPr sz="2400" spc="-70" dirty="0">
                <a:latin typeface="+mn-lt"/>
                <a:cs typeface="Times New Roman"/>
              </a:rPr>
              <a:t> </a:t>
            </a:r>
            <a:r>
              <a:rPr sz="2400" dirty="0" err="1">
                <a:latin typeface="+mn-lt"/>
                <a:cs typeface="Calibri"/>
              </a:rPr>
              <a:t>th</a:t>
            </a:r>
            <a:r>
              <a:rPr lang="cs-CZ" sz="2400" dirty="0">
                <a:latin typeface="+mn-lt"/>
                <a:cs typeface="Calibri"/>
              </a:rPr>
              <a:t>a</a:t>
            </a:r>
            <a:r>
              <a:rPr sz="2400" dirty="0">
                <a:latin typeface="+mn-lt"/>
                <a:cs typeface="Calibri"/>
              </a:rPr>
              <a:t>n</a:t>
            </a:r>
            <a:r>
              <a:rPr sz="2400" spc="-70" dirty="0">
                <a:latin typeface="+mn-lt"/>
                <a:cs typeface="Times New Roman"/>
              </a:rPr>
              <a:t> </a:t>
            </a:r>
            <a:r>
              <a:rPr sz="2400" spc="-15" dirty="0">
                <a:latin typeface="+mn-lt"/>
                <a:cs typeface="Calibri"/>
              </a:rPr>
              <a:t>42</a:t>
            </a:r>
            <a:r>
              <a:rPr sz="2400" spc="-70" dirty="0">
                <a:latin typeface="+mn-lt"/>
                <a:cs typeface="Times New Roman"/>
              </a:rPr>
              <a:t> </a:t>
            </a:r>
            <a:r>
              <a:rPr sz="2400" spc="-50" dirty="0">
                <a:latin typeface="+mn-lt"/>
                <a:cs typeface="Calibri"/>
              </a:rPr>
              <a:t>w</a:t>
            </a:r>
            <a:r>
              <a:rPr sz="2400" spc="-15" dirty="0">
                <a:latin typeface="+mn-lt"/>
                <a:cs typeface="Calibri"/>
              </a:rPr>
              <a:t>e</a:t>
            </a:r>
            <a:r>
              <a:rPr sz="2400" spc="-10" dirty="0">
                <a:latin typeface="+mn-lt"/>
                <a:cs typeface="Calibri"/>
              </a:rPr>
              <a:t>ek</a:t>
            </a:r>
            <a:r>
              <a:rPr lang="cs-CZ" sz="2400" spc="-10" dirty="0">
                <a:latin typeface="+mn-lt"/>
                <a:cs typeface="Calibri"/>
              </a:rPr>
              <a:t>s</a:t>
            </a:r>
            <a:r>
              <a:rPr sz="2400" spc="-10" dirty="0">
                <a:latin typeface="+mn-lt"/>
                <a:cs typeface="Calibri"/>
              </a:rPr>
              <a:t>)</a:t>
            </a:r>
            <a:endParaRPr sz="2400" dirty="0">
              <a:latin typeface="+mn-lt"/>
              <a:cs typeface="Calibri"/>
            </a:endParaRPr>
          </a:p>
          <a:p>
            <a:pPr lvl="1">
              <a:spcBef>
                <a:spcPts val="55"/>
              </a:spcBef>
              <a:buFont typeface="Calibri"/>
              <a:buChar char="-"/>
            </a:pPr>
            <a:endParaRPr lang="cs-CZ" sz="3200" dirty="0">
              <a:latin typeface="+mn-lt"/>
              <a:cs typeface="Times New Roman"/>
            </a:endParaRPr>
          </a:p>
          <a:p>
            <a:pPr marL="241300" indent="-228600">
              <a:buClr>
                <a:srgbClr val="FF0000"/>
              </a:buClr>
              <a:buFont typeface="Arial"/>
              <a:buChar char="•"/>
              <a:tabLst>
                <a:tab pos="241300" algn="l"/>
                <a:tab pos="3508375" algn="l"/>
              </a:tabLst>
            </a:pPr>
            <a:r>
              <a:rPr sz="2400" b="1" spc="-25" dirty="0">
                <a:solidFill>
                  <a:srgbClr val="FF0000"/>
                </a:solidFill>
                <a:latin typeface="+mn-lt"/>
                <a:cs typeface="Calibri"/>
              </a:rPr>
              <a:t>M</a:t>
            </a:r>
            <a:r>
              <a:rPr sz="2400" b="1" spc="-35" dirty="0">
                <a:solidFill>
                  <a:srgbClr val="FF0000"/>
                </a:solidFill>
                <a:latin typeface="+mn-lt"/>
                <a:cs typeface="Calibri"/>
              </a:rPr>
              <a:t>a</a:t>
            </a:r>
            <a:r>
              <a:rPr sz="2400" b="1" spc="-10" dirty="0">
                <a:solidFill>
                  <a:srgbClr val="FF0000"/>
                </a:solidFill>
                <a:latin typeface="+mn-lt"/>
                <a:cs typeface="Calibri"/>
              </a:rPr>
              <a:t>t</a:t>
            </a:r>
            <a:r>
              <a:rPr sz="2400" b="1" spc="-25" dirty="0">
                <a:solidFill>
                  <a:srgbClr val="FF0000"/>
                </a:solidFill>
                <a:latin typeface="+mn-lt"/>
                <a:cs typeface="Calibri"/>
              </a:rPr>
              <a:t>u</a:t>
            </a:r>
            <a:r>
              <a:rPr sz="2400" b="1" spc="-30" dirty="0">
                <a:solidFill>
                  <a:srgbClr val="FF0000"/>
                </a:solidFill>
                <a:latin typeface="+mn-lt"/>
                <a:cs typeface="Calibri"/>
              </a:rPr>
              <a:t>r</a:t>
            </a:r>
            <a:r>
              <a:rPr sz="2400" b="1" dirty="0">
                <a:solidFill>
                  <a:srgbClr val="FF0000"/>
                </a:solidFill>
                <a:latin typeface="+mn-lt"/>
                <a:cs typeface="Calibri"/>
              </a:rPr>
              <a:t>e</a:t>
            </a:r>
            <a:r>
              <a:rPr sz="2400" b="1" spc="-50" dirty="0">
                <a:solidFill>
                  <a:srgbClr val="FF0000"/>
                </a:solidFill>
                <a:latin typeface="+mn-lt"/>
                <a:cs typeface="Times New Roman"/>
              </a:rPr>
              <a:t> </a:t>
            </a:r>
            <a:r>
              <a:rPr sz="2400" b="1" spc="-40" dirty="0">
                <a:solidFill>
                  <a:srgbClr val="FF0000"/>
                </a:solidFill>
                <a:latin typeface="+mn-lt"/>
                <a:cs typeface="Calibri"/>
              </a:rPr>
              <a:t>f</a:t>
            </a:r>
            <a:r>
              <a:rPr sz="2400" b="1" spc="-10" dirty="0">
                <a:solidFill>
                  <a:srgbClr val="FF0000"/>
                </a:solidFill>
                <a:latin typeface="+mn-lt"/>
                <a:cs typeface="Calibri"/>
              </a:rPr>
              <a:t>et</a:t>
            </a:r>
            <a:r>
              <a:rPr sz="2400" b="1" spc="-25" dirty="0">
                <a:solidFill>
                  <a:srgbClr val="FF0000"/>
                </a:solidFill>
                <a:latin typeface="+mn-lt"/>
                <a:cs typeface="Calibri"/>
              </a:rPr>
              <a:t>u</a:t>
            </a:r>
            <a:r>
              <a:rPr sz="2400" b="1" spc="-10" dirty="0">
                <a:solidFill>
                  <a:srgbClr val="FF0000"/>
                </a:solidFill>
                <a:latin typeface="+mn-lt"/>
                <a:cs typeface="Calibri"/>
              </a:rPr>
              <a:t>s</a:t>
            </a:r>
            <a:r>
              <a:rPr sz="2400" b="1" spc="-55" dirty="0">
                <a:solidFill>
                  <a:srgbClr val="FF0000"/>
                </a:solidFill>
                <a:latin typeface="+mn-lt"/>
                <a:cs typeface="Times New Roman"/>
              </a:rPr>
              <a:t> </a:t>
            </a:r>
            <a:r>
              <a:rPr sz="2400" dirty="0">
                <a:latin typeface="+mn-lt"/>
                <a:cs typeface="Calibri"/>
              </a:rPr>
              <a:t>– </a:t>
            </a:r>
            <a:r>
              <a:rPr sz="2400" b="1" spc="-30" dirty="0">
                <a:latin typeface="+mn-lt"/>
                <a:cs typeface="Calibri"/>
              </a:rPr>
              <a:t>r</a:t>
            </a:r>
            <a:r>
              <a:rPr sz="2400" b="1" spc="-15" dirty="0">
                <a:latin typeface="+mn-lt"/>
                <a:cs typeface="Calibri"/>
              </a:rPr>
              <a:t>el</a:t>
            </a:r>
            <a:r>
              <a:rPr sz="2400" b="1" spc="-35" dirty="0">
                <a:latin typeface="+mn-lt"/>
                <a:cs typeface="Calibri"/>
              </a:rPr>
              <a:t>a</a:t>
            </a:r>
            <a:r>
              <a:rPr sz="2400" b="1" spc="-40" dirty="0">
                <a:latin typeface="+mn-lt"/>
                <a:cs typeface="Calibri"/>
              </a:rPr>
              <a:t>t</a:t>
            </a:r>
            <a:r>
              <a:rPr sz="2400" b="1" spc="-5" dirty="0">
                <a:latin typeface="+mn-lt"/>
                <a:cs typeface="Calibri"/>
              </a:rPr>
              <a:t>e</a:t>
            </a:r>
            <a:r>
              <a:rPr sz="2400" b="1" dirty="0">
                <a:latin typeface="+mn-lt"/>
                <a:cs typeface="Calibri"/>
              </a:rPr>
              <a:t>s</a:t>
            </a:r>
            <a:r>
              <a:rPr sz="2400" b="1" spc="-60" dirty="0">
                <a:latin typeface="+mn-lt"/>
                <a:cs typeface="Times New Roman"/>
              </a:rPr>
              <a:t> </a:t>
            </a:r>
            <a:r>
              <a:rPr sz="2400" b="1" spc="-35" dirty="0">
                <a:latin typeface="+mn-lt"/>
                <a:cs typeface="Calibri"/>
              </a:rPr>
              <a:t>t</a:t>
            </a:r>
            <a:r>
              <a:rPr sz="2400" b="1" spc="-15" dirty="0">
                <a:latin typeface="+mn-lt"/>
                <a:cs typeface="Calibri"/>
              </a:rPr>
              <a:t>o</a:t>
            </a:r>
            <a:r>
              <a:rPr lang="cs-CZ" b="1" spc="-15" dirty="0">
                <a:latin typeface="+mn-lt"/>
                <a:cs typeface="Times New Roman"/>
              </a:rPr>
              <a:t> </a:t>
            </a:r>
            <a:r>
              <a:rPr sz="2400" b="1" dirty="0">
                <a:latin typeface="+mn-lt"/>
                <a:cs typeface="Calibri"/>
              </a:rPr>
              <a:t>l</a:t>
            </a:r>
            <a:r>
              <a:rPr sz="2400" b="1" spc="-15" dirty="0">
                <a:latin typeface="+mn-lt"/>
                <a:cs typeface="Calibri"/>
              </a:rPr>
              <a:t>e</a:t>
            </a:r>
            <a:r>
              <a:rPr sz="2400" b="1" spc="-20" dirty="0">
                <a:latin typeface="+mn-lt"/>
                <a:cs typeface="Calibri"/>
              </a:rPr>
              <a:t>v</a:t>
            </a:r>
            <a:r>
              <a:rPr sz="2400" b="1" spc="-5" dirty="0">
                <a:latin typeface="+mn-lt"/>
                <a:cs typeface="Calibri"/>
              </a:rPr>
              <a:t>e</a:t>
            </a:r>
            <a:r>
              <a:rPr sz="2400" b="1" dirty="0">
                <a:latin typeface="+mn-lt"/>
                <a:cs typeface="Calibri"/>
              </a:rPr>
              <a:t>l</a:t>
            </a:r>
            <a:r>
              <a:rPr sz="2400" b="1" spc="-60" dirty="0">
                <a:latin typeface="+mn-lt"/>
                <a:cs typeface="Times New Roman"/>
              </a:rPr>
              <a:t> </a:t>
            </a:r>
            <a:r>
              <a:rPr sz="2400" b="1" dirty="0">
                <a:latin typeface="+mn-lt"/>
                <a:cs typeface="Calibri"/>
              </a:rPr>
              <a:t>of</a:t>
            </a:r>
            <a:r>
              <a:rPr sz="2400" b="1" spc="-75" dirty="0">
                <a:latin typeface="+mn-lt"/>
                <a:cs typeface="Times New Roman"/>
              </a:rPr>
              <a:t> </a:t>
            </a:r>
            <a:r>
              <a:rPr sz="2400" b="1" dirty="0">
                <a:latin typeface="+mn-lt"/>
                <a:cs typeface="Calibri"/>
              </a:rPr>
              <a:t>d</a:t>
            </a:r>
            <a:r>
              <a:rPr sz="2400" b="1" spc="-15" dirty="0">
                <a:latin typeface="+mn-lt"/>
                <a:cs typeface="Calibri"/>
              </a:rPr>
              <a:t>e</a:t>
            </a:r>
            <a:r>
              <a:rPr sz="2400" b="1" spc="-20" dirty="0">
                <a:latin typeface="+mn-lt"/>
                <a:cs typeface="Calibri"/>
              </a:rPr>
              <a:t>v</a:t>
            </a:r>
            <a:r>
              <a:rPr sz="2400" b="1" spc="-15" dirty="0">
                <a:latin typeface="+mn-lt"/>
                <a:cs typeface="Calibri"/>
              </a:rPr>
              <a:t>el</a:t>
            </a:r>
            <a:r>
              <a:rPr sz="2400" b="1" spc="-10" dirty="0">
                <a:latin typeface="+mn-lt"/>
                <a:cs typeface="Calibri"/>
              </a:rPr>
              <a:t>o</a:t>
            </a:r>
            <a:r>
              <a:rPr sz="2400" b="1" dirty="0">
                <a:latin typeface="+mn-lt"/>
                <a:cs typeface="Calibri"/>
              </a:rPr>
              <a:t>pme</a:t>
            </a:r>
            <a:r>
              <a:rPr sz="2400" b="1" spc="-30" dirty="0">
                <a:latin typeface="+mn-lt"/>
                <a:cs typeface="Calibri"/>
              </a:rPr>
              <a:t>n</a:t>
            </a:r>
            <a:r>
              <a:rPr sz="2400" b="1" spc="-5" dirty="0">
                <a:latin typeface="+mn-lt"/>
                <a:cs typeface="Calibri"/>
              </a:rPr>
              <a:t>t</a:t>
            </a:r>
            <a:r>
              <a:rPr sz="2400" spc="-10" dirty="0">
                <a:latin typeface="+mn-lt"/>
                <a:cs typeface="Calibri"/>
              </a:rPr>
              <a:t>:</a:t>
            </a:r>
            <a:endParaRPr sz="2400" dirty="0">
              <a:latin typeface="+mn-lt"/>
              <a:cs typeface="Calibri"/>
            </a:endParaRPr>
          </a:p>
          <a:p>
            <a:pPr marL="402590" lvl="1" indent="-161290">
              <a:spcBef>
                <a:spcPts val="420"/>
              </a:spcBef>
              <a:buFont typeface="Calibri"/>
              <a:buChar char="-"/>
              <a:tabLst>
                <a:tab pos="403225" algn="l"/>
              </a:tabLst>
            </a:pPr>
            <a:r>
              <a:rPr sz="2400" b="1" spc="-5" dirty="0">
                <a:latin typeface="+mn-lt"/>
                <a:cs typeface="Calibri"/>
              </a:rPr>
              <a:t>m</a:t>
            </a:r>
            <a:r>
              <a:rPr sz="2400" b="1" spc="-20" dirty="0">
                <a:latin typeface="+mn-lt"/>
                <a:cs typeface="Calibri"/>
              </a:rPr>
              <a:t>a</a:t>
            </a:r>
            <a:r>
              <a:rPr sz="2400" b="1" spc="-10" dirty="0">
                <a:latin typeface="+mn-lt"/>
                <a:cs typeface="Calibri"/>
              </a:rPr>
              <a:t>t</a:t>
            </a:r>
            <a:r>
              <a:rPr sz="2400" b="1" spc="-25" dirty="0">
                <a:latin typeface="+mn-lt"/>
                <a:cs typeface="Calibri"/>
              </a:rPr>
              <a:t>u</a:t>
            </a:r>
            <a:r>
              <a:rPr sz="2400" b="1" spc="-30" dirty="0">
                <a:latin typeface="+mn-lt"/>
                <a:cs typeface="Calibri"/>
              </a:rPr>
              <a:t>r</a:t>
            </a:r>
            <a:r>
              <a:rPr sz="2400" b="1" dirty="0">
                <a:latin typeface="+mn-lt"/>
                <a:cs typeface="Calibri"/>
              </a:rPr>
              <a:t>e</a:t>
            </a:r>
            <a:endParaRPr sz="2400" dirty="0">
              <a:latin typeface="+mn-lt"/>
              <a:cs typeface="Calibri"/>
            </a:endParaRPr>
          </a:p>
          <a:p>
            <a:pPr marL="285115">
              <a:spcBef>
                <a:spcPts val="420"/>
              </a:spcBef>
            </a:pPr>
            <a:r>
              <a:rPr sz="2400" dirty="0">
                <a:latin typeface="+mn-lt"/>
                <a:cs typeface="Calibri"/>
              </a:rPr>
              <a:t>-</a:t>
            </a:r>
            <a:r>
              <a:rPr sz="2400" b="1" spc="-65" dirty="0">
                <a:latin typeface="+mn-lt"/>
                <a:cs typeface="Times New Roman"/>
              </a:rPr>
              <a:t> </a:t>
            </a:r>
            <a:r>
              <a:rPr sz="2400" b="1" dirty="0">
                <a:latin typeface="+mn-lt"/>
                <a:cs typeface="Calibri"/>
              </a:rPr>
              <a:t>imm</a:t>
            </a:r>
            <a:r>
              <a:rPr sz="2400" b="1" spc="-25" dirty="0">
                <a:latin typeface="+mn-lt"/>
                <a:cs typeface="Calibri"/>
              </a:rPr>
              <a:t>a</a:t>
            </a:r>
            <a:r>
              <a:rPr sz="2400" b="1" dirty="0">
                <a:latin typeface="+mn-lt"/>
                <a:cs typeface="Calibri"/>
              </a:rPr>
              <a:t>t</a:t>
            </a:r>
            <a:r>
              <a:rPr sz="2400" b="1" spc="-15" dirty="0">
                <a:latin typeface="+mn-lt"/>
                <a:cs typeface="Calibri"/>
              </a:rPr>
              <a:t>u</a:t>
            </a:r>
            <a:r>
              <a:rPr sz="2400" b="1" spc="-30" dirty="0">
                <a:latin typeface="+mn-lt"/>
                <a:cs typeface="Calibri"/>
              </a:rPr>
              <a:t>r</a:t>
            </a:r>
            <a:r>
              <a:rPr sz="2400" b="1" dirty="0">
                <a:latin typeface="+mn-lt"/>
                <a:cs typeface="Calibri"/>
              </a:rPr>
              <a:t>e</a:t>
            </a:r>
          </a:p>
          <a:p>
            <a:pPr>
              <a:spcBef>
                <a:spcPts val="52"/>
              </a:spcBef>
            </a:pPr>
            <a:endParaRPr sz="3200" dirty="0">
              <a:solidFill>
                <a:schemeClr val="accent2"/>
              </a:solidFill>
              <a:latin typeface="+mn-lt"/>
              <a:cs typeface="Times New Roman"/>
            </a:endParaRPr>
          </a:p>
          <a:p>
            <a:pPr marL="241300" indent="-228600">
              <a:buClr>
                <a:srgbClr val="FF0000"/>
              </a:buClr>
              <a:buFont typeface="Arial"/>
              <a:buChar char="•"/>
              <a:tabLst>
                <a:tab pos="241300" algn="l"/>
              </a:tabLst>
            </a:pPr>
            <a:r>
              <a:rPr sz="2400" b="1" dirty="0">
                <a:solidFill>
                  <a:schemeClr val="accent2"/>
                </a:solidFill>
                <a:latin typeface="+mn-lt"/>
                <a:cs typeface="Calibri"/>
              </a:rPr>
              <a:t>Le</a:t>
            </a:r>
            <a:r>
              <a:rPr sz="2400" b="1" spc="-25" dirty="0">
                <a:solidFill>
                  <a:schemeClr val="accent2"/>
                </a:solidFill>
                <a:latin typeface="+mn-lt"/>
                <a:cs typeface="Calibri"/>
              </a:rPr>
              <a:t>v</a:t>
            </a:r>
            <a:r>
              <a:rPr sz="2400" b="1" spc="-5" dirty="0">
                <a:solidFill>
                  <a:schemeClr val="accent2"/>
                </a:solidFill>
                <a:latin typeface="+mn-lt"/>
                <a:cs typeface="Calibri"/>
              </a:rPr>
              <a:t>e</a:t>
            </a:r>
            <a:r>
              <a:rPr sz="2400" b="1" dirty="0">
                <a:solidFill>
                  <a:schemeClr val="accent2"/>
                </a:solidFill>
                <a:latin typeface="+mn-lt"/>
                <a:cs typeface="Calibri"/>
              </a:rPr>
              <a:t>l</a:t>
            </a:r>
            <a:r>
              <a:rPr sz="2400" b="1" spc="-70" dirty="0">
                <a:solidFill>
                  <a:schemeClr val="accent2"/>
                </a:solidFill>
                <a:latin typeface="+mn-lt"/>
                <a:cs typeface="Times New Roman"/>
              </a:rPr>
              <a:t> </a:t>
            </a:r>
            <a:r>
              <a:rPr sz="2400" b="1" dirty="0">
                <a:solidFill>
                  <a:schemeClr val="accent2"/>
                </a:solidFill>
                <a:latin typeface="+mn-lt"/>
                <a:cs typeface="Calibri"/>
              </a:rPr>
              <a:t>of</a:t>
            </a:r>
            <a:r>
              <a:rPr sz="2400" b="1" spc="-60" dirty="0">
                <a:solidFill>
                  <a:schemeClr val="accent2"/>
                </a:solidFill>
                <a:latin typeface="+mn-lt"/>
                <a:cs typeface="Times New Roman"/>
              </a:rPr>
              <a:t> </a:t>
            </a:r>
            <a:r>
              <a:rPr sz="2400" b="1" spc="-15" dirty="0">
                <a:solidFill>
                  <a:schemeClr val="accent2"/>
                </a:solidFill>
                <a:latin typeface="+mn-lt"/>
                <a:cs typeface="Calibri"/>
              </a:rPr>
              <a:t>n</a:t>
            </a:r>
            <a:r>
              <a:rPr sz="2400" b="1" spc="-25" dirty="0">
                <a:solidFill>
                  <a:schemeClr val="accent2"/>
                </a:solidFill>
                <a:latin typeface="+mn-lt"/>
                <a:cs typeface="Calibri"/>
              </a:rPr>
              <a:t>u</a:t>
            </a:r>
            <a:r>
              <a:rPr sz="2400" b="1" spc="-10" dirty="0">
                <a:solidFill>
                  <a:schemeClr val="accent2"/>
                </a:solidFill>
                <a:latin typeface="+mn-lt"/>
                <a:cs typeface="Calibri"/>
              </a:rPr>
              <a:t>tr</a:t>
            </a:r>
            <a:r>
              <a:rPr sz="2400" b="1" spc="-20" dirty="0">
                <a:solidFill>
                  <a:schemeClr val="accent2"/>
                </a:solidFill>
                <a:latin typeface="+mn-lt"/>
                <a:cs typeface="Calibri"/>
              </a:rPr>
              <a:t>i</a:t>
            </a:r>
            <a:r>
              <a:rPr sz="2400" b="1" spc="-10" dirty="0">
                <a:solidFill>
                  <a:schemeClr val="accent2"/>
                </a:solidFill>
                <a:latin typeface="+mn-lt"/>
                <a:cs typeface="Calibri"/>
              </a:rPr>
              <a:t>t</a:t>
            </a:r>
            <a:r>
              <a:rPr sz="2400" b="1" spc="-20" dirty="0">
                <a:solidFill>
                  <a:schemeClr val="accent2"/>
                </a:solidFill>
                <a:latin typeface="+mn-lt"/>
                <a:cs typeface="Calibri"/>
              </a:rPr>
              <a:t>i</a:t>
            </a:r>
            <a:r>
              <a:rPr sz="2400" b="1" spc="-15" dirty="0">
                <a:solidFill>
                  <a:schemeClr val="accent2"/>
                </a:solidFill>
                <a:latin typeface="+mn-lt"/>
                <a:cs typeface="Calibri"/>
              </a:rPr>
              <a:t>on</a:t>
            </a:r>
            <a:endParaRPr lang="cs-CZ" sz="2400" b="1" spc="-15" dirty="0">
              <a:solidFill>
                <a:schemeClr val="accent2"/>
              </a:solidFill>
              <a:latin typeface="+mn-lt"/>
              <a:cs typeface="Calibri"/>
            </a:endParaRPr>
          </a:p>
          <a:p>
            <a:pPr marL="698500" indent="-228600">
              <a:spcBef>
                <a:spcPts val="40"/>
              </a:spcBef>
              <a:buClr>
                <a:srgbClr val="3232FF"/>
              </a:buClr>
              <a:buFont typeface="Arial"/>
              <a:buChar char="•"/>
              <a:tabLst>
                <a:tab pos="699135" algn="l"/>
              </a:tabLst>
            </a:pPr>
            <a:r>
              <a:rPr sz="2000" b="1" spc="-35" dirty="0" err="1">
                <a:solidFill>
                  <a:srgbClr val="3232FF"/>
                </a:solidFill>
                <a:latin typeface="+mn-lt"/>
                <a:cs typeface="Calibri"/>
              </a:rPr>
              <a:t>h</a:t>
            </a:r>
            <a:r>
              <a:rPr sz="2000" b="1" dirty="0" err="1">
                <a:solidFill>
                  <a:srgbClr val="3232FF"/>
                </a:solidFill>
                <a:latin typeface="+mn-lt"/>
                <a:cs typeface="Calibri"/>
              </a:rPr>
              <a:t>ypot</a:t>
            </a:r>
            <a:r>
              <a:rPr sz="2000" b="1" spc="-25" dirty="0" err="1">
                <a:solidFill>
                  <a:srgbClr val="3232FF"/>
                </a:solidFill>
                <a:latin typeface="+mn-lt"/>
                <a:cs typeface="Calibri"/>
              </a:rPr>
              <a:t>r</a:t>
            </a:r>
            <a:r>
              <a:rPr sz="2000" b="1" dirty="0" err="1">
                <a:solidFill>
                  <a:srgbClr val="3232FF"/>
                </a:solidFill>
                <a:latin typeface="+mn-lt"/>
                <a:cs typeface="Calibri"/>
              </a:rPr>
              <a:t>op</a:t>
            </a:r>
            <a:r>
              <a:rPr sz="2000" b="1" spc="5" dirty="0" err="1">
                <a:solidFill>
                  <a:srgbClr val="3232FF"/>
                </a:solidFill>
                <a:latin typeface="+mn-lt"/>
                <a:cs typeface="Calibri"/>
              </a:rPr>
              <a:t>h</a:t>
            </a:r>
            <a:r>
              <a:rPr sz="2000" b="1" dirty="0" err="1">
                <a:solidFill>
                  <a:srgbClr val="3232FF"/>
                </a:solidFill>
                <a:latin typeface="+mn-lt"/>
                <a:cs typeface="Calibri"/>
              </a:rPr>
              <a:t>ic</a:t>
            </a:r>
            <a:endParaRPr sz="2000" dirty="0">
              <a:latin typeface="+mn-lt"/>
              <a:cs typeface="Calibri"/>
            </a:endParaRPr>
          </a:p>
          <a:p>
            <a:pPr marL="698500" indent="-228600">
              <a:spcBef>
                <a:spcPts val="15"/>
              </a:spcBef>
              <a:buClr>
                <a:srgbClr val="3232FF"/>
              </a:buClr>
              <a:buFont typeface="Arial"/>
              <a:buChar char="•"/>
              <a:tabLst>
                <a:tab pos="699135" algn="l"/>
              </a:tabLst>
            </a:pPr>
            <a:r>
              <a:rPr sz="2000" b="1" spc="-5" dirty="0">
                <a:solidFill>
                  <a:srgbClr val="3232FF"/>
                </a:solidFill>
                <a:latin typeface="+mn-lt"/>
                <a:cs typeface="Calibri"/>
              </a:rPr>
              <a:t>eut</a:t>
            </a:r>
            <a:r>
              <a:rPr sz="2000" b="1" spc="-20" dirty="0">
                <a:solidFill>
                  <a:srgbClr val="3232FF"/>
                </a:solidFill>
                <a:latin typeface="+mn-lt"/>
                <a:cs typeface="Calibri"/>
              </a:rPr>
              <a:t>r</a:t>
            </a:r>
            <a:r>
              <a:rPr sz="2000" b="1" dirty="0">
                <a:solidFill>
                  <a:srgbClr val="3232FF"/>
                </a:solidFill>
                <a:latin typeface="+mn-lt"/>
                <a:cs typeface="Calibri"/>
              </a:rPr>
              <a:t>op</a:t>
            </a:r>
            <a:r>
              <a:rPr sz="2000" b="1" spc="5" dirty="0">
                <a:solidFill>
                  <a:srgbClr val="3232FF"/>
                </a:solidFill>
                <a:latin typeface="+mn-lt"/>
                <a:cs typeface="Calibri"/>
              </a:rPr>
              <a:t>h</a:t>
            </a:r>
            <a:r>
              <a:rPr sz="2000" b="1" dirty="0">
                <a:solidFill>
                  <a:srgbClr val="3232FF"/>
                </a:solidFill>
                <a:latin typeface="+mn-lt"/>
                <a:cs typeface="Calibri"/>
              </a:rPr>
              <a:t>ic</a:t>
            </a:r>
            <a:r>
              <a:rPr sz="2000" b="1" spc="-80" dirty="0">
                <a:solidFill>
                  <a:srgbClr val="3232FF"/>
                </a:solidFill>
                <a:latin typeface="+mn-lt"/>
                <a:cs typeface="Times New Roman"/>
              </a:rPr>
              <a:t> </a:t>
            </a:r>
            <a:r>
              <a:rPr sz="2000" spc="-5" dirty="0">
                <a:latin typeface="+mn-lt"/>
                <a:cs typeface="Calibri"/>
              </a:rPr>
              <a:t>(</a:t>
            </a:r>
            <a:r>
              <a:rPr sz="2000" spc="-15" dirty="0">
                <a:latin typeface="+mn-lt"/>
                <a:cs typeface="Calibri"/>
              </a:rPr>
              <a:t>w</a:t>
            </a:r>
            <a:r>
              <a:rPr sz="2000" dirty="0">
                <a:latin typeface="+mn-lt"/>
                <a:cs typeface="Calibri"/>
              </a:rPr>
              <a:t>e</a:t>
            </a:r>
            <a:r>
              <a:rPr sz="2000" spc="-5" dirty="0">
                <a:latin typeface="+mn-lt"/>
                <a:cs typeface="Calibri"/>
              </a:rPr>
              <a:t>i</a:t>
            </a:r>
            <a:r>
              <a:rPr sz="2000" dirty="0">
                <a:latin typeface="+mn-lt"/>
                <a:cs typeface="Calibri"/>
              </a:rPr>
              <a:t>g</a:t>
            </a:r>
            <a:r>
              <a:rPr sz="2000" spc="-20" dirty="0">
                <a:latin typeface="+mn-lt"/>
                <a:cs typeface="Calibri"/>
              </a:rPr>
              <a:t>h</a:t>
            </a:r>
            <a:r>
              <a:rPr sz="2000" dirty="0">
                <a:latin typeface="+mn-lt"/>
                <a:cs typeface="Calibri"/>
              </a:rPr>
              <a:t>t</a:t>
            </a:r>
            <a:r>
              <a:rPr sz="2000" spc="-55" dirty="0">
                <a:latin typeface="+mn-lt"/>
                <a:cs typeface="Times New Roman"/>
              </a:rPr>
              <a:t> </a:t>
            </a:r>
            <a:r>
              <a:rPr sz="2000" dirty="0">
                <a:latin typeface="+mn-lt"/>
                <a:cs typeface="Calibri"/>
              </a:rPr>
              <a:t>3</a:t>
            </a:r>
            <a:r>
              <a:rPr sz="2000" spc="5" dirty="0">
                <a:latin typeface="+mn-lt"/>
                <a:cs typeface="Calibri"/>
              </a:rPr>
              <a:t>,</a:t>
            </a:r>
            <a:r>
              <a:rPr sz="2000" dirty="0">
                <a:latin typeface="+mn-lt"/>
                <a:cs typeface="Calibri"/>
              </a:rPr>
              <a:t>0</a:t>
            </a:r>
            <a:r>
              <a:rPr sz="2000" spc="5" dirty="0">
                <a:latin typeface="+mn-lt"/>
                <a:cs typeface="Calibri"/>
              </a:rPr>
              <a:t>0</a:t>
            </a:r>
            <a:r>
              <a:rPr sz="2000" dirty="0">
                <a:latin typeface="+mn-lt"/>
                <a:cs typeface="Calibri"/>
              </a:rPr>
              <a:t>0</a:t>
            </a:r>
            <a:r>
              <a:rPr sz="2000" spc="-70" dirty="0">
                <a:latin typeface="+mn-lt"/>
                <a:cs typeface="Times New Roman"/>
              </a:rPr>
              <a:t> </a:t>
            </a:r>
            <a:r>
              <a:rPr sz="2000" dirty="0">
                <a:latin typeface="+mn-lt"/>
                <a:cs typeface="Calibri"/>
              </a:rPr>
              <a:t>– 3</a:t>
            </a:r>
            <a:r>
              <a:rPr sz="2000" spc="5" dirty="0">
                <a:latin typeface="+mn-lt"/>
                <a:cs typeface="Calibri"/>
              </a:rPr>
              <a:t>,</a:t>
            </a:r>
            <a:r>
              <a:rPr sz="2000" dirty="0">
                <a:latin typeface="+mn-lt"/>
                <a:cs typeface="Calibri"/>
              </a:rPr>
              <a:t>5</a:t>
            </a:r>
            <a:r>
              <a:rPr sz="2000" spc="5" dirty="0">
                <a:latin typeface="+mn-lt"/>
                <a:cs typeface="Calibri"/>
              </a:rPr>
              <a:t>0</a:t>
            </a:r>
            <a:r>
              <a:rPr sz="2000" dirty="0">
                <a:latin typeface="+mn-lt"/>
                <a:cs typeface="Calibri"/>
              </a:rPr>
              <a:t>0</a:t>
            </a:r>
            <a:r>
              <a:rPr sz="2000" spc="-90" dirty="0">
                <a:latin typeface="+mn-lt"/>
                <a:cs typeface="Times New Roman"/>
              </a:rPr>
              <a:t> </a:t>
            </a:r>
            <a:r>
              <a:rPr sz="2000" spc="25" dirty="0">
                <a:latin typeface="+mn-lt"/>
                <a:cs typeface="Calibri"/>
              </a:rPr>
              <a:t>g</a:t>
            </a:r>
            <a:r>
              <a:rPr sz="2000" dirty="0">
                <a:latin typeface="+mn-lt"/>
                <a:cs typeface="Calibri"/>
              </a:rPr>
              <a:t>,</a:t>
            </a:r>
            <a:r>
              <a:rPr sz="2000" spc="-50" dirty="0">
                <a:latin typeface="+mn-lt"/>
                <a:cs typeface="Times New Roman"/>
              </a:rPr>
              <a:t> </a:t>
            </a:r>
            <a:r>
              <a:rPr sz="2000" spc="-10" dirty="0">
                <a:latin typeface="+mn-lt"/>
                <a:cs typeface="Calibri"/>
              </a:rPr>
              <a:t>l</a:t>
            </a:r>
            <a:r>
              <a:rPr sz="2000" dirty="0">
                <a:latin typeface="+mn-lt"/>
                <a:cs typeface="Calibri"/>
              </a:rPr>
              <a:t>en</a:t>
            </a:r>
            <a:r>
              <a:rPr sz="2000" spc="-35" dirty="0">
                <a:latin typeface="+mn-lt"/>
                <a:cs typeface="Calibri"/>
              </a:rPr>
              <a:t>g</a:t>
            </a:r>
            <a:r>
              <a:rPr sz="2000" dirty="0">
                <a:latin typeface="+mn-lt"/>
                <a:cs typeface="Calibri"/>
              </a:rPr>
              <a:t>th</a:t>
            </a:r>
            <a:r>
              <a:rPr sz="2000" spc="-50" dirty="0">
                <a:latin typeface="+mn-lt"/>
                <a:cs typeface="Times New Roman"/>
              </a:rPr>
              <a:t> </a:t>
            </a:r>
            <a:r>
              <a:rPr sz="2000" dirty="0">
                <a:latin typeface="+mn-lt"/>
                <a:cs typeface="Calibri"/>
              </a:rPr>
              <a:t>50</a:t>
            </a:r>
            <a:r>
              <a:rPr sz="2000" spc="-60" dirty="0">
                <a:latin typeface="+mn-lt"/>
                <a:cs typeface="Times New Roman"/>
              </a:rPr>
              <a:t> </a:t>
            </a:r>
            <a:r>
              <a:rPr sz="2000" dirty="0">
                <a:latin typeface="+mn-lt"/>
                <a:cs typeface="Calibri"/>
              </a:rPr>
              <a:t>-</a:t>
            </a:r>
            <a:r>
              <a:rPr sz="2000" spc="-50" dirty="0">
                <a:latin typeface="+mn-lt"/>
                <a:cs typeface="Times New Roman"/>
              </a:rPr>
              <a:t> </a:t>
            </a:r>
            <a:r>
              <a:rPr sz="2000" dirty="0">
                <a:latin typeface="+mn-lt"/>
                <a:cs typeface="Calibri"/>
              </a:rPr>
              <a:t>51</a:t>
            </a:r>
            <a:r>
              <a:rPr sz="2000" spc="-65" dirty="0">
                <a:latin typeface="+mn-lt"/>
                <a:cs typeface="Times New Roman"/>
              </a:rPr>
              <a:t> </a:t>
            </a:r>
            <a:r>
              <a:rPr sz="2000" dirty="0">
                <a:latin typeface="+mn-lt"/>
                <a:cs typeface="Calibri"/>
              </a:rPr>
              <a:t>cm)</a:t>
            </a:r>
          </a:p>
          <a:p>
            <a:pPr marL="698500" indent="-228600">
              <a:spcBef>
                <a:spcPts val="25"/>
              </a:spcBef>
              <a:buClr>
                <a:srgbClr val="3232FF"/>
              </a:buClr>
              <a:buFont typeface="Arial"/>
              <a:buChar char="•"/>
              <a:tabLst>
                <a:tab pos="699135" algn="l"/>
              </a:tabLst>
            </a:pPr>
            <a:r>
              <a:rPr sz="2000" b="1" spc="-35" dirty="0">
                <a:solidFill>
                  <a:srgbClr val="3232FF"/>
                </a:solidFill>
                <a:latin typeface="+mn-lt"/>
                <a:cs typeface="Calibri"/>
              </a:rPr>
              <a:t>h</a:t>
            </a:r>
            <a:r>
              <a:rPr sz="2000" b="1" dirty="0">
                <a:solidFill>
                  <a:srgbClr val="3232FF"/>
                </a:solidFill>
                <a:latin typeface="+mn-lt"/>
                <a:cs typeface="Calibri"/>
              </a:rPr>
              <a:t>ypert</a:t>
            </a:r>
            <a:r>
              <a:rPr sz="2000" b="1" spc="-35" dirty="0">
                <a:solidFill>
                  <a:srgbClr val="3232FF"/>
                </a:solidFill>
                <a:latin typeface="+mn-lt"/>
                <a:cs typeface="Calibri"/>
              </a:rPr>
              <a:t>r</a:t>
            </a:r>
            <a:r>
              <a:rPr sz="2000" b="1" dirty="0">
                <a:solidFill>
                  <a:srgbClr val="3232FF"/>
                </a:solidFill>
                <a:latin typeface="+mn-lt"/>
                <a:cs typeface="Calibri"/>
              </a:rPr>
              <a:t>op</a:t>
            </a:r>
            <a:r>
              <a:rPr sz="2000" b="1" spc="5" dirty="0">
                <a:solidFill>
                  <a:srgbClr val="3232FF"/>
                </a:solidFill>
                <a:latin typeface="+mn-lt"/>
                <a:cs typeface="Calibri"/>
              </a:rPr>
              <a:t>h</a:t>
            </a:r>
            <a:r>
              <a:rPr sz="2000" b="1" dirty="0">
                <a:solidFill>
                  <a:srgbClr val="3232FF"/>
                </a:solidFill>
                <a:latin typeface="+mn-lt"/>
                <a:cs typeface="Calibri"/>
              </a:rPr>
              <a:t>ic</a:t>
            </a:r>
            <a:endParaRPr sz="2000" dirty="0">
              <a:latin typeface="+mn-lt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 flipV="1">
            <a:off x="1691930" y="4858871"/>
            <a:ext cx="9093915" cy="63717"/>
          </a:xfrm>
          <a:custGeom>
            <a:avLst/>
            <a:gdLst/>
            <a:ahLst/>
            <a:cxnLst/>
            <a:rect l="l" t="t" r="r" b="b"/>
            <a:pathLst>
              <a:path w="7812405" h="635">
                <a:moveTo>
                  <a:pt x="0" y="0"/>
                </a:moveTo>
                <a:lnTo>
                  <a:pt x="7812090" y="131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15262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7FDD6CA-B753-4DA4-B18F-99C496C626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E731510-6F4C-4559-BBEC-874089485E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C7E2991-9238-4FC8-9BED-61DB3C324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pc="-5" dirty="0"/>
              <a:t>GENERAL EM</a:t>
            </a:r>
            <a:r>
              <a:rPr lang="cs-CZ" spc="10" dirty="0"/>
              <a:t>B</a:t>
            </a:r>
            <a:r>
              <a:rPr lang="cs-CZ" spc="-120" dirty="0"/>
              <a:t>R</a:t>
            </a:r>
            <a:r>
              <a:rPr lang="cs-CZ" spc="-170" dirty="0"/>
              <a:t>Y</a:t>
            </a:r>
            <a:r>
              <a:rPr lang="cs-CZ" spc="-5" dirty="0"/>
              <a:t>O</a:t>
            </a:r>
            <a:r>
              <a:rPr lang="cs-CZ" spc="-114" dirty="0"/>
              <a:t>L</a:t>
            </a:r>
            <a:r>
              <a:rPr lang="cs-CZ" spc="-45" dirty="0"/>
              <a:t>O</a:t>
            </a:r>
            <a:r>
              <a:rPr lang="cs-CZ" spc="-110" dirty="0"/>
              <a:t>G</a:t>
            </a:r>
            <a:r>
              <a:rPr lang="cs-CZ" dirty="0"/>
              <a:t>Y 2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DEA8FC7-26F0-4D5E-8089-E3913B537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pc="-15" dirty="0">
                <a:cs typeface="Calibri"/>
              </a:rPr>
              <a:t>Set</a:t>
            </a:r>
            <a:r>
              <a:rPr lang="en-US" spc="-70" dirty="0">
                <a:cs typeface="Times New Roman"/>
              </a:rPr>
              <a:t> </a:t>
            </a:r>
            <a:r>
              <a:rPr lang="en-US" dirty="0">
                <a:cs typeface="Calibri"/>
              </a:rPr>
              <a:t>of</a:t>
            </a:r>
            <a:r>
              <a:rPr lang="en-US" spc="-60" dirty="0">
                <a:cs typeface="Times New Roman"/>
              </a:rPr>
              <a:t> </a:t>
            </a:r>
            <a:r>
              <a:rPr lang="en-US" spc="-5" dirty="0">
                <a:cs typeface="Calibri"/>
              </a:rPr>
              <a:t>e</a:t>
            </a:r>
            <a:r>
              <a:rPr lang="en-US" spc="5" dirty="0">
                <a:cs typeface="Calibri"/>
              </a:rPr>
              <a:t>m</a:t>
            </a:r>
            <a:r>
              <a:rPr lang="en-US" dirty="0">
                <a:cs typeface="Calibri"/>
              </a:rPr>
              <a:t>br</a:t>
            </a:r>
            <a:r>
              <a:rPr lang="en-US" spc="-40" dirty="0">
                <a:cs typeface="Calibri"/>
              </a:rPr>
              <a:t>y</a:t>
            </a:r>
            <a:r>
              <a:rPr lang="en-US" spc="-10" dirty="0">
                <a:cs typeface="Calibri"/>
              </a:rPr>
              <a:t>olo</a:t>
            </a:r>
            <a:r>
              <a:rPr lang="en-US" spc="-5" dirty="0">
                <a:cs typeface="Calibri"/>
              </a:rPr>
              <a:t>gi</a:t>
            </a:r>
            <a:r>
              <a:rPr lang="en-US" spc="-20" dirty="0">
                <a:cs typeface="Calibri"/>
              </a:rPr>
              <a:t>c</a:t>
            </a:r>
            <a:r>
              <a:rPr lang="en-US" spc="-10" dirty="0">
                <a:cs typeface="Calibri"/>
              </a:rPr>
              <a:t>al</a:t>
            </a:r>
            <a:r>
              <a:rPr lang="en-US" spc="-100" dirty="0">
                <a:cs typeface="Times New Roman"/>
              </a:rPr>
              <a:t> </a:t>
            </a:r>
            <a:r>
              <a:rPr lang="cs-CZ" spc="-15" dirty="0" err="1">
                <a:cs typeface="Calibri"/>
              </a:rPr>
              <a:t>schemes</a:t>
            </a:r>
            <a:r>
              <a:rPr lang="en-US" spc="-60" dirty="0">
                <a:cs typeface="Times New Roman"/>
              </a:rPr>
              <a:t> </a:t>
            </a:r>
            <a:r>
              <a:rPr lang="en-US" spc="-10" dirty="0">
                <a:cs typeface="Calibri"/>
              </a:rPr>
              <a:t>II</a:t>
            </a:r>
            <a:endParaRPr lang="en-US" dirty="0">
              <a:cs typeface="Calibri"/>
            </a:endParaRPr>
          </a:p>
          <a:p>
            <a:r>
              <a:rPr lang="cs-CZ" dirty="0"/>
              <a:t>Atlas </a:t>
            </a:r>
            <a:r>
              <a:rPr lang="cs-CZ" dirty="0" err="1"/>
              <a:t>of</a:t>
            </a:r>
            <a:r>
              <a:rPr lang="cs-CZ" dirty="0"/>
              <a:t> Cytology and Embryology – </a:t>
            </a:r>
            <a:r>
              <a:rPr lang="cs-CZ" dirty="0" err="1"/>
              <a:t>pages</a:t>
            </a:r>
            <a:r>
              <a:rPr lang="cs-CZ" dirty="0"/>
              <a:t> 76 – 81</a:t>
            </a:r>
          </a:p>
          <a:p>
            <a:endParaRPr lang="cs-CZ" dirty="0"/>
          </a:p>
          <a:p>
            <a:r>
              <a:rPr lang="cs-CZ" dirty="0" err="1"/>
              <a:t>Discussion</a:t>
            </a:r>
            <a:endParaRPr lang="cs-CZ" dirty="0"/>
          </a:p>
          <a:p>
            <a:r>
              <a:rPr lang="cs-CZ" dirty="0"/>
              <a:t>3 </a:t>
            </a:r>
            <a:r>
              <a:rPr lang="cs-CZ" dirty="0" err="1"/>
              <a:t>embryological</a:t>
            </a:r>
            <a:r>
              <a:rPr lang="cs-CZ" dirty="0"/>
              <a:t> </a:t>
            </a:r>
            <a:r>
              <a:rPr lang="cs-CZ" dirty="0" err="1"/>
              <a:t>schemes</a:t>
            </a:r>
            <a:r>
              <a:rPr lang="cs-CZ" dirty="0"/>
              <a:t> 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0446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BDC0D52-D6B7-4EFE-9C2D-28526BC8E0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F7F01CE-6118-486A-846A-9B177D59B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000" y="278211"/>
            <a:ext cx="10753200" cy="451576"/>
          </a:xfrm>
        </p:spPr>
        <p:txBody>
          <a:bodyPr/>
          <a:lstStyle/>
          <a:p>
            <a:pPr algn="ctr"/>
            <a:r>
              <a:rPr lang="cs-CZ" sz="3200" dirty="0" err="1">
                <a:latin typeface="+mn-lt"/>
              </a:rPr>
              <a:t>Differentiation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of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intraembryonic</a:t>
            </a:r>
            <a:r>
              <a:rPr lang="cs-CZ" sz="3200" dirty="0">
                <a:latin typeface="+mn-lt"/>
              </a:rPr>
              <a:t> mesoderm </a:t>
            </a:r>
            <a:br>
              <a:rPr lang="cs-CZ" sz="3200" dirty="0">
                <a:latin typeface="+mn-lt"/>
              </a:rPr>
            </a:br>
            <a:r>
              <a:rPr lang="cs-CZ" sz="3200" dirty="0">
                <a:latin typeface="+mn-lt"/>
              </a:rPr>
              <a:t>– </a:t>
            </a:r>
            <a:r>
              <a:rPr lang="cs-CZ" sz="3200" dirty="0" err="1">
                <a:latin typeface="+mn-lt"/>
              </a:rPr>
              <a:t>paraaxial</a:t>
            </a:r>
            <a:r>
              <a:rPr lang="cs-CZ" sz="3200" dirty="0">
                <a:latin typeface="+mn-lt"/>
              </a:rPr>
              <a:t> (</a:t>
            </a:r>
            <a:r>
              <a:rPr lang="cs-CZ" sz="3200" dirty="0" err="1">
                <a:latin typeface="+mn-lt"/>
              </a:rPr>
              <a:t>somites</a:t>
            </a:r>
            <a:r>
              <a:rPr lang="cs-CZ" sz="3200" dirty="0">
                <a:latin typeface="+mn-lt"/>
              </a:rPr>
              <a:t>)</a:t>
            </a:r>
            <a:br>
              <a:rPr lang="en-US" sz="3200" dirty="0">
                <a:latin typeface="+mn-lt"/>
              </a:rPr>
            </a:br>
            <a:endParaRPr lang="en-US" sz="32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1ED3B22-4E78-43D7-8289-4117DBDA7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703" y="1647884"/>
            <a:ext cx="6946573" cy="495811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DCF83CF-F0B4-4012-BFD3-5A0D4BEBCA86}"/>
              </a:ext>
            </a:extLst>
          </p:cNvPr>
          <p:cNvSpPr txBox="1"/>
          <p:nvPr/>
        </p:nvSpPr>
        <p:spPr>
          <a:xfrm>
            <a:off x="666000" y="3080228"/>
            <a:ext cx="25557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2000" indent="0">
              <a:buNone/>
            </a:pPr>
            <a:r>
              <a:rPr lang="cs-CZ" sz="1800" b="1" dirty="0" err="1">
                <a:solidFill>
                  <a:srgbClr val="0000DC"/>
                </a:solidFill>
                <a:latin typeface="+mn-lt"/>
              </a:rPr>
              <a:t>Somite</a:t>
            </a:r>
            <a:endParaRPr lang="cs-CZ" sz="1800" b="1" dirty="0">
              <a:solidFill>
                <a:srgbClr val="0000DC"/>
              </a:solidFill>
              <a:latin typeface="+mn-lt"/>
            </a:endParaRPr>
          </a:p>
          <a:p>
            <a:pPr marL="72000" indent="0">
              <a:lnSpc>
                <a:spcPct val="100000"/>
              </a:lnSpc>
              <a:buNone/>
            </a:pPr>
            <a:r>
              <a:rPr lang="cs-CZ" sz="1800" dirty="0">
                <a:latin typeface="+mn-lt"/>
              </a:rPr>
              <a:t>→ Dermatome, </a:t>
            </a:r>
            <a:r>
              <a:rPr lang="cs-CZ" sz="1800" dirty="0" err="1">
                <a:latin typeface="+mn-lt"/>
              </a:rPr>
              <a:t>Myotome</a:t>
            </a:r>
            <a:r>
              <a:rPr lang="cs-CZ" sz="1800" dirty="0">
                <a:latin typeface="+mn-lt"/>
              </a:rPr>
              <a:t>, </a:t>
            </a:r>
            <a:r>
              <a:rPr lang="cs-CZ" sz="1800" dirty="0" err="1">
                <a:latin typeface="+mn-lt"/>
              </a:rPr>
              <a:t>Sclerotome</a:t>
            </a:r>
            <a:endParaRPr lang="en-GB" sz="1800" dirty="0">
              <a:latin typeface="+mn-lt"/>
            </a:endParaRPr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1643482C-6346-4FF0-80A2-1F38D1C916E6}"/>
              </a:ext>
            </a:extLst>
          </p:cNvPr>
          <p:cNvCxnSpPr/>
          <p:nvPr/>
        </p:nvCxnSpPr>
        <p:spPr bwMode="auto">
          <a:xfrm flipH="1">
            <a:off x="2013359" y="2416029"/>
            <a:ext cx="2223081" cy="8538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C86493-9175-496C-B6A6-4BA7E09FC9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66000" y="6354000"/>
            <a:ext cx="7920000" cy="252000"/>
          </a:xfrm>
        </p:spPr>
        <p:txBody>
          <a:bodyPr/>
          <a:lstStyle/>
          <a:p>
            <a:r>
              <a:rPr lang="cs-CZ" dirty="0" err="1"/>
              <a:t>Sefton</a:t>
            </a:r>
            <a:r>
              <a:rPr lang="cs-CZ" dirty="0"/>
              <a:t> EM, 2019</a:t>
            </a:r>
          </a:p>
          <a:p>
            <a:r>
              <a:rPr lang="cs-CZ" dirty="0"/>
              <a:t>https://www.ncbi.nlm.nih.gov/pmc/articles/PMC6449175/</a:t>
            </a:r>
          </a:p>
        </p:txBody>
      </p:sp>
    </p:spTree>
    <p:extLst>
      <p:ext uri="{BB962C8B-B14F-4D97-AF65-F5344CB8AC3E}">
        <p14:creationId xmlns:p14="http://schemas.microsoft.com/office/powerpoint/2010/main" val="1086837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4CCB44E-3274-4A8D-BB14-12E8CBC354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EF08684-ED31-4B89-B8C8-29AB9EBB74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7FD14E4-5B93-4FFF-815B-B3C253512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336385"/>
            <a:ext cx="10753200" cy="451576"/>
          </a:xfrm>
        </p:spPr>
        <p:txBody>
          <a:bodyPr/>
          <a:lstStyle/>
          <a:p>
            <a:pPr algn="ctr"/>
            <a:r>
              <a:rPr lang="cs-CZ" sz="3200" dirty="0" err="1">
                <a:latin typeface="+mn-lt"/>
              </a:rPr>
              <a:t>Differentiation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of</a:t>
            </a:r>
            <a:r>
              <a:rPr lang="cs-CZ" sz="3200" dirty="0">
                <a:latin typeface="+mn-lt"/>
              </a:rPr>
              <a:t> </a:t>
            </a:r>
            <a:r>
              <a:rPr lang="cs-CZ" sz="3200" dirty="0" err="1">
                <a:latin typeface="+mn-lt"/>
              </a:rPr>
              <a:t>intraembryonic</a:t>
            </a:r>
            <a:r>
              <a:rPr lang="cs-CZ" sz="3200" dirty="0">
                <a:latin typeface="+mn-lt"/>
              </a:rPr>
              <a:t> mesoderm </a:t>
            </a:r>
            <a:br>
              <a:rPr lang="cs-CZ" sz="3200" dirty="0">
                <a:latin typeface="+mn-lt"/>
              </a:rPr>
            </a:br>
            <a:r>
              <a:rPr lang="cs-CZ" sz="3200" dirty="0">
                <a:latin typeface="+mn-lt"/>
              </a:rPr>
              <a:t>– </a:t>
            </a:r>
            <a:r>
              <a:rPr lang="cs-CZ" sz="3200" dirty="0" err="1">
                <a:latin typeface="+mn-lt"/>
              </a:rPr>
              <a:t>intermediate</a:t>
            </a:r>
            <a:r>
              <a:rPr lang="cs-CZ" sz="3200" dirty="0">
                <a:latin typeface="+mn-lt"/>
              </a:rPr>
              <a:t> and </a:t>
            </a:r>
            <a:r>
              <a:rPr lang="cs-CZ" sz="3200" dirty="0" err="1">
                <a:latin typeface="+mn-lt"/>
              </a:rPr>
              <a:t>lateral</a:t>
            </a:r>
            <a:br>
              <a:rPr lang="en-US" sz="3200" dirty="0">
                <a:latin typeface="+mn-lt"/>
              </a:rPr>
            </a:br>
            <a:endParaRPr lang="en-GB" sz="32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78F95E11-EA94-46F5-BA3F-132DD7CF2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613" y="3787478"/>
            <a:ext cx="3654330" cy="2133378"/>
          </a:xfrm>
        </p:spPr>
        <p:txBody>
          <a:bodyPr/>
          <a:lstStyle/>
          <a:p>
            <a:pPr marL="72000" indent="0">
              <a:buNone/>
            </a:pPr>
            <a:r>
              <a:rPr lang="cs-CZ" sz="1800" b="1" dirty="0" err="1">
                <a:solidFill>
                  <a:srgbClr val="0000DC"/>
                </a:solidFill>
              </a:rPr>
              <a:t>Intermediate</a:t>
            </a:r>
            <a:r>
              <a:rPr lang="cs-CZ" sz="1800" b="1" dirty="0">
                <a:solidFill>
                  <a:srgbClr val="0000DC"/>
                </a:solidFill>
              </a:rPr>
              <a:t> mesoderm </a:t>
            </a:r>
          </a:p>
          <a:p>
            <a:pPr marL="72000" indent="0">
              <a:lnSpc>
                <a:spcPct val="100000"/>
              </a:lnSpc>
              <a:buNone/>
            </a:pPr>
            <a:r>
              <a:rPr lang="cs-CZ" sz="1800" dirty="0"/>
              <a:t>→ </a:t>
            </a:r>
            <a:r>
              <a:rPr lang="cs-CZ" sz="1800" dirty="0" err="1"/>
              <a:t>urinary</a:t>
            </a:r>
            <a:r>
              <a:rPr lang="cs-CZ" sz="1800" dirty="0"/>
              <a:t> </a:t>
            </a:r>
            <a:r>
              <a:rPr lang="cs-CZ" sz="1800" dirty="0" err="1"/>
              <a:t>system</a:t>
            </a:r>
            <a:r>
              <a:rPr lang="cs-CZ" sz="1800" dirty="0"/>
              <a:t> (</a:t>
            </a:r>
            <a:r>
              <a:rPr lang="cs-CZ" sz="1800" dirty="0" err="1"/>
              <a:t>kidney</a:t>
            </a:r>
            <a:r>
              <a:rPr lang="cs-CZ" sz="1800" dirty="0"/>
              <a:t>, ureter),  </a:t>
            </a:r>
            <a:r>
              <a:rPr lang="cs-CZ" sz="1800" dirty="0" err="1"/>
              <a:t>genital</a:t>
            </a:r>
            <a:r>
              <a:rPr lang="cs-CZ" sz="1800" dirty="0"/>
              <a:t> </a:t>
            </a:r>
            <a:r>
              <a:rPr lang="cs-CZ" sz="1800" dirty="0" err="1"/>
              <a:t>system</a:t>
            </a:r>
            <a:r>
              <a:rPr lang="cs-CZ" sz="1800" dirty="0"/>
              <a:t> (</a:t>
            </a:r>
            <a:r>
              <a:rPr lang="cs-CZ" sz="1800" dirty="0" err="1"/>
              <a:t>gonads</a:t>
            </a:r>
            <a:r>
              <a:rPr lang="cs-CZ" sz="1800" dirty="0"/>
              <a:t>, </a:t>
            </a:r>
            <a:r>
              <a:rPr lang="cs-CZ" sz="1800" dirty="0" err="1"/>
              <a:t>ducts</a:t>
            </a:r>
            <a:r>
              <a:rPr lang="cs-CZ" sz="1800" dirty="0"/>
              <a:t>, </a:t>
            </a:r>
            <a:r>
              <a:rPr lang="cs-CZ" sz="1800" dirty="0" err="1"/>
              <a:t>accessory</a:t>
            </a:r>
            <a:r>
              <a:rPr lang="cs-CZ" sz="1800" dirty="0"/>
              <a:t> </a:t>
            </a:r>
            <a:r>
              <a:rPr lang="cs-CZ" sz="1800" dirty="0" err="1"/>
              <a:t>glands</a:t>
            </a:r>
            <a:r>
              <a:rPr lang="cs-CZ" sz="1800" dirty="0"/>
              <a:t>)</a:t>
            </a:r>
            <a:endParaRPr lang="en-GB" sz="1800" dirty="0"/>
          </a:p>
        </p:txBody>
      </p:sp>
      <p:sp>
        <p:nvSpPr>
          <p:cNvPr id="6" name="Zástupný symbol pro zápatí 1">
            <a:extLst>
              <a:ext uri="{FF2B5EF4-FFF2-40B4-BE49-F238E27FC236}">
                <a16:creationId xmlns:a16="http://schemas.microsoft.com/office/drawing/2014/main" id="{4025D067-5FAF-46E3-8651-61B281918631}"/>
              </a:ext>
            </a:extLst>
          </p:cNvPr>
          <p:cNvSpPr txBox="1">
            <a:spLocks/>
          </p:cNvSpPr>
          <p:nvPr/>
        </p:nvSpPr>
        <p:spPr bwMode="auto">
          <a:xfrm>
            <a:off x="666000" y="6354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1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pt-BR" dirty="0"/>
              <a:t>Sefton EM, 2019</a:t>
            </a:r>
          </a:p>
          <a:p>
            <a:r>
              <a:rPr lang="pt-BR" dirty="0"/>
              <a:t>https://www.ncbi.nlm.nih.gov/pmc/articles/PMC6449175/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B67CD126-C57F-44FE-AA2D-0B15F768E9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81" b="57862"/>
          <a:stretch/>
        </p:blipFill>
        <p:spPr>
          <a:xfrm>
            <a:off x="4059214" y="1371663"/>
            <a:ext cx="3464566" cy="2509737"/>
          </a:xfrm>
          <a:prstGeom prst="rect">
            <a:avLst/>
          </a:prstGeom>
        </p:spPr>
      </p:pic>
      <p:sp>
        <p:nvSpPr>
          <p:cNvPr id="8" name="Zástupný obsah 4">
            <a:extLst>
              <a:ext uri="{FF2B5EF4-FFF2-40B4-BE49-F238E27FC236}">
                <a16:creationId xmlns:a16="http://schemas.microsoft.com/office/drawing/2014/main" id="{76D1BC5C-72B0-491A-8A47-7257A566281E}"/>
              </a:ext>
            </a:extLst>
          </p:cNvPr>
          <p:cNvSpPr txBox="1">
            <a:spLocks/>
          </p:cNvSpPr>
          <p:nvPr/>
        </p:nvSpPr>
        <p:spPr>
          <a:xfrm>
            <a:off x="6611690" y="3787478"/>
            <a:ext cx="5039536" cy="213337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72000" indent="0">
              <a:buFont typeface="Arial" panose="020B0604020202020204" pitchFamily="34" charset="0"/>
              <a:buNone/>
            </a:pPr>
            <a:r>
              <a:rPr lang="cs-CZ" sz="1800" b="1" kern="0" dirty="0" err="1">
                <a:solidFill>
                  <a:srgbClr val="0000DC"/>
                </a:solidFill>
              </a:rPr>
              <a:t>Lateral</a:t>
            </a:r>
            <a:r>
              <a:rPr lang="cs-CZ" sz="1800" b="1" kern="0" dirty="0">
                <a:solidFill>
                  <a:srgbClr val="0000DC"/>
                </a:solidFill>
              </a:rPr>
              <a:t> mesoderm </a:t>
            </a:r>
            <a:r>
              <a:rPr lang="cs-CZ" sz="1800" kern="0" dirty="0">
                <a:solidFill>
                  <a:srgbClr val="0000DC"/>
                </a:solidFill>
              </a:rPr>
              <a:t>(</a:t>
            </a:r>
            <a:r>
              <a:rPr lang="cs-CZ" sz="1800" kern="0" dirty="0" err="1">
                <a:solidFill>
                  <a:srgbClr val="0000DC"/>
                </a:solidFill>
              </a:rPr>
              <a:t>parietal</a:t>
            </a:r>
            <a:r>
              <a:rPr lang="cs-CZ" sz="1800" kern="0" dirty="0">
                <a:solidFill>
                  <a:srgbClr val="0000DC"/>
                </a:solidFill>
              </a:rPr>
              <a:t> and </a:t>
            </a:r>
            <a:r>
              <a:rPr lang="cs-CZ" sz="1800" kern="0" dirty="0" err="1">
                <a:solidFill>
                  <a:srgbClr val="0000DC"/>
                </a:solidFill>
              </a:rPr>
              <a:t>visceral</a:t>
            </a:r>
            <a:r>
              <a:rPr lang="cs-CZ" sz="1800" kern="0" dirty="0">
                <a:solidFill>
                  <a:srgbClr val="0000DC"/>
                </a:solidFill>
              </a:rPr>
              <a:t> </a:t>
            </a:r>
            <a:r>
              <a:rPr lang="cs-CZ" sz="1800" kern="0" dirty="0" err="1">
                <a:solidFill>
                  <a:srgbClr val="0000DC"/>
                </a:solidFill>
              </a:rPr>
              <a:t>layer</a:t>
            </a:r>
            <a:r>
              <a:rPr lang="cs-CZ" sz="1800" kern="0" dirty="0">
                <a:solidFill>
                  <a:srgbClr val="0000DC"/>
                </a:solidFill>
              </a:rPr>
              <a:t>)</a:t>
            </a:r>
            <a:endParaRPr lang="cs-CZ" sz="1800" b="1" kern="0" dirty="0">
              <a:solidFill>
                <a:srgbClr val="0000DC"/>
              </a:solidFill>
            </a:endParaRPr>
          </a:p>
          <a:p>
            <a:pPr marL="7200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cs-CZ" sz="1800" kern="0" dirty="0"/>
              <a:t>→ dermis, hypodermis </a:t>
            </a:r>
            <a:r>
              <a:rPr lang="cs-CZ" sz="1800" kern="0" dirty="0" err="1"/>
              <a:t>of</a:t>
            </a:r>
            <a:r>
              <a:rPr lang="cs-CZ" sz="1800" kern="0" dirty="0"/>
              <a:t> </a:t>
            </a:r>
            <a:r>
              <a:rPr lang="cs-CZ" sz="1800" kern="0" dirty="0" err="1"/>
              <a:t>ventral</a:t>
            </a:r>
            <a:r>
              <a:rPr lang="cs-CZ" sz="1800" kern="0" dirty="0"/>
              <a:t> body </a:t>
            </a:r>
            <a:r>
              <a:rPr lang="cs-CZ" sz="1800" kern="0" dirty="0" err="1"/>
              <a:t>parts</a:t>
            </a:r>
            <a:r>
              <a:rPr lang="cs-CZ" sz="1800" kern="0" dirty="0"/>
              <a:t>, </a:t>
            </a:r>
            <a:r>
              <a:rPr lang="cs-CZ" sz="1800" kern="0" dirty="0" err="1"/>
              <a:t>connective</a:t>
            </a:r>
            <a:r>
              <a:rPr lang="cs-CZ" sz="1800" kern="0" dirty="0"/>
              <a:t> </a:t>
            </a:r>
            <a:r>
              <a:rPr lang="cs-CZ" sz="1800" kern="0" dirty="0" err="1"/>
              <a:t>tissue</a:t>
            </a:r>
            <a:r>
              <a:rPr lang="cs-CZ" sz="1800" kern="0" dirty="0"/>
              <a:t> and </a:t>
            </a:r>
            <a:r>
              <a:rPr lang="cs-CZ" sz="1800" kern="0" dirty="0" err="1"/>
              <a:t>muscle</a:t>
            </a:r>
            <a:r>
              <a:rPr lang="cs-CZ" sz="1800" kern="0" dirty="0"/>
              <a:t> </a:t>
            </a:r>
            <a:r>
              <a:rPr lang="cs-CZ" sz="1800" kern="0" dirty="0" err="1"/>
              <a:t>of</a:t>
            </a:r>
            <a:r>
              <a:rPr lang="cs-CZ" sz="1800" kern="0" dirty="0"/>
              <a:t> </a:t>
            </a:r>
            <a:r>
              <a:rPr lang="cs-CZ" sz="1800" kern="0" dirty="0" err="1"/>
              <a:t>viscera</a:t>
            </a:r>
            <a:r>
              <a:rPr lang="cs-CZ" sz="1800" kern="0" dirty="0"/>
              <a:t>, </a:t>
            </a:r>
          </a:p>
          <a:p>
            <a:pPr marL="7200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cs-CZ" sz="1800" kern="0" dirty="0" err="1"/>
              <a:t>serous</a:t>
            </a:r>
            <a:r>
              <a:rPr lang="cs-CZ" sz="1800" kern="0" dirty="0"/>
              <a:t> </a:t>
            </a:r>
            <a:r>
              <a:rPr lang="cs-CZ" sz="1800" kern="0" dirty="0" err="1"/>
              <a:t>membranes</a:t>
            </a:r>
            <a:r>
              <a:rPr lang="cs-CZ" sz="1800" kern="0" dirty="0"/>
              <a:t>, </a:t>
            </a:r>
            <a:r>
              <a:rPr lang="cs-CZ" sz="1800" kern="0" dirty="0" err="1"/>
              <a:t>blood</a:t>
            </a:r>
            <a:r>
              <a:rPr lang="cs-CZ" sz="1800" kern="0" dirty="0"/>
              <a:t> and </a:t>
            </a:r>
            <a:r>
              <a:rPr lang="cs-CZ" sz="1800" kern="0" dirty="0" err="1"/>
              <a:t>lymphatic</a:t>
            </a:r>
            <a:r>
              <a:rPr lang="cs-CZ" sz="1800" kern="0" dirty="0"/>
              <a:t> </a:t>
            </a:r>
            <a:r>
              <a:rPr lang="cs-CZ" sz="1800" kern="0" dirty="0" err="1"/>
              <a:t>vessels</a:t>
            </a:r>
            <a:r>
              <a:rPr lang="cs-CZ" sz="1800" kern="0" dirty="0"/>
              <a:t>, spleen</a:t>
            </a: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D0FAADCD-BA6D-4ED5-9AA3-D21C7E760314}"/>
              </a:ext>
            </a:extLst>
          </p:cNvPr>
          <p:cNvCxnSpPr/>
          <p:nvPr/>
        </p:nvCxnSpPr>
        <p:spPr bwMode="auto">
          <a:xfrm flipH="1">
            <a:off x="2540896" y="2952925"/>
            <a:ext cx="2970672" cy="9284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E5117A58-CA2E-43D3-98ED-1C196473DEAD}"/>
              </a:ext>
            </a:extLst>
          </p:cNvPr>
          <p:cNvCxnSpPr/>
          <p:nvPr/>
        </p:nvCxnSpPr>
        <p:spPr bwMode="auto">
          <a:xfrm>
            <a:off x="6191075" y="2734811"/>
            <a:ext cx="2088859" cy="114658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89792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Skupina 10">
            <a:extLst>
              <a:ext uri="{FF2B5EF4-FFF2-40B4-BE49-F238E27FC236}">
                <a16:creationId xmlns:a16="http://schemas.microsoft.com/office/drawing/2014/main" id="{32B1A956-1EA3-4923-90C0-4CAC42703848}"/>
              </a:ext>
            </a:extLst>
          </p:cNvPr>
          <p:cNvGrpSpPr/>
          <p:nvPr/>
        </p:nvGrpSpPr>
        <p:grpSpPr>
          <a:xfrm>
            <a:off x="575197" y="-659905"/>
            <a:ext cx="10313410" cy="7632701"/>
            <a:chOff x="-574096" y="-492125"/>
            <a:chExt cx="10313410" cy="7632701"/>
          </a:xfrm>
        </p:grpSpPr>
        <p:pic>
          <p:nvPicPr>
            <p:cNvPr id="16386" name="Picture 3" descr="flexe">
              <a:extLst>
                <a:ext uri="{FF2B5EF4-FFF2-40B4-BE49-F238E27FC236}">
                  <a16:creationId xmlns:a16="http://schemas.microsoft.com/office/drawing/2014/main" id="{7ECFD9F0-381E-427C-A147-EDC3579E5F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1689" y="-492125"/>
              <a:ext cx="5724525" cy="7632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87" name="TextovéPole 2">
              <a:extLst>
                <a:ext uri="{FF2B5EF4-FFF2-40B4-BE49-F238E27FC236}">
                  <a16:creationId xmlns:a16="http://schemas.microsoft.com/office/drawing/2014/main" id="{D51610F5-169A-4472-A9E9-3A7FF9B792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5268" y="547826"/>
              <a:ext cx="1037463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 dirty="0" err="1">
                  <a:latin typeface="Arial" panose="020B0604020202020204" pitchFamily="34" charset="0"/>
                </a:rPr>
                <a:t>Amniotic</a:t>
              </a:r>
              <a:r>
                <a:rPr lang="cs-CZ" altLang="cs-CZ" sz="1000" dirty="0">
                  <a:latin typeface="Arial" panose="020B0604020202020204" pitchFamily="34" charset="0"/>
                </a:rPr>
                <a:t> </a:t>
              </a:r>
              <a:r>
                <a:rPr lang="cs-CZ" altLang="cs-CZ" sz="1000" dirty="0" err="1">
                  <a:latin typeface="Arial" panose="020B0604020202020204" pitchFamily="34" charset="0"/>
                </a:rPr>
                <a:t>cavity</a:t>
              </a:r>
              <a:endParaRPr lang="cs-CZ" altLang="cs-CZ" sz="1000" dirty="0">
                <a:latin typeface="Arial" panose="020B0604020202020204" pitchFamily="34" charset="0"/>
              </a:endParaRPr>
            </a:p>
          </p:txBody>
        </p:sp>
        <p:sp>
          <p:nvSpPr>
            <p:cNvPr id="16388" name="TextovéPole 3">
              <a:extLst>
                <a:ext uri="{FF2B5EF4-FFF2-40B4-BE49-F238E27FC236}">
                  <a16:creationId xmlns:a16="http://schemas.microsoft.com/office/drawing/2014/main" id="{675F96C3-B5B4-4550-8415-7DBE65C3C3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1414" y="629761"/>
              <a:ext cx="673100" cy="40011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 dirty="0" err="1">
                  <a:latin typeface="Arial" panose="020B0604020202020204" pitchFamily="34" charset="0"/>
                </a:rPr>
                <a:t>Neural</a:t>
              </a:r>
              <a:r>
                <a:rPr lang="cs-CZ" altLang="cs-CZ" sz="1000" dirty="0">
                  <a:latin typeface="Arial" panose="020B0604020202020204" pitchFamily="34" charset="0"/>
                </a:rPr>
                <a:t> plate</a:t>
              </a:r>
            </a:p>
          </p:txBody>
        </p:sp>
        <p:cxnSp>
          <p:nvCxnSpPr>
            <p:cNvPr id="8" name="Přímá spojnice 7">
              <a:extLst>
                <a:ext uri="{FF2B5EF4-FFF2-40B4-BE49-F238E27FC236}">
                  <a16:creationId xmlns:a16="http://schemas.microsoft.com/office/drawing/2014/main" id="{BB2F70F2-6BBD-412A-A899-204AE8465821}"/>
                </a:ext>
              </a:extLst>
            </p:cNvPr>
            <p:cNvCxnSpPr/>
            <p:nvPr/>
          </p:nvCxnSpPr>
          <p:spPr>
            <a:xfrm flipV="1">
              <a:off x="4160839" y="903288"/>
              <a:ext cx="250825" cy="47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92" name="TextovéPole 13">
              <a:extLst>
                <a:ext uri="{FF2B5EF4-FFF2-40B4-BE49-F238E27FC236}">
                  <a16:creationId xmlns:a16="http://schemas.microsoft.com/office/drawing/2014/main" id="{740327E5-8E2B-4CED-B2A3-2E9A76264B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5489" y="1643678"/>
              <a:ext cx="1362075" cy="24606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 dirty="0">
                  <a:latin typeface="Arial" panose="020B0604020202020204" pitchFamily="34" charset="0"/>
                </a:rPr>
                <a:t>Septum </a:t>
              </a:r>
              <a:r>
                <a:rPr lang="cs-CZ" altLang="cs-CZ" sz="1000" dirty="0" err="1">
                  <a:latin typeface="Arial" panose="020B0604020202020204" pitchFamily="34" charset="0"/>
                </a:rPr>
                <a:t>transversum</a:t>
              </a:r>
              <a:endParaRPr lang="cs-CZ" altLang="cs-CZ" sz="1000" dirty="0">
                <a:latin typeface="Arial" panose="020B0604020202020204" pitchFamily="34" charset="0"/>
              </a:endParaRPr>
            </a:p>
          </p:txBody>
        </p:sp>
        <p:cxnSp>
          <p:nvCxnSpPr>
            <p:cNvPr id="16" name="Přímá spojnice 15">
              <a:extLst>
                <a:ext uri="{FF2B5EF4-FFF2-40B4-BE49-F238E27FC236}">
                  <a16:creationId xmlns:a16="http://schemas.microsoft.com/office/drawing/2014/main" id="{ED0B9373-8A3D-4A98-8AAF-343450CD5578}"/>
                </a:ext>
              </a:extLst>
            </p:cNvPr>
            <p:cNvCxnSpPr/>
            <p:nvPr/>
          </p:nvCxnSpPr>
          <p:spPr>
            <a:xfrm>
              <a:off x="3573463" y="1906588"/>
              <a:ext cx="838200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ovéPole 16">
              <a:extLst>
                <a:ext uri="{FF2B5EF4-FFF2-40B4-BE49-F238E27FC236}">
                  <a16:creationId xmlns:a16="http://schemas.microsoft.com/office/drawing/2014/main" id="{DE795F64-D44C-4788-804F-1E50F44AE04B}"/>
                </a:ext>
              </a:extLst>
            </p:cNvPr>
            <p:cNvSpPr txBox="1"/>
            <p:nvPr/>
          </p:nvSpPr>
          <p:spPr>
            <a:xfrm>
              <a:off x="5383306" y="206950"/>
              <a:ext cx="142539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sz="1200" b="1" dirty="0" err="1">
                  <a:solidFill>
                    <a:srgbClr val="FF0000"/>
                  </a:solidFill>
                  <a:latin typeface="+mn-lt"/>
                </a:rPr>
                <a:t>Connecting</a:t>
              </a:r>
              <a:r>
                <a:rPr lang="cs-CZ" sz="1200" b="1" dirty="0">
                  <a:solidFill>
                    <a:srgbClr val="FF0000"/>
                  </a:solidFill>
                  <a:latin typeface="+mn-lt"/>
                </a:rPr>
                <a:t> </a:t>
              </a:r>
              <a:r>
                <a:rPr lang="cs-CZ" sz="1200" b="1" dirty="0" err="1">
                  <a:solidFill>
                    <a:srgbClr val="FF0000"/>
                  </a:solidFill>
                  <a:latin typeface="+mn-lt"/>
                </a:rPr>
                <a:t>stalk</a:t>
              </a:r>
              <a:endParaRPr lang="cs-CZ" sz="1200" b="1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16395" name="TextovéPole 17">
              <a:extLst>
                <a:ext uri="{FF2B5EF4-FFF2-40B4-BE49-F238E27FC236}">
                  <a16:creationId xmlns:a16="http://schemas.microsoft.com/office/drawing/2014/main" id="{51D392E2-C3A9-4B37-B8C2-ED91FD44F5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57863" y="1396222"/>
              <a:ext cx="703262" cy="246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 dirty="0" err="1">
                  <a:latin typeface="Arial" panose="020B0604020202020204" pitchFamily="34" charset="0"/>
                </a:rPr>
                <a:t>Allantois</a:t>
              </a:r>
              <a:r>
                <a:rPr lang="cs-CZ" altLang="cs-CZ" sz="1000" dirty="0"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16396" name="TextovéPole 18">
              <a:extLst>
                <a:ext uri="{FF2B5EF4-FFF2-40B4-BE49-F238E27FC236}">
                  <a16:creationId xmlns:a16="http://schemas.microsoft.com/office/drawing/2014/main" id="{08774D1C-479F-4D80-8449-3F681B1D88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22976" y="769938"/>
              <a:ext cx="815975" cy="246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>
                  <a:latin typeface="Arial" panose="020B0604020202020204" pitchFamily="34" charset="0"/>
                </a:rPr>
                <a:t>Nephrotom</a:t>
              </a:r>
            </a:p>
          </p:txBody>
        </p:sp>
        <p:sp>
          <p:nvSpPr>
            <p:cNvPr id="16397" name="TextovéPole 19">
              <a:extLst>
                <a:ext uri="{FF2B5EF4-FFF2-40B4-BE49-F238E27FC236}">
                  <a16:creationId xmlns:a16="http://schemas.microsoft.com/office/drawing/2014/main" id="{E3D714CB-38E9-46E0-B736-CF7CBF4EDD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6613" y="1012825"/>
              <a:ext cx="1029449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 dirty="0" err="1">
                  <a:latin typeface="Arial" panose="020B0604020202020204" pitchFamily="34" charset="0"/>
                </a:rPr>
                <a:t>Intraembryonic</a:t>
              </a:r>
              <a:endParaRPr lang="cs-CZ" altLang="cs-CZ" sz="1000" dirty="0">
                <a:latin typeface="Arial" panose="020B0604020202020204" pitchFamily="34" charset="0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 dirty="0">
                  <a:latin typeface="Arial" panose="020B0604020202020204" pitchFamily="34" charset="0"/>
                </a:rPr>
                <a:t>coelom</a:t>
              </a:r>
            </a:p>
          </p:txBody>
        </p:sp>
        <p:sp>
          <p:nvSpPr>
            <p:cNvPr id="21" name="Obdélník 20">
              <a:extLst>
                <a:ext uri="{FF2B5EF4-FFF2-40B4-BE49-F238E27FC236}">
                  <a16:creationId xmlns:a16="http://schemas.microsoft.com/office/drawing/2014/main" id="{B651E7F1-97D1-422E-9394-4C7F49DE1DAD}"/>
                </a:ext>
              </a:extLst>
            </p:cNvPr>
            <p:cNvSpPr/>
            <p:nvPr/>
          </p:nvSpPr>
          <p:spPr>
            <a:xfrm>
              <a:off x="4218713" y="117705"/>
              <a:ext cx="3849688" cy="153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6399" name="TextovéPole 21">
              <a:extLst>
                <a:ext uri="{FF2B5EF4-FFF2-40B4-BE49-F238E27FC236}">
                  <a16:creationId xmlns:a16="http://schemas.microsoft.com/office/drawing/2014/main" id="{C70086DF-2334-42B6-89A9-7422D85665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1332" y="1310482"/>
              <a:ext cx="935037" cy="369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900" dirty="0" err="1">
                  <a:latin typeface="Arial" panose="020B0604020202020204" pitchFamily="34" charset="0"/>
                </a:rPr>
                <a:t>Pericardial</a:t>
              </a:r>
              <a:r>
                <a:rPr lang="cs-CZ" altLang="cs-CZ" sz="900" dirty="0">
                  <a:latin typeface="Arial" panose="020B0604020202020204" pitchFamily="34" charset="0"/>
                </a:rPr>
                <a:t> 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900" dirty="0" err="1">
                  <a:latin typeface="Arial" panose="020B0604020202020204" pitchFamily="34" charset="0"/>
                </a:rPr>
                <a:t>cavity</a:t>
              </a:r>
              <a:endParaRPr lang="cs-CZ" altLang="cs-CZ" sz="900" dirty="0">
                <a:latin typeface="Arial" panose="020B0604020202020204" pitchFamily="34" charset="0"/>
              </a:endParaRPr>
            </a:p>
          </p:txBody>
        </p:sp>
        <p:sp>
          <p:nvSpPr>
            <p:cNvPr id="16400" name="TextovéPole 22">
              <a:extLst>
                <a:ext uri="{FF2B5EF4-FFF2-40B4-BE49-F238E27FC236}">
                  <a16:creationId xmlns:a16="http://schemas.microsoft.com/office/drawing/2014/main" id="{90F1587B-31BA-490A-9A9B-D71398A08C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7439" y="1314573"/>
              <a:ext cx="666750" cy="292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 dirty="0" err="1">
                  <a:latin typeface="Arial" panose="020B0604020202020204" pitchFamily="34" charset="0"/>
                </a:rPr>
                <a:t>Yolk</a:t>
              </a:r>
              <a:r>
                <a:rPr lang="cs-CZ" altLang="cs-CZ" sz="1000" dirty="0">
                  <a:latin typeface="Arial" panose="020B0604020202020204" pitchFamily="34" charset="0"/>
                </a:rPr>
                <a:t> </a:t>
              </a:r>
              <a:r>
                <a:rPr lang="cs-CZ" altLang="cs-CZ" sz="1000" dirty="0" err="1">
                  <a:latin typeface="Arial" panose="020B0604020202020204" pitchFamily="34" charset="0"/>
                </a:rPr>
                <a:t>sac</a:t>
              </a:r>
              <a:endParaRPr lang="cs-CZ" altLang="cs-CZ" sz="1000" dirty="0">
                <a:latin typeface="Arial" panose="020B0604020202020204" pitchFamily="34" charset="0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cs-CZ" altLang="cs-CZ" sz="300" dirty="0">
                <a:latin typeface="Arial" panose="020B0604020202020204" pitchFamily="34" charset="0"/>
              </a:endParaRPr>
            </a:p>
          </p:txBody>
        </p:sp>
        <p:sp>
          <p:nvSpPr>
            <p:cNvPr id="16401" name="TextovéPole 23">
              <a:extLst>
                <a:ext uri="{FF2B5EF4-FFF2-40B4-BE49-F238E27FC236}">
                  <a16:creationId xmlns:a16="http://schemas.microsoft.com/office/drawing/2014/main" id="{C8EFBE43-CE4F-44C7-9F37-5A6ECC9F52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9271" y="341076"/>
              <a:ext cx="788988" cy="400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 dirty="0" err="1">
                  <a:latin typeface="Arial" panose="020B0604020202020204" pitchFamily="34" charset="0"/>
                </a:rPr>
                <a:t>Paraxial</a:t>
              </a:r>
              <a:endParaRPr lang="cs-CZ" altLang="cs-CZ" sz="1000" dirty="0">
                <a:latin typeface="Arial" panose="020B0604020202020204" pitchFamily="34" charset="0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 dirty="0">
                  <a:latin typeface="Arial" panose="020B0604020202020204" pitchFamily="34" charset="0"/>
                </a:rPr>
                <a:t>mesoderm</a:t>
              </a:r>
            </a:p>
          </p:txBody>
        </p:sp>
        <p:sp>
          <p:nvSpPr>
            <p:cNvPr id="16402" name="TextovéPole 24">
              <a:extLst>
                <a:ext uri="{FF2B5EF4-FFF2-40B4-BE49-F238E27FC236}">
                  <a16:creationId xmlns:a16="http://schemas.microsoft.com/office/drawing/2014/main" id="{790E518B-88FC-4CF5-96D0-F0582D016E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7976" y="603250"/>
              <a:ext cx="957263" cy="401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>
                  <a:latin typeface="Arial" panose="020B0604020202020204" pitchFamily="34" charset="0"/>
                </a:rPr>
                <a:t>Embryonic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>
                  <a:latin typeface="Arial" panose="020B0604020202020204" pitchFamily="34" charset="0"/>
                </a:rPr>
                <a:t>somatopleura</a:t>
              </a:r>
            </a:p>
          </p:txBody>
        </p:sp>
        <p:sp>
          <p:nvSpPr>
            <p:cNvPr id="16403" name="TextovéPole 25">
              <a:extLst>
                <a:ext uri="{FF2B5EF4-FFF2-40B4-BE49-F238E27FC236}">
                  <a16:creationId xmlns:a16="http://schemas.microsoft.com/office/drawing/2014/main" id="{631158C0-A831-47C7-A5B5-F113300597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81184" y="1443394"/>
              <a:ext cx="1119188" cy="400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 dirty="0" err="1">
                  <a:latin typeface="Arial" panose="020B0604020202020204" pitchFamily="34" charset="0"/>
                </a:rPr>
                <a:t>Embryonic</a:t>
              </a:r>
              <a:endParaRPr lang="cs-CZ" altLang="cs-CZ" sz="1000" dirty="0">
                <a:latin typeface="Arial" panose="020B0604020202020204" pitchFamily="34" charset="0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 dirty="0" err="1">
                  <a:latin typeface="Arial" panose="020B0604020202020204" pitchFamily="34" charset="0"/>
                </a:rPr>
                <a:t>splanchnopleura</a:t>
              </a:r>
              <a:endParaRPr lang="cs-CZ" altLang="cs-CZ" sz="1000" dirty="0">
                <a:latin typeface="Arial" panose="020B0604020202020204" pitchFamily="34" charset="0"/>
              </a:endParaRPr>
            </a:p>
          </p:txBody>
        </p:sp>
        <p:sp>
          <p:nvSpPr>
            <p:cNvPr id="16404" name="TextovéPole 26">
              <a:extLst>
                <a:ext uri="{FF2B5EF4-FFF2-40B4-BE49-F238E27FC236}">
                  <a16:creationId xmlns:a16="http://schemas.microsoft.com/office/drawing/2014/main" id="{A2C49244-7D38-4385-8941-CBF6802C7D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7551" y="1651859"/>
              <a:ext cx="812800" cy="215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800" dirty="0" err="1">
                  <a:solidFill>
                    <a:srgbClr val="00B050"/>
                  </a:solidFill>
                  <a:latin typeface="Arial" panose="020B0604020202020204" pitchFamily="34" charset="0"/>
                </a:rPr>
                <a:t>section</a:t>
              </a:r>
              <a:r>
                <a:rPr lang="cs-CZ" altLang="cs-CZ" sz="800" dirty="0">
                  <a:solidFill>
                    <a:srgbClr val="00B050"/>
                  </a:solidFill>
                  <a:latin typeface="Arial" panose="020B0604020202020204" pitchFamily="34" charset="0"/>
                </a:rPr>
                <a:t> plane</a:t>
              </a:r>
            </a:p>
          </p:txBody>
        </p:sp>
        <p:sp>
          <p:nvSpPr>
            <p:cNvPr id="16405" name="TextovéPole 27">
              <a:extLst>
                <a:ext uri="{FF2B5EF4-FFF2-40B4-BE49-F238E27FC236}">
                  <a16:creationId xmlns:a16="http://schemas.microsoft.com/office/drawing/2014/main" id="{10B36E4B-079D-4B2C-91AF-80404E9D13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57863" y="3746600"/>
              <a:ext cx="811212" cy="215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800" dirty="0" err="1">
                  <a:solidFill>
                    <a:srgbClr val="00B050"/>
                  </a:solidFill>
                  <a:latin typeface="Arial" panose="020B0604020202020204" pitchFamily="34" charset="0"/>
                </a:rPr>
                <a:t>section</a:t>
              </a:r>
              <a:r>
                <a:rPr lang="cs-CZ" altLang="cs-CZ" sz="800" dirty="0">
                  <a:solidFill>
                    <a:srgbClr val="00B050"/>
                  </a:solidFill>
                  <a:latin typeface="Arial" panose="020B0604020202020204" pitchFamily="34" charset="0"/>
                </a:rPr>
                <a:t> plane</a:t>
              </a:r>
            </a:p>
          </p:txBody>
        </p:sp>
        <p:sp>
          <p:nvSpPr>
            <p:cNvPr id="16406" name="TextovéPole 28">
              <a:extLst>
                <a:ext uri="{FF2B5EF4-FFF2-40B4-BE49-F238E27FC236}">
                  <a16:creationId xmlns:a16="http://schemas.microsoft.com/office/drawing/2014/main" id="{AAE20472-B10D-4BCF-ADA0-336958287F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30963" y="3084513"/>
              <a:ext cx="600075" cy="339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800" dirty="0" err="1">
                  <a:latin typeface="Arial" panose="020B0604020202020204" pitchFamily="34" charset="0"/>
                </a:rPr>
                <a:t>Umbilical</a:t>
              </a:r>
              <a:endParaRPr lang="cs-CZ" altLang="cs-CZ" sz="800" dirty="0">
                <a:latin typeface="Arial" panose="020B0604020202020204" pitchFamily="34" charset="0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800" dirty="0" err="1">
                  <a:latin typeface="Arial" panose="020B0604020202020204" pitchFamily="34" charset="0"/>
                </a:rPr>
                <a:t>vein</a:t>
              </a:r>
              <a:endParaRPr lang="cs-CZ" altLang="cs-CZ" sz="800" dirty="0">
                <a:latin typeface="Arial" panose="020B0604020202020204" pitchFamily="34" charset="0"/>
              </a:endParaRPr>
            </a:p>
          </p:txBody>
        </p:sp>
        <p:sp>
          <p:nvSpPr>
            <p:cNvPr id="30" name="Obdélník 29">
              <a:extLst>
                <a:ext uri="{FF2B5EF4-FFF2-40B4-BE49-F238E27FC236}">
                  <a16:creationId xmlns:a16="http://schemas.microsoft.com/office/drawing/2014/main" id="{BC4D1448-32DB-4E77-B664-2CC52F408EB2}"/>
                </a:ext>
              </a:extLst>
            </p:cNvPr>
            <p:cNvSpPr/>
            <p:nvPr/>
          </p:nvSpPr>
          <p:spPr>
            <a:xfrm>
              <a:off x="4478339" y="3167063"/>
              <a:ext cx="587375" cy="317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6408" name="TextovéPole 30">
              <a:extLst>
                <a:ext uri="{FF2B5EF4-FFF2-40B4-BE49-F238E27FC236}">
                  <a16:creationId xmlns:a16="http://schemas.microsoft.com/office/drawing/2014/main" id="{97938D80-5ECC-456E-A810-316BC1FCD2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3175" y="3096060"/>
              <a:ext cx="868362" cy="4619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800" dirty="0" err="1">
                  <a:latin typeface="Arial" panose="020B0604020202020204" pitchFamily="34" charset="0"/>
                </a:rPr>
                <a:t>incorporation</a:t>
              </a:r>
              <a:endParaRPr lang="cs-CZ" altLang="cs-CZ" sz="800" dirty="0">
                <a:latin typeface="Arial" panose="020B0604020202020204" pitchFamily="34" charset="0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800" dirty="0" err="1">
                  <a:latin typeface="Arial" panose="020B0604020202020204" pitchFamily="34" charset="0"/>
                </a:rPr>
                <a:t>of</a:t>
              </a:r>
              <a:r>
                <a:rPr lang="cs-CZ" altLang="cs-CZ" sz="800" dirty="0">
                  <a:latin typeface="Arial" panose="020B0604020202020204" pitchFamily="34" charset="0"/>
                </a:rPr>
                <a:t> </a:t>
              </a:r>
              <a:r>
                <a:rPr lang="cs-CZ" altLang="cs-CZ" sz="800" dirty="0" err="1">
                  <a:latin typeface="Arial" panose="020B0604020202020204" pitchFamily="34" charset="0"/>
                </a:rPr>
                <a:t>yolk</a:t>
              </a:r>
              <a:r>
                <a:rPr lang="cs-CZ" altLang="cs-CZ" sz="800" dirty="0">
                  <a:latin typeface="Arial" panose="020B0604020202020204" pitchFamily="34" charset="0"/>
                </a:rPr>
                <a:t> </a:t>
              </a:r>
              <a:r>
                <a:rPr lang="cs-CZ" altLang="cs-CZ" sz="800" dirty="0" err="1">
                  <a:latin typeface="Arial" panose="020B0604020202020204" pitchFamily="34" charset="0"/>
                </a:rPr>
                <a:t>sac</a:t>
              </a:r>
              <a:r>
                <a:rPr lang="cs-CZ" altLang="cs-CZ" sz="800" dirty="0">
                  <a:latin typeface="Arial" panose="020B0604020202020204" pitchFamily="34" charset="0"/>
                </a:rPr>
                <a:t> </a:t>
              </a:r>
              <a:r>
                <a:rPr lang="cs-CZ" altLang="cs-CZ" sz="800" dirty="0" err="1">
                  <a:latin typeface="Arial" panose="020B0604020202020204" pitchFamily="34" charset="0"/>
                </a:rPr>
                <a:t>into</a:t>
              </a:r>
              <a:endParaRPr lang="cs-CZ" altLang="cs-CZ" sz="800" dirty="0">
                <a:latin typeface="Arial" panose="020B0604020202020204" pitchFamily="34" charset="0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800" dirty="0">
                  <a:latin typeface="Arial" panose="020B0604020202020204" pitchFamily="34" charset="0"/>
                </a:rPr>
                <a:t>primitive gut</a:t>
              </a:r>
            </a:p>
          </p:txBody>
        </p:sp>
        <p:sp>
          <p:nvSpPr>
            <p:cNvPr id="16409" name="TextovéPole 24575">
              <a:extLst>
                <a:ext uri="{FF2B5EF4-FFF2-40B4-BE49-F238E27FC236}">
                  <a16:creationId xmlns:a16="http://schemas.microsoft.com/office/drawing/2014/main" id="{FF368FE5-8B6C-4BF8-9265-AA85E4240F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8630" y="2114500"/>
              <a:ext cx="2090737" cy="246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 dirty="0" err="1">
                  <a:latin typeface="Arial" panose="020B0604020202020204" pitchFamily="34" charset="0"/>
                </a:rPr>
                <a:t>Anterior</a:t>
              </a:r>
              <a:r>
                <a:rPr lang="cs-CZ" altLang="cs-CZ" sz="1000" dirty="0">
                  <a:latin typeface="Arial" panose="020B0604020202020204" pitchFamily="34" charset="0"/>
                </a:rPr>
                <a:t> and </a:t>
              </a:r>
              <a:r>
                <a:rPr lang="cs-CZ" altLang="cs-CZ" sz="1000" dirty="0" err="1">
                  <a:latin typeface="Arial" panose="020B0604020202020204" pitchFamily="34" charset="0"/>
                </a:rPr>
                <a:t>posterior</a:t>
              </a:r>
              <a:r>
                <a:rPr lang="cs-CZ" altLang="cs-CZ" sz="1000" dirty="0">
                  <a:latin typeface="Arial" panose="020B0604020202020204" pitchFamily="34" charset="0"/>
                </a:rPr>
                <a:t> </a:t>
              </a:r>
              <a:r>
                <a:rPr lang="cs-CZ" altLang="cs-CZ" sz="1000" dirty="0" err="1">
                  <a:latin typeface="Arial" panose="020B0604020202020204" pitchFamily="34" charset="0"/>
                </a:rPr>
                <a:t>neuroporus</a:t>
              </a:r>
              <a:endParaRPr lang="cs-CZ" altLang="cs-CZ" sz="1000" dirty="0">
                <a:latin typeface="Arial" panose="020B0604020202020204" pitchFamily="34" charset="0"/>
              </a:endParaRPr>
            </a:p>
          </p:txBody>
        </p:sp>
        <p:sp>
          <p:nvSpPr>
            <p:cNvPr id="16410" name="TextovéPole 24576">
              <a:extLst>
                <a:ext uri="{FF2B5EF4-FFF2-40B4-BE49-F238E27FC236}">
                  <a16:creationId xmlns:a16="http://schemas.microsoft.com/office/drawing/2014/main" id="{EB242FE3-7027-41D1-9097-1793332E51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2722" y="2354848"/>
              <a:ext cx="1063112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 dirty="0" err="1">
                  <a:latin typeface="Arial" panose="020B0604020202020204" pitchFamily="34" charset="0"/>
                </a:rPr>
                <a:t>Oropharyngeal</a:t>
              </a:r>
              <a:r>
                <a:rPr lang="cs-CZ" altLang="cs-CZ" sz="1000" dirty="0">
                  <a:latin typeface="Arial" panose="020B0604020202020204" pitchFamily="34" charset="0"/>
                </a:rPr>
                <a:t> 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 dirty="0" err="1">
                  <a:latin typeface="Arial" panose="020B0604020202020204" pitchFamily="34" charset="0"/>
                </a:rPr>
                <a:t>membrane</a:t>
              </a:r>
              <a:endParaRPr lang="cs-CZ" altLang="cs-CZ" sz="1000" dirty="0">
                <a:latin typeface="Arial" panose="020B0604020202020204" pitchFamily="34" charset="0"/>
              </a:endParaRPr>
            </a:p>
          </p:txBody>
        </p:sp>
        <p:sp>
          <p:nvSpPr>
            <p:cNvPr id="2" name="Obdélník 24578">
              <a:extLst>
                <a:ext uri="{FF2B5EF4-FFF2-40B4-BE49-F238E27FC236}">
                  <a16:creationId xmlns:a16="http://schemas.microsoft.com/office/drawing/2014/main" id="{86D62D55-7F7D-4725-B8B1-4592C45E9ECE}"/>
                </a:ext>
              </a:extLst>
            </p:cNvPr>
            <p:cNvSpPr/>
            <p:nvPr/>
          </p:nvSpPr>
          <p:spPr>
            <a:xfrm>
              <a:off x="4338638" y="2493963"/>
              <a:ext cx="565150" cy="2667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6412" name="TextovéPole 24579">
              <a:extLst>
                <a:ext uri="{FF2B5EF4-FFF2-40B4-BE49-F238E27FC236}">
                  <a16:creationId xmlns:a16="http://schemas.microsoft.com/office/drawing/2014/main" id="{B4A75A0D-6E15-4B25-8FE7-8D41448F62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5774" y="2376492"/>
              <a:ext cx="515937" cy="338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800" dirty="0" err="1">
                  <a:latin typeface="Arial" panose="020B0604020202020204" pitchFamily="34" charset="0"/>
                </a:rPr>
                <a:t>Neural</a:t>
              </a:r>
              <a:r>
                <a:rPr lang="cs-CZ" altLang="cs-CZ" sz="800" dirty="0">
                  <a:latin typeface="Arial" panose="020B0604020202020204" pitchFamily="34" charset="0"/>
                </a:rPr>
                <a:t> 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800" dirty="0">
                  <a:latin typeface="Arial" panose="020B0604020202020204" pitchFamily="34" charset="0"/>
                </a:rPr>
                <a:t>tube</a:t>
              </a:r>
            </a:p>
          </p:txBody>
        </p:sp>
        <p:sp>
          <p:nvSpPr>
            <p:cNvPr id="16413" name="TextovéPole 24580">
              <a:extLst>
                <a:ext uri="{FF2B5EF4-FFF2-40B4-BE49-F238E27FC236}">
                  <a16:creationId xmlns:a16="http://schemas.microsoft.com/office/drawing/2014/main" id="{27085204-8F55-4C85-B3F5-2B8ACF4CD0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4113" y="2370138"/>
              <a:ext cx="730250" cy="246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>
                  <a:latin typeface="Arial" panose="020B0604020202020204" pitchFamily="34" charset="0"/>
                </a:rPr>
                <a:t>Ectoderm</a:t>
              </a:r>
            </a:p>
          </p:txBody>
        </p:sp>
        <p:sp>
          <p:nvSpPr>
            <p:cNvPr id="16414" name="TextovéPole 24581">
              <a:extLst>
                <a:ext uri="{FF2B5EF4-FFF2-40B4-BE49-F238E27FC236}">
                  <a16:creationId xmlns:a16="http://schemas.microsoft.com/office/drawing/2014/main" id="{90E0CA1C-A966-40BF-9915-6CD1D83B5A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4189" y="2527300"/>
              <a:ext cx="795337" cy="400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>
                  <a:latin typeface="Arial" panose="020B0604020202020204" pitchFamily="34" charset="0"/>
                </a:rPr>
                <a:t>Cloacal 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>
                  <a:latin typeface="Arial" panose="020B0604020202020204" pitchFamily="34" charset="0"/>
                </a:rPr>
                <a:t>membrane</a:t>
              </a:r>
            </a:p>
          </p:txBody>
        </p:sp>
        <p:sp>
          <p:nvSpPr>
            <p:cNvPr id="16415" name="TextovéPole 24582">
              <a:extLst>
                <a:ext uri="{FF2B5EF4-FFF2-40B4-BE49-F238E27FC236}">
                  <a16:creationId xmlns:a16="http://schemas.microsoft.com/office/drawing/2014/main" id="{BC63653D-E95E-4118-8145-C856A54FCF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58026" y="2281238"/>
              <a:ext cx="1077913" cy="246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>
                  <a:latin typeface="Arial" panose="020B0604020202020204" pitchFamily="34" charset="0"/>
                </a:rPr>
                <a:t>    Neural tube</a:t>
              </a:r>
            </a:p>
          </p:txBody>
        </p:sp>
        <p:sp>
          <p:nvSpPr>
            <p:cNvPr id="16416" name="TextovéPole 24583">
              <a:extLst>
                <a:ext uri="{FF2B5EF4-FFF2-40B4-BE49-F238E27FC236}">
                  <a16:creationId xmlns:a16="http://schemas.microsoft.com/office/drawing/2014/main" id="{3642CD35-F10B-4840-99C2-1D4A93D7F2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43713" y="2522538"/>
              <a:ext cx="582612" cy="246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>
                  <a:latin typeface="Arial" panose="020B0604020202020204" pitchFamily="34" charset="0"/>
                </a:rPr>
                <a:t>Somite</a:t>
              </a:r>
            </a:p>
          </p:txBody>
        </p:sp>
        <p:sp>
          <p:nvSpPr>
            <p:cNvPr id="16417" name="TextovéPole 24584">
              <a:extLst>
                <a:ext uri="{FF2B5EF4-FFF2-40B4-BE49-F238E27FC236}">
                  <a16:creationId xmlns:a16="http://schemas.microsoft.com/office/drawing/2014/main" id="{CB7E0155-EFE8-461B-9E87-E2265CFD60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02501" y="3294063"/>
              <a:ext cx="588963" cy="400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 dirty="0" err="1">
                  <a:latin typeface="Arial" panose="020B0604020202020204" pitchFamily="34" charset="0"/>
                </a:rPr>
                <a:t>Dorsal</a:t>
              </a:r>
              <a:r>
                <a:rPr lang="cs-CZ" altLang="cs-CZ" sz="1000" dirty="0">
                  <a:latin typeface="Arial" panose="020B0604020202020204" pitchFamily="34" charset="0"/>
                </a:rPr>
                <a:t> 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 dirty="0" err="1">
                  <a:latin typeface="Arial" panose="020B0604020202020204" pitchFamily="34" charset="0"/>
                </a:rPr>
                <a:t>aortae</a:t>
              </a:r>
              <a:endParaRPr lang="cs-CZ" altLang="cs-CZ" sz="1000" dirty="0">
                <a:latin typeface="Arial" panose="020B0604020202020204" pitchFamily="34" charset="0"/>
              </a:endParaRPr>
            </a:p>
          </p:txBody>
        </p:sp>
        <p:sp>
          <p:nvSpPr>
            <p:cNvPr id="24586" name="Obdélník 24585">
              <a:extLst>
                <a:ext uri="{FF2B5EF4-FFF2-40B4-BE49-F238E27FC236}">
                  <a16:creationId xmlns:a16="http://schemas.microsoft.com/office/drawing/2014/main" id="{D9DC5AC9-F1BC-4C12-AEF2-FD05DBC5A3CF}"/>
                </a:ext>
              </a:extLst>
            </p:cNvPr>
            <p:cNvSpPr/>
            <p:nvPr/>
          </p:nvSpPr>
          <p:spPr>
            <a:xfrm>
              <a:off x="7733547" y="3539948"/>
              <a:ext cx="1266825" cy="5476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6419" name="TextovéPole 24586">
              <a:extLst>
                <a:ext uri="{FF2B5EF4-FFF2-40B4-BE49-F238E27FC236}">
                  <a16:creationId xmlns:a16="http://schemas.microsoft.com/office/drawing/2014/main" id="{D3C73D12-03EA-4321-9060-CA9E41B0A7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35939" y="3511550"/>
              <a:ext cx="1603375" cy="5540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 dirty="0" err="1">
                  <a:latin typeface="Arial" panose="020B0604020202020204" pitchFamily="34" charset="0"/>
                </a:rPr>
                <a:t>Communication</a:t>
              </a:r>
              <a:r>
                <a:rPr lang="cs-CZ" altLang="cs-CZ" sz="1000" dirty="0">
                  <a:latin typeface="Arial" panose="020B0604020202020204" pitchFamily="34" charset="0"/>
                </a:rPr>
                <a:t> </a:t>
              </a:r>
              <a:r>
                <a:rPr lang="cs-CZ" altLang="cs-CZ" sz="1000" dirty="0" err="1">
                  <a:latin typeface="Arial" panose="020B0604020202020204" pitchFamily="34" charset="0"/>
                </a:rPr>
                <a:t>between</a:t>
              </a:r>
              <a:endParaRPr lang="cs-CZ" altLang="cs-CZ" sz="1000" dirty="0">
                <a:latin typeface="Arial" panose="020B0604020202020204" pitchFamily="34" charset="0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 dirty="0">
                  <a:latin typeface="Arial" panose="020B0604020202020204" pitchFamily="34" charset="0"/>
                </a:rPr>
                <a:t>extra and </a:t>
              </a:r>
              <a:r>
                <a:rPr lang="cs-CZ" altLang="cs-CZ" sz="1000" dirty="0" err="1">
                  <a:latin typeface="Arial" panose="020B0604020202020204" pitchFamily="34" charset="0"/>
                </a:rPr>
                <a:t>intraembryonic</a:t>
              </a:r>
              <a:endParaRPr lang="cs-CZ" altLang="cs-CZ" sz="1000" dirty="0">
                <a:latin typeface="Arial" panose="020B0604020202020204" pitchFamily="34" charset="0"/>
              </a:endParaRP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 dirty="0">
                  <a:latin typeface="Arial" panose="020B0604020202020204" pitchFamily="34" charset="0"/>
                </a:rPr>
                <a:t>coelom</a:t>
              </a:r>
            </a:p>
          </p:txBody>
        </p:sp>
        <p:sp>
          <p:nvSpPr>
            <p:cNvPr id="16420" name="TextovéPole 24587">
              <a:extLst>
                <a:ext uri="{FF2B5EF4-FFF2-40B4-BE49-F238E27FC236}">
                  <a16:creationId xmlns:a16="http://schemas.microsoft.com/office/drawing/2014/main" id="{640D3711-0987-467C-9BD8-E0925D3F8E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05513" y="5900738"/>
              <a:ext cx="989012" cy="400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>
                  <a:latin typeface="Arial" panose="020B0604020202020204" pitchFamily="34" charset="0"/>
                </a:rPr>
                <a:t>Primitive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>
                  <a:latin typeface="Arial" panose="020B0604020202020204" pitchFamily="34" charset="0"/>
                </a:rPr>
                <a:t>umbilical cord</a:t>
              </a:r>
            </a:p>
          </p:txBody>
        </p:sp>
        <p:sp>
          <p:nvSpPr>
            <p:cNvPr id="16421" name="TextovéPole 24589">
              <a:extLst>
                <a:ext uri="{FF2B5EF4-FFF2-40B4-BE49-F238E27FC236}">
                  <a16:creationId xmlns:a16="http://schemas.microsoft.com/office/drawing/2014/main" id="{CF199390-D3B3-4B69-B2A1-BFD0828947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30638" y="4286250"/>
              <a:ext cx="641350" cy="5540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>
                  <a:latin typeface="Arial" panose="020B0604020202020204" pitchFamily="34" charset="0"/>
                </a:rPr>
                <a:t>Primary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>
                  <a:latin typeface="Arial" panose="020B0604020202020204" pitchFamily="34" charset="0"/>
                </a:rPr>
                <a:t>brain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>
                  <a:latin typeface="Arial" panose="020B0604020202020204" pitchFamily="34" charset="0"/>
                </a:rPr>
                <a:t>vesicles</a:t>
              </a:r>
            </a:p>
          </p:txBody>
        </p:sp>
        <p:sp>
          <p:nvSpPr>
            <p:cNvPr id="16422" name="TextovéPole 24590">
              <a:extLst>
                <a:ext uri="{FF2B5EF4-FFF2-40B4-BE49-F238E27FC236}">
                  <a16:creationId xmlns:a16="http://schemas.microsoft.com/office/drawing/2014/main" id="{7661D7D3-6D86-4B29-89CC-5D0099601F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1553" y="4409200"/>
              <a:ext cx="623889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 dirty="0" err="1">
                  <a:latin typeface="Arial" panose="020B0604020202020204" pitchFamily="34" charset="0"/>
                </a:rPr>
                <a:t>Foregut</a:t>
              </a:r>
              <a:endParaRPr lang="cs-CZ" altLang="cs-CZ" sz="1000" dirty="0">
                <a:latin typeface="Arial" panose="020B0604020202020204" pitchFamily="34" charset="0"/>
              </a:endParaRPr>
            </a:p>
          </p:txBody>
        </p:sp>
        <p:sp>
          <p:nvSpPr>
            <p:cNvPr id="16423" name="TextovéPole 24591">
              <a:extLst>
                <a:ext uri="{FF2B5EF4-FFF2-40B4-BE49-F238E27FC236}">
                  <a16:creationId xmlns:a16="http://schemas.microsoft.com/office/drawing/2014/main" id="{A0780785-2777-4B97-BB75-641B6FB34A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5701" y="4514851"/>
              <a:ext cx="568325" cy="246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 dirty="0" err="1">
                  <a:latin typeface="Arial" panose="020B0604020202020204" pitchFamily="34" charset="0"/>
                </a:rPr>
                <a:t>Midgut</a:t>
              </a:r>
              <a:endParaRPr lang="cs-CZ" altLang="cs-CZ" sz="1000" dirty="0">
                <a:latin typeface="Arial" panose="020B0604020202020204" pitchFamily="34" charset="0"/>
              </a:endParaRPr>
            </a:p>
          </p:txBody>
        </p:sp>
        <p:sp>
          <p:nvSpPr>
            <p:cNvPr id="3" name="Obdélník 24592">
              <a:extLst>
                <a:ext uri="{FF2B5EF4-FFF2-40B4-BE49-F238E27FC236}">
                  <a16:creationId xmlns:a16="http://schemas.microsoft.com/office/drawing/2014/main" id="{3E66A9EF-DC79-4E6A-A26D-BB3EB7F4881D}"/>
                </a:ext>
              </a:extLst>
            </p:cNvPr>
            <p:cNvSpPr/>
            <p:nvPr/>
          </p:nvSpPr>
          <p:spPr>
            <a:xfrm>
              <a:off x="5516563" y="4563269"/>
              <a:ext cx="488950" cy="1698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6425" name="TextovéPole 24593">
              <a:extLst>
                <a:ext uri="{FF2B5EF4-FFF2-40B4-BE49-F238E27FC236}">
                  <a16:creationId xmlns:a16="http://schemas.microsoft.com/office/drawing/2014/main" id="{99F94B59-8E5D-493E-9B51-96A7BD91BF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57864" y="5116513"/>
              <a:ext cx="623887" cy="246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>
                  <a:latin typeface="Arial" panose="020B0604020202020204" pitchFamily="34" charset="0"/>
                </a:rPr>
                <a:t>Hindgut</a:t>
              </a:r>
            </a:p>
          </p:txBody>
        </p:sp>
        <p:sp>
          <p:nvSpPr>
            <p:cNvPr id="16426" name="TextovéPole 24594">
              <a:extLst>
                <a:ext uri="{FF2B5EF4-FFF2-40B4-BE49-F238E27FC236}">
                  <a16:creationId xmlns:a16="http://schemas.microsoft.com/office/drawing/2014/main" id="{216F4C06-9BBE-430F-AAA9-536739AE2C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1689" y="5505451"/>
              <a:ext cx="1235075" cy="246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>
                  <a:latin typeface="Arial" panose="020B0604020202020204" pitchFamily="34" charset="0"/>
                </a:rPr>
                <a:t>Cranial (head) fold</a:t>
              </a:r>
            </a:p>
          </p:txBody>
        </p:sp>
        <p:sp>
          <p:nvSpPr>
            <p:cNvPr id="16427" name="TextovéPole 24595">
              <a:extLst>
                <a:ext uri="{FF2B5EF4-FFF2-40B4-BE49-F238E27FC236}">
                  <a16:creationId xmlns:a16="http://schemas.microsoft.com/office/drawing/2014/main" id="{D78B50B4-F853-4FE3-A4E4-04B92317CB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67326" y="5654676"/>
              <a:ext cx="1114425" cy="246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>
                  <a:latin typeface="Arial" panose="020B0604020202020204" pitchFamily="34" charset="0"/>
                </a:rPr>
                <a:t>Caudal (tail) fold</a:t>
              </a:r>
            </a:p>
          </p:txBody>
        </p:sp>
        <p:sp>
          <p:nvSpPr>
            <p:cNvPr id="24599" name="Obdélník 24598">
              <a:extLst>
                <a:ext uri="{FF2B5EF4-FFF2-40B4-BE49-F238E27FC236}">
                  <a16:creationId xmlns:a16="http://schemas.microsoft.com/office/drawing/2014/main" id="{129CA44A-DB8D-40C1-90B4-07DA13527395}"/>
                </a:ext>
              </a:extLst>
            </p:cNvPr>
            <p:cNvSpPr/>
            <p:nvPr/>
          </p:nvSpPr>
          <p:spPr>
            <a:xfrm>
              <a:off x="3689350" y="6573839"/>
              <a:ext cx="1155700" cy="1809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6429" name="TextovéPole 24599">
              <a:extLst>
                <a:ext uri="{FF2B5EF4-FFF2-40B4-BE49-F238E27FC236}">
                  <a16:creationId xmlns:a16="http://schemas.microsoft.com/office/drawing/2014/main" id="{F5E73BE8-7D58-4D34-AF75-E63A00B2BA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4278" y="6407507"/>
              <a:ext cx="668338" cy="246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 dirty="0" err="1">
                  <a:latin typeface="Arial" panose="020B0604020202020204" pitchFamily="34" charset="0"/>
                </a:rPr>
                <a:t>Yolk</a:t>
              </a:r>
              <a:r>
                <a:rPr lang="cs-CZ" altLang="cs-CZ" sz="1000" dirty="0">
                  <a:latin typeface="Arial" panose="020B0604020202020204" pitchFamily="34" charset="0"/>
                </a:rPr>
                <a:t> </a:t>
              </a:r>
              <a:r>
                <a:rPr lang="cs-CZ" altLang="cs-CZ" sz="1000" dirty="0" err="1">
                  <a:latin typeface="Arial" panose="020B0604020202020204" pitchFamily="34" charset="0"/>
                </a:rPr>
                <a:t>sac</a:t>
              </a:r>
              <a:endParaRPr lang="cs-CZ" altLang="cs-CZ" sz="1000" dirty="0">
                <a:latin typeface="Arial" panose="020B0604020202020204" pitchFamily="34" charset="0"/>
              </a:endParaRPr>
            </a:p>
          </p:txBody>
        </p:sp>
        <p:sp>
          <p:nvSpPr>
            <p:cNvPr id="16430" name="TextovéPole 24600">
              <a:extLst>
                <a:ext uri="{FF2B5EF4-FFF2-40B4-BE49-F238E27FC236}">
                  <a16:creationId xmlns:a16="http://schemas.microsoft.com/office/drawing/2014/main" id="{3710293E-488A-4E43-8A23-0742726FD3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31163" y="4500563"/>
              <a:ext cx="1060450" cy="246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>
                  <a:latin typeface="Arial" panose="020B0604020202020204" pitchFamily="34" charset="0"/>
                </a:rPr>
                <a:t>   Midgut           </a:t>
              </a:r>
            </a:p>
          </p:txBody>
        </p:sp>
        <p:sp>
          <p:nvSpPr>
            <p:cNvPr id="24603" name="Obdélník 24602">
              <a:extLst>
                <a:ext uri="{FF2B5EF4-FFF2-40B4-BE49-F238E27FC236}">
                  <a16:creationId xmlns:a16="http://schemas.microsoft.com/office/drawing/2014/main" id="{920B740F-6EF1-4C67-8FB2-715173986A4E}"/>
                </a:ext>
              </a:extLst>
            </p:cNvPr>
            <p:cNvSpPr/>
            <p:nvPr/>
          </p:nvSpPr>
          <p:spPr>
            <a:xfrm>
              <a:off x="8031164" y="5294314"/>
              <a:ext cx="663575" cy="211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4" name="Obdélník 24603">
              <a:extLst>
                <a:ext uri="{FF2B5EF4-FFF2-40B4-BE49-F238E27FC236}">
                  <a16:creationId xmlns:a16="http://schemas.microsoft.com/office/drawing/2014/main" id="{FCE7C68F-D0ED-426E-9842-30E108FB3C87}"/>
                </a:ext>
              </a:extLst>
            </p:cNvPr>
            <p:cNvSpPr/>
            <p:nvPr/>
          </p:nvSpPr>
          <p:spPr>
            <a:xfrm>
              <a:off x="8031164" y="5505450"/>
              <a:ext cx="288925" cy="77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6433" name="TextovéPole 24604">
              <a:extLst>
                <a:ext uri="{FF2B5EF4-FFF2-40B4-BE49-F238E27FC236}">
                  <a16:creationId xmlns:a16="http://schemas.microsoft.com/office/drawing/2014/main" id="{9D8AC06B-2D6D-422A-B399-7DB18F8B0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31164" y="5224463"/>
              <a:ext cx="877887" cy="247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>
                  <a:latin typeface="Arial" panose="020B0604020202020204" pitchFamily="34" charset="0"/>
                </a:rPr>
                <a:t>Lateral folds</a:t>
              </a:r>
            </a:p>
          </p:txBody>
        </p:sp>
        <p:sp>
          <p:nvSpPr>
            <p:cNvPr id="16434" name="TextovéPole 24605">
              <a:extLst>
                <a:ext uri="{FF2B5EF4-FFF2-40B4-BE49-F238E27FC236}">
                  <a16:creationId xmlns:a16="http://schemas.microsoft.com/office/drawing/2014/main" id="{E3950932-09E9-4611-B83F-ADC0E2FFAF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5425" y="5758882"/>
              <a:ext cx="1431925" cy="4000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 dirty="0" err="1">
                  <a:latin typeface="Arial" panose="020B0604020202020204" pitchFamily="34" charset="0"/>
                </a:rPr>
                <a:t>Ductus</a:t>
              </a:r>
              <a:r>
                <a:rPr lang="cs-CZ" altLang="cs-CZ" sz="1000" dirty="0">
                  <a:latin typeface="Arial" panose="020B0604020202020204" pitchFamily="34" charset="0"/>
                </a:rPr>
                <a:t> </a:t>
              </a:r>
            </a:p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 dirty="0" err="1">
                  <a:latin typeface="Arial" panose="020B0604020202020204" pitchFamily="34" charset="0"/>
                </a:rPr>
                <a:t>omphalomesentericus</a:t>
              </a:r>
              <a:endParaRPr lang="cs-CZ" altLang="cs-CZ" sz="1000" dirty="0">
                <a:latin typeface="Arial" panose="020B0604020202020204" pitchFamily="34" charset="0"/>
              </a:endParaRPr>
            </a:p>
          </p:txBody>
        </p:sp>
        <p:sp>
          <p:nvSpPr>
            <p:cNvPr id="16435" name="TextovéPole 24607">
              <a:extLst>
                <a:ext uri="{FF2B5EF4-FFF2-40B4-BE49-F238E27FC236}">
                  <a16:creationId xmlns:a16="http://schemas.microsoft.com/office/drawing/2014/main" id="{860F791A-75F1-418B-8492-7AFE365B91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42250" y="6246813"/>
              <a:ext cx="1195388" cy="2460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1000">
                  <a:latin typeface="Arial" panose="020B0604020202020204" pitchFamily="34" charset="0"/>
                </a:rPr>
                <a:t>Yolk sac               </a:t>
              </a:r>
            </a:p>
          </p:txBody>
        </p:sp>
        <p:sp>
          <p:nvSpPr>
            <p:cNvPr id="16436" name="TextovéPole 4">
              <a:extLst>
                <a:ext uri="{FF2B5EF4-FFF2-40B4-BE49-F238E27FC236}">
                  <a16:creationId xmlns:a16="http://schemas.microsoft.com/office/drawing/2014/main" id="{39989965-E811-46E6-8D39-74DE0B52BA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05841" y="567908"/>
              <a:ext cx="8868792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cs-CZ" altLang="cs-CZ" sz="2400" b="1" dirty="0">
                  <a:solidFill>
                    <a:srgbClr val="0000DC"/>
                  </a:solidFill>
                  <a:latin typeface="Arial" panose="020B0604020202020204" pitchFamily="34" charset="0"/>
                </a:rPr>
                <a:t>EMBRYO</a:t>
              </a:r>
              <a:r>
                <a:rPr lang="cs-CZ" altLang="cs-CZ" sz="2400" dirty="0">
                  <a:solidFill>
                    <a:srgbClr val="0000DC"/>
                  </a:solidFill>
                  <a:latin typeface="Arial" panose="020B0604020202020204" pitchFamily="34" charset="0"/>
                </a:rPr>
                <a:t> </a:t>
              </a:r>
              <a:r>
                <a:rPr lang="cs-CZ" altLang="cs-CZ" sz="2400" b="1" dirty="0">
                  <a:solidFill>
                    <a:srgbClr val="0000DC"/>
                  </a:solidFill>
                  <a:latin typeface="Arial" panose="020B0604020202020204" pitchFamily="34" charset="0"/>
                </a:rPr>
                <a:t>FOLDING</a:t>
              </a:r>
            </a:p>
          </p:txBody>
        </p:sp>
        <p:sp>
          <p:nvSpPr>
            <p:cNvPr id="7" name="Vodorovný svitek 6">
              <a:extLst>
                <a:ext uri="{FF2B5EF4-FFF2-40B4-BE49-F238E27FC236}">
                  <a16:creationId xmlns:a16="http://schemas.microsoft.com/office/drawing/2014/main" id="{FD92518B-35FD-43DE-B969-2110D88FC8F9}"/>
                </a:ext>
              </a:extLst>
            </p:cNvPr>
            <p:cNvSpPr/>
            <p:nvPr/>
          </p:nvSpPr>
          <p:spPr>
            <a:xfrm>
              <a:off x="-574096" y="401639"/>
              <a:ext cx="3040458" cy="738188"/>
            </a:xfrm>
            <a:prstGeom prst="horizontalScroll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</p:grpSp>
      <p:pic>
        <p:nvPicPr>
          <p:cNvPr id="6" name="Obrázek 5">
            <a:extLst>
              <a:ext uri="{FF2B5EF4-FFF2-40B4-BE49-F238E27FC236}">
                <a16:creationId xmlns:a16="http://schemas.microsoft.com/office/drawing/2014/main" id="{2BC13371-7961-45DE-B2F0-9F55463C6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892" y="1483132"/>
            <a:ext cx="2282994" cy="201091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BD197E0-D9CB-446F-BE6E-186338BE51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571" y="4057167"/>
            <a:ext cx="1934173" cy="1999031"/>
          </a:xfrm>
          <a:prstGeom prst="rect">
            <a:avLst/>
          </a:prstGeom>
        </p:spPr>
      </p:pic>
      <p:sp>
        <p:nvSpPr>
          <p:cNvPr id="58" name="Zástupný symbol pro zápatí 1">
            <a:extLst>
              <a:ext uri="{FF2B5EF4-FFF2-40B4-BE49-F238E27FC236}">
                <a16:creationId xmlns:a16="http://schemas.microsoft.com/office/drawing/2014/main" id="{272289F2-E002-4189-AF3F-D80B21FF5BA8}"/>
              </a:ext>
            </a:extLst>
          </p:cNvPr>
          <p:cNvSpPr txBox="1">
            <a:spLocks/>
          </p:cNvSpPr>
          <p:nvPr/>
        </p:nvSpPr>
        <p:spPr bwMode="auto">
          <a:xfrm>
            <a:off x="666000" y="6354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cs-CZ" altLang="cs-CZ" sz="12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r>
              <a:rPr lang="cs-CZ" dirty="0" err="1"/>
              <a:t>Moore</a:t>
            </a:r>
            <a:r>
              <a:rPr lang="cs-CZ" dirty="0"/>
              <a:t> et al., </a:t>
            </a:r>
            <a:r>
              <a:rPr lang="cs-CZ" dirty="0" err="1"/>
              <a:t>Before</a:t>
            </a:r>
            <a:r>
              <a:rPr lang="cs-CZ" dirty="0"/>
              <a:t> </a:t>
            </a:r>
            <a:r>
              <a:rPr lang="cs-CZ" dirty="0" err="1"/>
              <a:t>we</a:t>
            </a:r>
            <a:r>
              <a:rPr lang="cs-CZ" dirty="0"/>
              <a:t> are </a:t>
            </a:r>
            <a:r>
              <a:rPr lang="cs-CZ" dirty="0" err="1"/>
              <a:t>born</a:t>
            </a:r>
            <a:r>
              <a:rPr lang="cs-CZ" dirty="0"/>
              <a:t>, 2013, 8th </a:t>
            </a:r>
            <a:r>
              <a:rPr lang="cs-CZ" dirty="0" err="1"/>
              <a:t>ed</a:t>
            </a:r>
            <a:r>
              <a:rPr lang="cs-CZ" dirty="0"/>
              <a:t>. </a:t>
            </a:r>
            <a:endParaRPr lang="pt-BR" dirty="0"/>
          </a:p>
        </p:txBody>
      </p:sp>
      <p:sp>
        <p:nvSpPr>
          <p:cNvPr id="60" name="TextovéPole 59">
            <a:extLst>
              <a:ext uri="{FF2B5EF4-FFF2-40B4-BE49-F238E27FC236}">
                <a16:creationId xmlns:a16="http://schemas.microsoft.com/office/drawing/2014/main" id="{88DF817A-B2A2-48E4-9874-27E077135160}"/>
              </a:ext>
            </a:extLst>
          </p:cNvPr>
          <p:cNvSpPr txBox="1"/>
          <p:nvPr/>
        </p:nvSpPr>
        <p:spPr>
          <a:xfrm>
            <a:off x="146607" y="1175355"/>
            <a:ext cx="39778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 err="1">
                <a:latin typeface="+mn-lt"/>
              </a:rPr>
              <a:t>Intraembryonic</a:t>
            </a:r>
            <a:r>
              <a:rPr lang="cs-CZ" sz="1400" b="1" dirty="0">
                <a:latin typeface="+mn-lt"/>
              </a:rPr>
              <a:t> coelom </a:t>
            </a:r>
            <a:r>
              <a:rPr lang="cs-CZ" sz="1400" dirty="0">
                <a:latin typeface="+mn-lt"/>
              </a:rPr>
              <a:t>– </a:t>
            </a:r>
            <a:r>
              <a:rPr lang="cs-CZ" sz="1400" dirty="0" err="1">
                <a:latin typeface="+mn-lt"/>
              </a:rPr>
              <a:t>horseshoe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shape</a:t>
            </a:r>
            <a:endParaRPr lang="en-GB" sz="1400" dirty="0">
              <a:latin typeface="+mn-lt"/>
            </a:endParaRPr>
          </a:p>
        </p:txBody>
      </p:sp>
      <p:sp>
        <p:nvSpPr>
          <p:cNvPr id="61" name="TextovéPole 60">
            <a:extLst>
              <a:ext uri="{FF2B5EF4-FFF2-40B4-BE49-F238E27FC236}">
                <a16:creationId xmlns:a16="http://schemas.microsoft.com/office/drawing/2014/main" id="{58D2E126-2F07-4DF3-9830-6B74D854DD8B}"/>
              </a:ext>
            </a:extLst>
          </p:cNvPr>
          <p:cNvSpPr txBox="1"/>
          <p:nvPr/>
        </p:nvSpPr>
        <p:spPr>
          <a:xfrm>
            <a:off x="1054607" y="3832003"/>
            <a:ext cx="18254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 err="1">
                <a:latin typeface="+mn-lt"/>
              </a:rPr>
              <a:t>Heart</a:t>
            </a:r>
            <a:r>
              <a:rPr lang="cs-CZ" sz="1400" b="1" dirty="0">
                <a:latin typeface="+mn-lt"/>
              </a:rPr>
              <a:t> primordium</a:t>
            </a:r>
            <a:endParaRPr lang="en-GB" sz="1400" b="1" dirty="0">
              <a:latin typeface="+mn-lt"/>
            </a:endParaRPr>
          </a:p>
        </p:txBody>
      </p: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8D4BC8B6-D9EA-4580-919A-EE98F6C7D29A}"/>
              </a:ext>
            </a:extLst>
          </p:cNvPr>
          <p:cNvCxnSpPr/>
          <p:nvPr/>
        </p:nvCxnSpPr>
        <p:spPr bwMode="auto">
          <a:xfrm flipV="1">
            <a:off x="3817882" y="1036163"/>
            <a:ext cx="891196" cy="2542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Přímá spojnice se šipkou 63">
            <a:extLst>
              <a:ext uri="{FF2B5EF4-FFF2-40B4-BE49-F238E27FC236}">
                <a16:creationId xmlns:a16="http://schemas.microsoft.com/office/drawing/2014/main" id="{E4D6A10D-F280-49C6-BD19-DCA4DC1F857A}"/>
              </a:ext>
            </a:extLst>
          </p:cNvPr>
          <p:cNvCxnSpPr>
            <a:stCxn id="61" idx="3"/>
          </p:cNvCxnSpPr>
          <p:nvPr/>
        </p:nvCxnSpPr>
        <p:spPr bwMode="auto">
          <a:xfrm flipV="1">
            <a:off x="2880081" y="1142702"/>
            <a:ext cx="1842675" cy="28431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7146" name="Object 10"/>
          <p:cNvGraphicFramePr>
            <a:graphicFrameLocks noGrp="1" noChangeAspect="1"/>
          </p:cNvGraphicFramePr>
          <p:nvPr>
            <p:ph sz="quarter" idx="3"/>
            <p:extLst>
              <p:ext uri="{D42A27DB-BD31-4B8C-83A1-F6EECF244321}">
                <p14:modId xmlns:p14="http://schemas.microsoft.com/office/powerpoint/2010/main" val="3365307402"/>
              </p:ext>
            </p:extLst>
          </p:nvPr>
        </p:nvGraphicFramePr>
        <p:xfrm>
          <a:off x="5506309" y="1196753"/>
          <a:ext cx="5045568" cy="5112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Rastrový obrázek" r:id="rId3" imgW="4963218" imgH="5028571" progId="Paint.Picture">
                  <p:embed/>
                </p:oleObj>
              </mc:Choice>
              <mc:Fallback>
                <p:oleObj name="Rastrový obrázek" r:id="rId3" imgW="4963218" imgH="5028571" progId="Paint.Picture">
                  <p:embed/>
                  <p:pic>
                    <p:nvPicPr>
                      <p:cNvPr id="34714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6309" y="1196753"/>
                        <a:ext cx="5045568" cy="51125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bdélník 4"/>
          <p:cNvSpPr/>
          <p:nvPr/>
        </p:nvSpPr>
        <p:spPr>
          <a:xfrm rot="2899125">
            <a:off x="6696847" y="1704127"/>
            <a:ext cx="335271" cy="6589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409351" y="1277254"/>
            <a:ext cx="3976412" cy="10772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00DC"/>
                </a:solidFill>
                <a:latin typeface="+mn-lt"/>
              </a:rPr>
              <a:t>parietal</a:t>
            </a:r>
            <a:r>
              <a:rPr lang="cs-CZ" sz="1600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rgbClr val="0000DC"/>
                </a:solidFill>
                <a:latin typeface="+mn-lt"/>
              </a:rPr>
              <a:t>layer</a:t>
            </a:r>
            <a:r>
              <a:rPr lang="cs-CZ" sz="1600" dirty="0">
                <a:latin typeface="+mn-lt"/>
              </a:rPr>
              <a:t> = </a:t>
            </a:r>
          </a:p>
          <a:p>
            <a:r>
              <a:rPr lang="cs-CZ" sz="1600" b="1" dirty="0" err="1">
                <a:latin typeface="+mn-lt"/>
              </a:rPr>
              <a:t>extraembryonic</a:t>
            </a:r>
            <a:r>
              <a:rPr lang="cs-CZ" sz="1600" b="1" dirty="0">
                <a:latin typeface="+mn-lt"/>
              </a:rPr>
              <a:t> somatopleura </a:t>
            </a:r>
          </a:p>
          <a:p>
            <a:r>
              <a:rPr lang="cs-CZ" sz="1600" dirty="0">
                <a:latin typeface="+mn-lt"/>
              </a:rPr>
              <a:t>+ </a:t>
            </a:r>
            <a:r>
              <a:rPr lang="cs-CZ" sz="1600" dirty="0" err="1">
                <a:latin typeface="+mn-lt"/>
              </a:rPr>
              <a:t>trophoblast</a:t>
            </a:r>
            <a:r>
              <a:rPr lang="cs-CZ" sz="1600" dirty="0">
                <a:latin typeface="+mn-lt"/>
              </a:rPr>
              <a:t> → chorion </a:t>
            </a:r>
          </a:p>
          <a:p>
            <a:r>
              <a:rPr lang="cs-CZ" sz="1600" dirty="0">
                <a:latin typeface="+mn-lt"/>
              </a:rPr>
              <a:t>+ </a:t>
            </a:r>
            <a:r>
              <a:rPr lang="cs-CZ" sz="1600" dirty="0" err="1">
                <a:latin typeface="+mn-lt"/>
              </a:rPr>
              <a:t>amniotic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ectoderm</a:t>
            </a:r>
            <a:r>
              <a:rPr lang="cs-CZ" sz="1600" dirty="0">
                <a:latin typeface="+mn-lt"/>
              </a:rPr>
              <a:t> → amnion </a:t>
            </a:r>
            <a:endParaRPr lang="cs-CZ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409350" y="2534630"/>
            <a:ext cx="3966065" cy="830997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rgbClr val="0000DC"/>
                </a:solidFill>
                <a:latin typeface="+mn-lt"/>
              </a:rPr>
              <a:t>visceral</a:t>
            </a:r>
            <a:r>
              <a:rPr lang="cs-CZ" sz="1600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rgbClr val="0000DC"/>
                </a:solidFill>
                <a:latin typeface="+mn-lt"/>
              </a:rPr>
              <a:t>layer</a:t>
            </a:r>
            <a:r>
              <a:rPr lang="cs-CZ" sz="1600" dirty="0">
                <a:solidFill>
                  <a:srgbClr val="0000DC"/>
                </a:solidFill>
                <a:latin typeface="+mn-lt"/>
              </a:rPr>
              <a:t> </a:t>
            </a:r>
            <a:r>
              <a:rPr lang="cs-CZ" sz="1600" dirty="0">
                <a:latin typeface="+mn-lt"/>
              </a:rPr>
              <a:t>= </a:t>
            </a:r>
          </a:p>
          <a:p>
            <a:r>
              <a:rPr lang="cs-CZ" sz="1600" b="1" dirty="0">
                <a:latin typeface="+mn-lt"/>
              </a:rPr>
              <a:t>e</a:t>
            </a:r>
            <a:r>
              <a:rPr lang="en-US" sz="1600" b="1" dirty="0" err="1">
                <a:latin typeface="+mn-lt"/>
              </a:rPr>
              <a:t>xtraembryonic</a:t>
            </a:r>
            <a:r>
              <a:rPr lang="cs-CZ" sz="1600" b="1" dirty="0">
                <a:latin typeface="+mn-lt"/>
              </a:rPr>
              <a:t> </a:t>
            </a:r>
            <a:r>
              <a:rPr lang="en-US" sz="1600" b="1" dirty="0" err="1">
                <a:latin typeface="+mn-lt"/>
              </a:rPr>
              <a:t>splanchnopleur</a:t>
            </a:r>
            <a:r>
              <a:rPr lang="cs-CZ" sz="1600" b="1" dirty="0">
                <a:latin typeface="+mn-lt"/>
              </a:rPr>
              <a:t>a</a:t>
            </a:r>
          </a:p>
          <a:p>
            <a:r>
              <a:rPr lang="cs-CZ" sz="1600" dirty="0">
                <a:solidFill>
                  <a:prstClr val="black"/>
                </a:solidFill>
                <a:latin typeface="+mn-lt"/>
              </a:rPr>
              <a:t>+ </a:t>
            </a:r>
            <a:r>
              <a:rPr lang="cs-CZ" sz="1600" dirty="0" err="1">
                <a:solidFill>
                  <a:prstClr val="black"/>
                </a:solidFill>
                <a:latin typeface="+mn-lt"/>
              </a:rPr>
              <a:t>extraembryonic</a:t>
            </a:r>
            <a:r>
              <a:rPr lang="cs-CZ" sz="1600" dirty="0">
                <a:solidFill>
                  <a:prstClr val="black"/>
                </a:solidFill>
                <a:latin typeface="+mn-lt"/>
              </a:rPr>
              <a:t> endoderm </a:t>
            </a:r>
            <a:r>
              <a:rPr lang="cs-CZ" sz="1600" dirty="0">
                <a:latin typeface="+mn-lt"/>
              </a:rPr>
              <a:t>→ </a:t>
            </a:r>
            <a:r>
              <a:rPr lang="cs-CZ" sz="1600" dirty="0" err="1">
                <a:latin typeface="+mn-lt"/>
              </a:rPr>
              <a:t>yolk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sac</a:t>
            </a:r>
            <a:endParaRPr lang="cs-CZ" sz="16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9" name="Obdélník 8"/>
          <p:cNvSpPr/>
          <p:nvPr/>
        </p:nvSpPr>
        <p:spPr>
          <a:xfrm rot="3183412">
            <a:off x="7122823" y="2953771"/>
            <a:ext cx="392241" cy="504056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341903" y="548679"/>
            <a:ext cx="3470360" cy="646331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cs-CZ" sz="1800" dirty="0" err="1">
                <a:latin typeface="+mn-lt"/>
              </a:rPr>
              <a:t>extraembryonic</a:t>
            </a:r>
            <a:r>
              <a:rPr lang="cs-CZ" sz="1800" dirty="0"/>
              <a:t> coelom </a:t>
            </a:r>
          </a:p>
          <a:p>
            <a:r>
              <a:rPr lang="cs-CZ" sz="1800" dirty="0"/>
              <a:t>= </a:t>
            </a:r>
            <a:r>
              <a:rPr lang="cs-CZ" sz="1800" dirty="0" err="1"/>
              <a:t>chorionic</a:t>
            </a:r>
            <a:r>
              <a:rPr lang="cs-CZ" sz="1800" dirty="0"/>
              <a:t> </a:t>
            </a:r>
            <a:r>
              <a:rPr lang="cs-CZ" sz="1800" dirty="0" err="1"/>
              <a:t>cavity</a:t>
            </a:r>
            <a:r>
              <a:rPr lang="cs-CZ" sz="1800" dirty="0"/>
              <a:t> </a:t>
            </a:r>
            <a:endParaRPr lang="cs-CZ" sz="1800" dirty="0">
              <a:solidFill>
                <a:prstClr val="black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3716797" y="65896"/>
            <a:ext cx="4918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>
                <a:solidFill>
                  <a:srgbClr val="0000DC"/>
                </a:solidFill>
                <a:latin typeface="+mj-lt"/>
              </a:rPr>
              <a:t>Extraembryonic</a:t>
            </a:r>
            <a:r>
              <a:rPr lang="cs-CZ" sz="2800" b="1" dirty="0">
                <a:solidFill>
                  <a:srgbClr val="0000DC"/>
                </a:solidFill>
                <a:latin typeface="+mj-lt"/>
              </a:rPr>
              <a:t> mesoderm </a:t>
            </a:r>
            <a:endParaRPr lang="cs-CZ" sz="2800" dirty="0">
              <a:solidFill>
                <a:srgbClr val="0000DC"/>
              </a:solidFill>
              <a:latin typeface="+mj-lt"/>
            </a:endParaRPr>
          </a:p>
        </p:txBody>
      </p:sp>
      <p:cxnSp>
        <p:nvCxnSpPr>
          <p:cNvPr id="16" name="Přímá spojnice 15"/>
          <p:cNvCxnSpPr>
            <a:cxnSpLocks/>
            <a:stCxn id="9" idx="2"/>
          </p:cNvCxnSpPr>
          <p:nvPr/>
        </p:nvCxnSpPr>
        <p:spPr>
          <a:xfrm flipH="1" flipV="1">
            <a:off x="5375415" y="3142268"/>
            <a:ext cx="1742100" cy="215006"/>
          </a:xfrm>
          <a:prstGeom prst="line">
            <a:avLst/>
          </a:prstGeom>
          <a:ln w="28575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>
            <a:cxnSpLocks/>
            <a:stCxn id="5" idx="1"/>
            <a:endCxn id="6" idx="3"/>
          </p:cNvCxnSpPr>
          <p:nvPr/>
        </p:nvCxnSpPr>
        <p:spPr>
          <a:xfrm flipH="1" flipV="1">
            <a:off x="5385763" y="1815863"/>
            <a:ext cx="1367244" cy="9251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E7643040-C35F-4EF4-AED9-7F1A88B36695}"/>
              </a:ext>
            </a:extLst>
          </p:cNvPr>
          <p:cNvSpPr txBox="1"/>
          <p:nvPr/>
        </p:nvSpPr>
        <p:spPr>
          <a:xfrm>
            <a:off x="515807" y="3764083"/>
            <a:ext cx="5125590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cs-CZ" sz="2000" b="1" dirty="0" err="1">
                <a:latin typeface="+mn-lt"/>
                <a:cs typeface="Calibri" panose="020F0502020204030204" pitchFamily="34" charset="0"/>
              </a:rPr>
              <a:t>chorionic</a:t>
            </a:r>
            <a:r>
              <a:rPr lang="cs-CZ" sz="2000" b="1" dirty="0">
                <a:latin typeface="+mn-lt"/>
                <a:cs typeface="Calibri" panose="020F0502020204030204" pitchFamily="34" charset="0"/>
              </a:rPr>
              <a:t> </a:t>
            </a:r>
            <a:r>
              <a:rPr lang="cs-CZ" sz="2000" b="1" dirty="0" err="1">
                <a:latin typeface="+mn-lt"/>
                <a:cs typeface="Calibri" panose="020F0502020204030204" pitchFamily="34" charset="0"/>
              </a:rPr>
              <a:t>villi</a:t>
            </a:r>
            <a:endParaRPr lang="cs-CZ" sz="2000" b="1" dirty="0">
              <a:latin typeface="+mn-lt"/>
              <a:cs typeface="Calibri" panose="020F050202020403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000" b="1" dirty="0" err="1">
                <a:latin typeface="+mn-lt"/>
                <a:cs typeface="Calibri" panose="020F0502020204030204" pitchFamily="34" charset="0"/>
              </a:rPr>
              <a:t>primary</a:t>
            </a:r>
            <a:r>
              <a:rPr lang="cs-CZ" sz="2000" dirty="0">
                <a:latin typeface="+mn-lt"/>
                <a:cs typeface="Calibri" panose="020F0502020204030204" pitchFamily="34" charset="0"/>
              </a:rPr>
              <a:t> – </a:t>
            </a:r>
            <a:r>
              <a:rPr lang="cs-CZ" sz="2000" dirty="0" err="1">
                <a:latin typeface="+mn-lt"/>
                <a:cs typeface="Calibri" panose="020F0502020204030204" pitchFamily="34" charset="0"/>
              </a:rPr>
              <a:t>cytotrophoblastic</a:t>
            </a:r>
            <a:r>
              <a:rPr lang="cs-CZ" sz="2000" dirty="0">
                <a:latin typeface="+mn-lt"/>
                <a:cs typeface="Calibri" panose="020F0502020204030204" pitchFamily="34" charset="0"/>
              </a:rPr>
              <a:t> </a:t>
            </a:r>
            <a:r>
              <a:rPr lang="cs-CZ" sz="2000" dirty="0" err="1">
                <a:latin typeface="+mn-lt"/>
                <a:cs typeface="Calibri" panose="020F0502020204030204" pitchFamily="34" charset="0"/>
              </a:rPr>
              <a:t>buds</a:t>
            </a:r>
            <a:endParaRPr lang="cs-CZ" sz="2000" dirty="0">
              <a:latin typeface="+mn-lt"/>
              <a:cs typeface="Calibri" panose="020F0502020204030204" pitchFamily="34" charset="0"/>
            </a:endParaRPr>
          </a:p>
          <a:p>
            <a:pPr lvl="1"/>
            <a:r>
              <a:rPr lang="cs-CZ" sz="2000" dirty="0">
                <a:latin typeface="+mn-lt"/>
                <a:cs typeface="Calibri" panose="020F0502020204030204" pitchFamily="34" charset="0"/>
              </a:rPr>
              <a:t>(</a:t>
            </a:r>
            <a:r>
              <a:rPr lang="cs-CZ" sz="2000" dirty="0" err="1">
                <a:latin typeface="+mn-lt"/>
                <a:cs typeface="Calibri" panose="020F0502020204030204" pitchFamily="34" charset="0"/>
              </a:rPr>
              <a:t>day</a:t>
            </a:r>
            <a:r>
              <a:rPr lang="cs-CZ" sz="2000" dirty="0">
                <a:latin typeface="+mn-lt"/>
                <a:cs typeface="Calibri" panose="020F0502020204030204" pitchFamily="34" charset="0"/>
              </a:rPr>
              <a:t> 10) </a:t>
            </a:r>
            <a:r>
              <a:rPr lang="en-US" sz="2000" b="0" i="0" u="none" strike="noStrike" baseline="0" dirty="0">
                <a:latin typeface="+mn-lt"/>
              </a:rPr>
              <a:t>covered with </a:t>
            </a:r>
            <a:r>
              <a:rPr lang="en-US" sz="2000" i="0" u="none" strike="noStrike" baseline="0" dirty="0" err="1">
                <a:latin typeface="+mn-lt"/>
              </a:rPr>
              <a:t>syncytiotrophoblast</a:t>
            </a:r>
            <a:r>
              <a:rPr lang="en-US" sz="2000" i="0" u="none" strike="noStrike" baseline="0" dirty="0">
                <a:latin typeface="+mn-lt"/>
              </a:rPr>
              <a:t> </a:t>
            </a:r>
            <a:endParaRPr lang="cs-CZ" sz="2000" dirty="0">
              <a:latin typeface="+mn-lt"/>
              <a:cs typeface="Calibri" panose="020F0502020204030204" pitchFamily="34" charset="0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000" b="1" dirty="0" err="1">
                <a:latin typeface="+mn-lt"/>
                <a:cs typeface="Calibri" panose="020F0502020204030204" pitchFamily="34" charset="0"/>
              </a:rPr>
              <a:t>secondary</a:t>
            </a:r>
            <a:r>
              <a:rPr lang="cs-CZ" sz="2000" dirty="0">
                <a:latin typeface="+mn-lt"/>
                <a:cs typeface="Calibri" panose="020F0502020204030204" pitchFamily="34" charset="0"/>
              </a:rPr>
              <a:t> - </a:t>
            </a:r>
            <a:r>
              <a:rPr lang="en-US" sz="2000" i="0" u="none" strike="noStrike" baseline="0" dirty="0">
                <a:latin typeface="+mn-lt"/>
                <a:cs typeface="Calibri" panose="020F0502020204030204" pitchFamily="34" charset="0"/>
              </a:rPr>
              <a:t>with extraembryonic mesoderm</a:t>
            </a:r>
            <a:r>
              <a:rPr lang="cs-CZ" sz="2000" dirty="0">
                <a:latin typeface="+mn-lt"/>
                <a:cs typeface="Calibri" panose="020F0502020204030204" pitchFamily="34" charset="0"/>
              </a:rPr>
              <a:t> (</a:t>
            </a:r>
            <a:r>
              <a:rPr lang="cs-CZ" sz="2000" dirty="0" err="1">
                <a:latin typeface="+mn-lt"/>
                <a:cs typeface="Calibri" panose="020F0502020204030204" pitchFamily="34" charset="0"/>
              </a:rPr>
              <a:t>days</a:t>
            </a:r>
            <a:r>
              <a:rPr lang="cs-CZ" sz="2000" dirty="0">
                <a:latin typeface="+mn-lt"/>
                <a:cs typeface="Calibri" panose="020F0502020204030204" pitchFamily="34" charset="0"/>
              </a:rPr>
              <a:t> 12-13)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000" b="1" dirty="0" err="1">
                <a:latin typeface="+mn-lt"/>
                <a:cs typeface="Calibri" panose="020F0502020204030204" pitchFamily="34" charset="0"/>
              </a:rPr>
              <a:t>tertiary</a:t>
            </a:r>
            <a:r>
              <a:rPr lang="cs-CZ" sz="2000" dirty="0">
                <a:latin typeface="+mn-lt"/>
                <a:cs typeface="Calibri" panose="020F0502020204030204" pitchFamily="34" charset="0"/>
              </a:rPr>
              <a:t> – </a:t>
            </a:r>
            <a:r>
              <a:rPr lang="cs-CZ" sz="2000" dirty="0" err="1">
                <a:latin typeface="+mn-lt"/>
                <a:cs typeface="Calibri" panose="020F0502020204030204" pitchFamily="34" charset="0"/>
              </a:rPr>
              <a:t>vascularized</a:t>
            </a:r>
            <a:r>
              <a:rPr lang="cs-CZ" sz="2000" dirty="0">
                <a:latin typeface="+mn-lt"/>
                <a:cs typeface="Calibri" panose="020F0502020204030204" pitchFamily="34" charset="0"/>
              </a:rPr>
              <a:t> </a:t>
            </a:r>
            <a:r>
              <a:rPr lang="cs-CZ" sz="2000" dirty="0" err="1">
                <a:latin typeface="+mn-lt"/>
                <a:cs typeface="Calibri" panose="020F0502020204030204" pitchFamily="34" charset="0"/>
              </a:rPr>
              <a:t>extraembryonic</a:t>
            </a:r>
            <a:r>
              <a:rPr lang="cs-CZ" sz="2000" dirty="0">
                <a:latin typeface="+mn-lt"/>
                <a:cs typeface="Calibri" panose="020F0502020204030204" pitchFamily="34" charset="0"/>
              </a:rPr>
              <a:t> mesoderm (</a:t>
            </a:r>
            <a:r>
              <a:rPr lang="cs-CZ" sz="2000" dirty="0" err="1">
                <a:latin typeface="+mn-lt"/>
                <a:cs typeface="Calibri" panose="020F0502020204030204" pitchFamily="34" charset="0"/>
              </a:rPr>
              <a:t>days</a:t>
            </a:r>
            <a:r>
              <a:rPr lang="cs-CZ" sz="2000" dirty="0">
                <a:latin typeface="+mn-lt"/>
                <a:cs typeface="Calibri" panose="020F0502020204030204" pitchFamily="34" charset="0"/>
              </a:rPr>
              <a:t> 17-18)</a:t>
            </a:r>
            <a:endParaRPr lang="en-US" sz="2000" dirty="0" err="1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0C4E6FC6-8180-491F-8B78-D77D7CCF1C5D}"/>
              </a:ext>
            </a:extLst>
          </p:cNvPr>
          <p:cNvSpPr/>
          <p:nvPr/>
        </p:nvSpPr>
        <p:spPr>
          <a:xfrm rot="7034637">
            <a:off x="7043628" y="3738376"/>
            <a:ext cx="275356" cy="4606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8902BEB1-1D89-4F5D-BD44-1031E7584FF0}"/>
              </a:ext>
            </a:extLst>
          </p:cNvPr>
          <p:cNvCxnSpPr>
            <a:cxnSpLocks/>
            <a:stCxn id="12" idx="2"/>
          </p:cNvCxnSpPr>
          <p:nvPr/>
        </p:nvCxnSpPr>
        <p:spPr>
          <a:xfrm flipH="1" flipV="1">
            <a:off x="5375418" y="1825170"/>
            <a:ext cx="1601092" cy="20381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>
            <a:extLst>
              <a:ext uri="{FF2B5EF4-FFF2-40B4-BE49-F238E27FC236}">
                <a16:creationId xmlns:a16="http://schemas.microsoft.com/office/drawing/2014/main" id="{2CDBE22D-6544-4AA9-9C81-0FCEDCE9007A}"/>
              </a:ext>
            </a:extLst>
          </p:cNvPr>
          <p:cNvSpPr txBox="1"/>
          <p:nvPr/>
        </p:nvSpPr>
        <p:spPr>
          <a:xfrm>
            <a:off x="9660369" y="895707"/>
            <a:ext cx="202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dirty="0" err="1">
                <a:latin typeface="+mn-lt"/>
              </a:rPr>
              <a:t>yolk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sac</a:t>
            </a:r>
            <a:endParaRPr lang="en-US" sz="18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9152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19"/>
          <a:stretch/>
        </p:blipFill>
        <p:spPr bwMode="auto">
          <a:xfrm>
            <a:off x="1524000" y="1340769"/>
            <a:ext cx="9133240" cy="5364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66751" y="104841"/>
            <a:ext cx="10896600" cy="52322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>
                <a:solidFill>
                  <a:srgbClr val="FFC000"/>
                </a:solidFill>
                <a:latin typeface="+mj-lt"/>
              </a:rPr>
              <a:t>Yolk</a:t>
            </a:r>
            <a:r>
              <a:rPr lang="cs-CZ" sz="2800" b="1" dirty="0">
                <a:solidFill>
                  <a:srgbClr val="FFC000"/>
                </a:solidFill>
                <a:latin typeface="+mj-lt"/>
              </a:rPr>
              <a:t> </a:t>
            </a:r>
            <a:r>
              <a:rPr lang="cs-CZ" sz="2800" b="1" dirty="0" err="1">
                <a:solidFill>
                  <a:srgbClr val="FFC000"/>
                </a:solidFill>
                <a:latin typeface="+mj-lt"/>
              </a:rPr>
              <a:t>sac</a:t>
            </a:r>
            <a:r>
              <a:rPr lang="cs-CZ" sz="2800" b="1" dirty="0">
                <a:latin typeface="+mj-lt"/>
              </a:rPr>
              <a:t>, </a:t>
            </a:r>
            <a:r>
              <a:rPr lang="cs-CZ" sz="2800" b="1" dirty="0" err="1">
                <a:solidFill>
                  <a:srgbClr val="0070C0"/>
                </a:solidFill>
                <a:latin typeface="+mj-lt"/>
              </a:rPr>
              <a:t>amniotic</a:t>
            </a:r>
            <a:r>
              <a:rPr lang="cs-CZ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cs-CZ" sz="2800" b="1" dirty="0" err="1">
                <a:solidFill>
                  <a:srgbClr val="0070C0"/>
                </a:solidFill>
                <a:latin typeface="+mj-lt"/>
              </a:rPr>
              <a:t>sac</a:t>
            </a:r>
            <a:r>
              <a:rPr lang="cs-CZ" sz="2800" b="1" dirty="0">
                <a:latin typeface="+mj-lt"/>
              </a:rPr>
              <a:t>, </a:t>
            </a:r>
            <a:r>
              <a:rPr lang="cs-CZ" sz="2800" b="1" dirty="0" err="1">
                <a:latin typeface="+mj-lt"/>
              </a:rPr>
              <a:t>fetal</a:t>
            </a:r>
            <a:r>
              <a:rPr lang="cs-CZ" sz="2800" b="1" dirty="0">
                <a:latin typeface="+mj-lt"/>
              </a:rPr>
              <a:t> </a:t>
            </a:r>
            <a:r>
              <a:rPr lang="cs-CZ" sz="2800" b="1" dirty="0" err="1">
                <a:latin typeface="+mj-lt"/>
              </a:rPr>
              <a:t>membranes</a:t>
            </a:r>
            <a:r>
              <a:rPr lang="cs-CZ" sz="2800" b="1" dirty="0">
                <a:latin typeface="+mj-lt"/>
              </a:rPr>
              <a:t> - amnion, chorion </a:t>
            </a:r>
          </a:p>
        </p:txBody>
      </p:sp>
      <p:sp>
        <p:nvSpPr>
          <p:cNvPr id="3" name="Obdélník 2"/>
          <p:cNvSpPr/>
          <p:nvPr/>
        </p:nvSpPr>
        <p:spPr>
          <a:xfrm>
            <a:off x="9768408" y="1412776"/>
            <a:ext cx="792088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8805968" y="1311593"/>
            <a:ext cx="2986269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2000" b="0" i="0" u="none" strike="noStrike" baseline="0" dirty="0">
                <a:latin typeface="Arial" panose="020B0604020202020204" pitchFamily="34" charset="0"/>
              </a:rPr>
              <a:t>chorion and </a:t>
            </a:r>
          </a:p>
          <a:p>
            <a:r>
              <a:rPr lang="cs-CZ" sz="2000" b="0" i="0" u="none" strike="noStrike" baseline="0" dirty="0" err="1">
                <a:latin typeface="Arial" panose="020B0604020202020204" pitchFamily="34" charset="0"/>
              </a:rPr>
              <a:t>secondary</a:t>
            </a:r>
            <a:r>
              <a:rPr lang="cs-CZ" sz="2000" b="0" i="0" u="none" strike="noStrike" baseline="0" dirty="0">
                <a:latin typeface="Arial" panose="020B0604020202020204" pitchFamily="34" charset="0"/>
              </a:rPr>
              <a:t> </a:t>
            </a:r>
            <a:r>
              <a:rPr lang="cs-CZ" sz="2000" b="0" i="0" u="none" strike="noStrike" baseline="0" dirty="0" err="1">
                <a:latin typeface="Arial" panose="020B0604020202020204" pitchFamily="34" charset="0"/>
              </a:rPr>
              <a:t>chorionic</a:t>
            </a:r>
            <a:r>
              <a:rPr lang="cs-CZ" sz="2000" b="0" i="0" u="none" strike="noStrike" baseline="0" dirty="0">
                <a:latin typeface="Arial" panose="020B0604020202020204" pitchFamily="34" charset="0"/>
              </a:rPr>
              <a:t> </a:t>
            </a:r>
            <a:r>
              <a:rPr lang="cs-CZ" sz="2000" b="0" i="0" u="none" strike="noStrike" baseline="0" dirty="0" err="1">
                <a:latin typeface="Arial" panose="020B0604020202020204" pitchFamily="34" charset="0"/>
              </a:rPr>
              <a:t>villi</a:t>
            </a:r>
            <a:r>
              <a:rPr lang="cs-CZ" sz="2000" b="0" i="0" u="none" strike="noStrike" baseline="0" dirty="0">
                <a:latin typeface="Arial" panose="020B0604020202020204" pitchFamily="34" charset="0"/>
              </a:rPr>
              <a:t> </a:t>
            </a:r>
            <a:endParaRPr lang="cs-CZ" sz="2000" dirty="0"/>
          </a:p>
        </p:txBody>
      </p:sp>
      <p:sp>
        <p:nvSpPr>
          <p:cNvPr id="6" name="Obdélník 5"/>
          <p:cNvSpPr/>
          <p:nvPr/>
        </p:nvSpPr>
        <p:spPr>
          <a:xfrm>
            <a:off x="5493933" y="1827344"/>
            <a:ext cx="112928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2000" b="0" i="0" u="none" strike="noStrike" baseline="0" dirty="0" err="1">
                <a:latin typeface="Arial" panose="020B0604020202020204" pitchFamily="34" charset="0"/>
              </a:rPr>
              <a:t>neural</a:t>
            </a:r>
            <a:r>
              <a:rPr lang="cs-CZ" sz="2000" b="0" i="0" u="none" strike="noStrike" baseline="0" dirty="0">
                <a:latin typeface="Arial" panose="020B0604020202020204" pitchFamily="34" charset="0"/>
              </a:rPr>
              <a:t> tube </a:t>
            </a:r>
            <a:endParaRPr lang="cs-CZ" sz="2000" dirty="0"/>
          </a:p>
        </p:txBody>
      </p:sp>
      <p:sp>
        <p:nvSpPr>
          <p:cNvPr id="7" name="Obdélník 6"/>
          <p:cNvSpPr/>
          <p:nvPr/>
        </p:nvSpPr>
        <p:spPr>
          <a:xfrm>
            <a:off x="9298439" y="5354762"/>
            <a:ext cx="123567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cs-CZ" b="0" i="0" u="none" strike="noStrike" baseline="0" dirty="0">
              <a:latin typeface="Arial" panose="020B0604020202020204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6019239" y="5999793"/>
            <a:ext cx="364854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2000" b="0" i="0" u="none" strike="noStrike" baseline="0" dirty="0" err="1">
                <a:latin typeface="Arial" panose="020B0604020202020204" pitchFamily="34" charset="0"/>
              </a:rPr>
              <a:t>extraembryonic</a:t>
            </a:r>
            <a:r>
              <a:rPr lang="cs-CZ" sz="2000" b="0" i="0" u="none" strike="noStrike" baseline="0" dirty="0">
                <a:latin typeface="Arial" panose="020B0604020202020204" pitchFamily="34" charset="0"/>
              </a:rPr>
              <a:t> </a:t>
            </a:r>
            <a:r>
              <a:rPr lang="cs-CZ" sz="2000" b="0" i="0" u="none" strike="noStrike" baseline="0" dirty="0" err="1">
                <a:latin typeface="Arial" panose="020B0604020202020204" pitchFamily="34" charset="0"/>
              </a:rPr>
              <a:t>splanchnopleura</a:t>
            </a:r>
            <a:r>
              <a:rPr lang="cs-CZ" sz="2000" b="0" i="0" u="none" strike="noStrike" baseline="0" dirty="0">
                <a:latin typeface="Arial" panose="020B0604020202020204" pitchFamily="34" charset="0"/>
              </a:rPr>
              <a:t> </a:t>
            </a:r>
            <a:endParaRPr lang="cs-CZ" sz="2000" dirty="0"/>
          </a:p>
        </p:txBody>
      </p:sp>
      <p:sp>
        <p:nvSpPr>
          <p:cNvPr id="9" name="Obdélník 8"/>
          <p:cNvSpPr/>
          <p:nvPr/>
        </p:nvSpPr>
        <p:spPr>
          <a:xfrm>
            <a:off x="10164452" y="3091985"/>
            <a:ext cx="1942449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2000" b="0" i="0" u="none" strike="noStrike" baseline="0" dirty="0" err="1">
                <a:latin typeface="Arial" panose="020B0604020202020204" pitchFamily="34" charset="0"/>
              </a:rPr>
              <a:t>connecting</a:t>
            </a:r>
            <a:r>
              <a:rPr lang="cs-CZ" sz="2000" b="0" i="0" u="none" strike="noStrike" baseline="0" dirty="0">
                <a:latin typeface="Arial" panose="020B0604020202020204" pitchFamily="34" charset="0"/>
              </a:rPr>
              <a:t> </a:t>
            </a:r>
          </a:p>
          <a:p>
            <a:r>
              <a:rPr lang="cs-CZ" sz="2000" b="0" i="0" u="none" strike="noStrike" baseline="0" dirty="0" err="1">
                <a:latin typeface="Arial" panose="020B0604020202020204" pitchFamily="34" charset="0"/>
              </a:rPr>
              <a:t>stalk</a:t>
            </a:r>
            <a:r>
              <a:rPr lang="cs-CZ" sz="2000" b="0" i="0" u="none" strike="noStrike" baseline="0" dirty="0">
                <a:latin typeface="Arial" panose="020B0604020202020204" pitchFamily="34" charset="0"/>
              </a:rPr>
              <a:t> </a:t>
            </a:r>
            <a:endParaRPr lang="cs-CZ" sz="2000" dirty="0"/>
          </a:p>
        </p:txBody>
      </p:sp>
      <p:sp>
        <p:nvSpPr>
          <p:cNvPr id="10" name="Obdélník 9"/>
          <p:cNvSpPr/>
          <p:nvPr/>
        </p:nvSpPr>
        <p:spPr>
          <a:xfrm>
            <a:off x="1459915" y="6065499"/>
            <a:ext cx="321275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2000" b="0" i="0" u="none" strike="noStrike" baseline="0" dirty="0" err="1">
                <a:latin typeface="Arial" panose="020B0604020202020204" pitchFamily="34" charset="0"/>
              </a:rPr>
              <a:t>extraembryonic</a:t>
            </a:r>
            <a:r>
              <a:rPr lang="cs-CZ" sz="2000" b="0" i="0" u="none" strike="noStrike" baseline="0" dirty="0">
                <a:latin typeface="Arial" panose="020B0604020202020204" pitchFamily="34" charset="0"/>
              </a:rPr>
              <a:t> somatopleura </a:t>
            </a:r>
            <a:endParaRPr lang="cs-CZ" sz="2000" dirty="0"/>
          </a:p>
        </p:txBody>
      </p:sp>
      <p:sp>
        <p:nvSpPr>
          <p:cNvPr id="11" name="Obdélník 10"/>
          <p:cNvSpPr/>
          <p:nvPr/>
        </p:nvSpPr>
        <p:spPr>
          <a:xfrm>
            <a:off x="3253945" y="1074468"/>
            <a:ext cx="336927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2000" b="0" i="0" u="none" strike="noStrike" baseline="0" dirty="0" err="1">
                <a:latin typeface="Arial" panose="020B0604020202020204" pitchFamily="34" charset="0"/>
              </a:rPr>
              <a:t>extraembryonic</a:t>
            </a:r>
            <a:r>
              <a:rPr lang="cs-CZ" sz="2000" b="0" i="0" u="none" strike="noStrike" baseline="0" dirty="0">
                <a:latin typeface="Arial" panose="020B0604020202020204" pitchFamily="34" charset="0"/>
              </a:rPr>
              <a:t> coelom </a:t>
            </a:r>
          </a:p>
          <a:p>
            <a:r>
              <a:rPr lang="cs-CZ" sz="2000" b="0" i="0" u="none" strike="noStrike" baseline="0" dirty="0">
                <a:latin typeface="Arial" panose="020B0604020202020204" pitchFamily="34" charset="0"/>
              </a:rPr>
              <a:t>(</a:t>
            </a:r>
            <a:r>
              <a:rPr lang="cs-CZ" sz="2000" b="0" i="0" u="none" strike="noStrike" baseline="0" dirty="0" err="1">
                <a:latin typeface="Arial" panose="020B0604020202020204" pitchFamily="34" charset="0"/>
              </a:rPr>
              <a:t>chorionic</a:t>
            </a:r>
            <a:r>
              <a:rPr lang="cs-CZ" sz="2000" b="0" i="0" u="none" strike="noStrike" baseline="0" dirty="0">
                <a:latin typeface="Arial" panose="020B0604020202020204" pitchFamily="34" charset="0"/>
              </a:rPr>
              <a:t> </a:t>
            </a:r>
            <a:r>
              <a:rPr lang="cs-CZ" sz="2000" b="0" i="0" u="none" strike="noStrike" baseline="0" dirty="0" err="1">
                <a:latin typeface="Arial" panose="020B0604020202020204" pitchFamily="34" charset="0"/>
              </a:rPr>
              <a:t>cavity</a:t>
            </a:r>
            <a:r>
              <a:rPr lang="cs-CZ" sz="2000" dirty="0">
                <a:latin typeface="Arial" panose="020B0604020202020204" pitchFamily="34" charset="0"/>
              </a:rPr>
              <a:t>)</a:t>
            </a:r>
            <a:endParaRPr lang="cs-CZ" sz="2000" dirty="0"/>
          </a:p>
        </p:txBody>
      </p:sp>
      <p:sp>
        <p:nvSpPr>
          <p:cNvPr id="12" name="Obdélník 11"/>
          <p:cNvSpPr/>
          <p:nvPr/>
        </p:nvSpPr>
        <p:spPr>
          <a:xfrm>
            <a:off x="1690735" y="1819424"/>
            <a:ext cx="2899021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2000" b="0" i="0" u="none" strike="noStrike" baseline="0" dirty="0" err="1">
                <a:latin typeface="Arial" panose="020B0604020202020204" pitchFamily="34" charset="0"/>
              </a:rPr>
              <a:t>primary</a:t>
            </a:r>
            <a:r>
              <a:rPr lang="cs-CZ" sz="2000" b="0" i="0" u="none" strike="noStrike" baseline="0" dirty="0">
                <a:latin typeface="Arial" panose="020B0604020202020204" pitchFamily="34" charset="0"/>
              </a:rPr>
              <a:t> </a:t>
            </a:r>
            <a:r>
              <a:rPr lang="cs-CZ" sz="2000" b="0" i="0" u="none" strike="noStrike" baseline="0" dirty="0" err="1">
                <a:latin typeface="Arial" panose="020B0604020202020204" pitchFamily="34" charset="0"/>
              </a:rPr>
              <a:t>chorionic</a:t>
            </a:r>
            <a:r>
              <a:rPr lang="cs-CZ" sz="2000" b="0" i="0" u="none" strike="noStrike" baseline="0" dirty="0">
                <a:latin typeface="Arial" panose="020B0604020202020204" pitchFamily="34" charset="0"/>
              </a:rPr>
              <a:t> </a:t>
            </a:r>
            <a:r>
              <a:rPr lang="cs-CZ" sz="2000" b="0" i="0" u="none" strike="noStrike" baseline="0" dirty="0" err="1">
                <a:latin typeface="Arial" panose="020B0604020202020204" pitchFamily="34" charset="0"/>
              </a:rPr>
              <a:t>villi</a:t>
            </a:r>
            <a:endParaRPr lang="cs-CZ" sz="2000" dirty="0"/>
          </a:p>
        </p:txBody>
      </p: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4AAC4D62-1609-4E89-AE2E-2ACC19B0731A}"/>
              </a:ext>
            </a:extLst>
          </p:cNvPr>
          <p:cNvCxnSpPr>
            <a:stCxn id="9" idx="1"/>
          </p:cNvCxnSpPr>
          <p:nvPr/>
        </p:nvCxnSpPr>
        <p:spPr bwMode="auto">
          <a:xfrm flipH="1">
            <a:off x="9298439" y="3445928"/>
            <a:ext cx="866013" cy="35394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Obdélník 13">
            <a:extLst>
              <a:ext uri="{FF2B5EF4-FFF2-40B4-BE49-F238E27FC236}">
                <a16:creationId xmlns:a16="http://schemas.microsoft.com/office/drawing/2014/main" id="{F6EBEB55-6547-4DF9-B5B2-210CB76A8533}"/>
              </a:ext>
            </a:extLst>
          </p:cNvPr>
          <p:cNvSpPr/>
          <p:nvPr/>
        </p:nvSpPr>
        <p:spPr bwMode="auto">
          <a:xfrm>
            <a:off x="4811697" y="5024761"/>
            <a:ext cx="1420427" cy="46166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D8C2CFC-1533-425E-861D-237CAE3EC6E1}"/>
              </a:ext>
            </a:extLst>
          </p:cNvPr>
          <p:cNvSpPr txBox="1"/>
          <p:nvPr/>
        </p:nvSpPr>
        <p:spPr>
          <a:xfrm>
            <a:off x="9060192" y="5318147"/>
            <a:ext cx="14204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2000" dirty="0" err="1">
                <a:latin typeface="+mn-lt"/>
              </a:rPr>
              <a:t>umbilical</a:t>
            </a:r>
            <a:endParaRPr lang="cs-CZ" sz="2000" dirty="0">
              <a:latin typeface="+mn-lt"/>
            </a:endParaRPr>
          </a:p>
          <a:p>
            <a:pPr algn="l"/>
            <a:r>
              <a:rPr lang="cs-CZ" sz="2000" dirty="0" err="1">
                <a:latin typeface="+mn-lt"/>
              </a:rPr>
              <a:t>cord</a:t>
            </a:r>
            <a:endParaRPr lang="en-US" sz="20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926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895350"/>
            <a:ext cx="8401050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6384032" y="1268760"/>
            <a:ext cx="648072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2940908" y="104253"/>
            <a:ext cx="7564439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050" dirty="0">
              <a:solidFill>
                <a:srgbClr val="0000DC"/>
              </a:solidFill>
              <a:latin typeface="Arial" panose="020B0604020202020204" pitchFamily="34" charset="0"/>
            </a:endParaRPr>
          </a:p>
          <a:p>
            <a:r>
              <a:rPr lang="cs-CZ" sz="3200" b="1" dirty="0" err="1">
                <a:solidFill>
                  <a:srgbClr val="0000DC"/>
                </a:solidFill>
                <a:latin typeface="+mj-lt"/>
              </a:rPr>
              <a:t>Development</a:t>
            </a:r>
            <a:r>
              <a:rPr lang="cs-CZ" sz="3200" b="1" dirty="0">
                <a:solidFill>
                  <a:srgbClr val="0000DC"/>
                </a:solidFill>
                <a:latin typeface="+mj-lt"/>
              </a:rPr>
              <a:t> </a:t>
            </a:r>
            <a:r>
              <a:rPr lang="cs-CZ" sz="3200" b="1" dirty="0" err="1">
                <a:solidFill>
                  <a:srgbClr val="0000DC"/>
                </a:solidFill>
                <a:latin typeface="+mj-lt"/>
              </a:rPr>
              <a:t>of</a:t>
            </a:r>
            <a:r>
              <a:rPr lang="cs-CZ" sz="3200" b="1" dirty="0">
                <a:solidFill>
                  <a:srgbClr val="0000DC"/>
                </a:solidFill>
                <a:latin typeface="+mj-lt"/>
              </a:rPr>
              <a:t> </a:t>
            </a:r>
            <a:r>
              <a:rPr lang="cs-CZ" sz="3200" b="1" dirty="0" err="1">
                <a:solidFill>
                  <a:srgbClr val="0000DC"/>
                </a:solidFill>
                <a:latin typeface="+mj-lt"/>
              </a:rPr>
              <a:t>fetal</a:t>
            </a:r>
            <a:r>
              <a:rPr lang="cs-CZ" sz="3200" b="1" dirty="0">
                <a:solidFill>
                  <a:srgbClr val="0000DC"/>
                </a:solidFill>
                <a:latin typeface="+mj-lt"/>
              </a:rPr>
              <a:t> </a:t>
            </a:r>
            <a:r>
              <a:rPr lang="cs-CZ" sz="3200" b="1" dirty="0" err="1">
                <a:solidFill>
                  <a:srgbClr val="0000DC"/>
                </a:solidFill>
                <a:latin typeface="+mj-lt"/>
              </a:rPr>
              <a:t>membranes</a:t>
            </a:r>
            <a:r>
              <a:rPr lang="cs-CZ" sz="3200" b="1" dirty="0">
                <a:solidFill>
                  <a:srgbClr val="0000DC"/>
                </a:solidFill>
                <a:latin typeface="+mj-lt"/>
              </a:rPr>
              <a:t> </a:t>
            </a:r>
            <a:endParaRPr lang="cs-CZ" sz="3200" dirty="0">
              <a:solidFill>
                <a:srgbClr val="0000DC"/>
              </a:solidFill>
              <a:latin typeface="+mj-lt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6285470" y="850612"/>
            <a:ext cx="1713471" cy="6155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cs-CZ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</a:rPr>
              <a:t>chorionic</a:t>
            </a:r>
            <a:r>
              <a:rPr lang="cs-CZ" dirty="0">
                <a:latin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</a:rPr>
              <a:t>villi</a:t>
            </a:r>
            <a:r>
              <a:rPr lang="cs-CZ" dirty="0">
                <a:latin typeface="Arial" panose="020B0604020202020204" pitchFamily="34" charset="0"/>
              </a:rPr>
              <a:t> 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9135332" y="5399454"/>
            <a:ext cx="1845857" cy="830997"/>
          </a:xfrm>
          <a:prstGeom prst="rect">
            <a:avLst/>
          </a:prstGeom>
          <a:solidFill>
            <a:schemeClr val="bg1"/>
          </a:solidFill>
          <a:ln>
            <a:solidFill>
              <a:srgbClr val="0000DC"/>
            </a:solidFill>
          </a:ln>
        </p:spPr>
        <p:txBody>
          <a:bodyPr wrap="square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chorion </a:t>
            </a:r>
          </a:p>
          <a:p>
            <a:r>
              <a:rPr lang="cs-CZ" dirty="0" err="1">
                <a:latin typeface="Arial" panose="020B0604020202020204" pitchFamily="34" charset="0"/>
              </a:rPr>
              <a:t>frondosum</a:t>
            </a:r>
            <a:r>
              <a:rPr lang="cs-CZ" dirty="0">
                <a:latin typeface="Arial" panose="020B0604020202020204" pitchFamily="34" charset="0"/>
              </a:rPr>
              <a:t> </a:t>
            </a:r>
            <a:endParaRPr lang="cs-CZ" dirty="0"/>
          </a:p>
        </p:txBody>
      </p:sp>
      <p:sp>
        <p:nvSpPr>
          <p:cNvPr id="12" name="Obdélník 11"/>
          <p:cNvSpPr/>
          <p:nvPr/>
        </p:nvSpPr>
        <p:spPr>
          <a:xfrm>
            <a:off x="1977081" y="6274894"/>
            <a:ext cx="4942703" cy="4490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2015494" y="1099483"/>
            <a:ext cx="141690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800" dirty="0">
                <a:latin typeface="Arial" panose="020B0604020202020204" pitchFamily="34" charset="0"/>
              </a:rPr>
              <a:t>primitive gut </a:t>
            </a:r>
            <a:endParaRPr lang="cs-CZ" sz="1800" dirty="0"/>
          </a:p>
        </p:txBody>
      </p:sp>
      <p:sp>
        <p:nvSpPr>
          <p:cNvPr id="14" name="Obdélník 13"/>
          <p:cNvSpPr/>
          <p:nvPr/>
        </p:nvSpPr>
        <p:spPr>
          <a:xfrm>
            <a:off x="1702815" y="1659798"/>
            <a:ext cx="149104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800" dirty="0" err="1">
                <a:latin typeface="Arial" panose="020B0604020202020204" pitchFamily="34" charset="0"/>
              </a:rPr>
              <a:t>neural</a:t>
            </a:r>
            <a:r>
              <a:rPr lang="cs-CZ" sz="1800" dirty="0">
                <a:latin typeface="Arial" panose="020B0604020202020204" pitchFamily="34" charset="0"/>
              </a:rPr>
              <a:t> tube </a:t>
            </a:r>
            <a:endParaRPr lang="cs-CZ" sz="1800" dirty="0"/>
          </a:p>
        </p:txBody>
      </p:sp>
      <p:sp>
        <p:nvSpPr>
          <p:cNvPr id="15" name="Obdélník 14"/>
          <p:cNvSpPr/>
          <p:nvPr/>
        </p:nvSpPr>
        <p:spPr>
          <a:xfrm>
            <a:off x="6285470" y="1884313"/>
            <a:ext cx="1845276" cy="6155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cs-CZ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</a:rPr>
              <a:t>connecting</a:t>
            </a:r>
            <a:r>
              <a:rPr lang="cs-CZ" dirty="0">
                <a:latin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</a:rPr>
              <a:t>stalk</a:t>
            </a:r>
            <a:r>
              <a:rPr lang="cs-CZ" dirty="0">
                <a:latin typeface="Arial" panose="020B0604020202020204" pitchFamily="34" charset="0"/>
              </a:rPr>
              <a:t> </a:t>
            </a:r>
            <a:endParaRPr lang="cs-CZ" dirty="0"/>
          </a:p>
        </p:txBody>
      </p:sp>
      <p:sp>
        <p:nvSpPr>
          <p:cNvPr id="16" name="Obdélník 15"/>
          <p:cNvSpPr/>
          <p:nvPr/>
        </p:nvSpPr>
        <p:spPr>
          <a:xfrm>
            <a:off x="4960230" y="4119204"/>
            <a:ext cx="176289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cs-CZ" dirty="0" err="1">
                <a:solidFill>
                  <a:schemeClr val="bg1"/>
                </a:solidFill>
                <a:latin typeface="Arial" panose="020B0604020202020204" pitchFamily="34" charset="0"/>
              </a:rPr>
              <a:t>amniotic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Arial" panose="020B0604020202020204" pitchFamily="34" charset="0"/>
              </a:rPr>
              <a:t>cavity</a:t>
            </a:r>
            <a:r>
              <a:rPr lang="cs-CZ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976501" y="4883582"/>
            <a:ext cx="1845856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dirty="0" err="1">
                <a:latin typeface="Arial" panose="020B0604020202020204" pitchFamily="34" charset="0"/>
              </a:rPr>
              <a:t>chorionic</a:t>
            </a:r>
            <a:r>
              <a:rPr lang="cs-CZ" dirty="0">
                <a:latin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</a:rPr>
              <a:t>cavity</a:t>
            </a:r>
            <a:r>
              <a:rPr lang="cs-CZ" dirty="0">
                <a:latin typeface="Arial" panose="020B0604020202020204" pitchFamily="34" charset="0"/>
              </a:rPr>
              <a:t> </a:t>
            </a:r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3637005" y="5725338"/>
            <a:ext cx="1622854" cy="830997"/>
          </a:xfrm>
          <a:prstGeom prst="rect">
            <a:avLst/>
          </a:prstGeom>
          <a:solidFill>
            <a:schemeClr val="bg1"/>
          </a:solidFill>
          <a:ln>
            <a:solidFill>
              <a:srgbClr val="0000DC"/>
            </a:solidFill>
          </a:ln>
        </p:spPr>
        <p:txBody>
          <a:bodyPr wrap="square">
            <a:spAutoFit/>
          </a:bodyPr>
          <a:lstStyle/>
          <a:p>
            <a:r>
              <a:rPr lang="cs-CZ" dirty="0">
                <a:latin typeface="Arial" panose="020B0604020202020204" pitchFamily="34" charset="0"/>
              </a:rPr>
              <a:t>chorion </a:t>
            </a:r>
          </a:p>
          <a:p>
            <a:r>
              <a:rPr lang="cs-CZ" dirty="0" err="1">
                <a:latin typeface="Arial" panose="020B0604020202020204" pitchFamily="34" charset="0"/>
              </a:rPr>
              <a:t>laeve</a:t>
            </a:r>
            <a:r>
              <a:rPr lang="cs-CZ" dirty="0">
                <a:latin typeface="Arial" panose="020B0604020202020204" pitchFamily="34" charset="0"/>
              </a:rPr>
              <a:t> </a:t>
            </a:r>
            <a:endParaRPr lang="cs-CZ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D16A0A6-4CA1-473E-AADE-1D13E286297B}"/>
              </a:ext>
            </a:extLst>
          </p:cNvPr>
          <p:cNvSpPr txBox="1"/>
          <p:nvPr/>
        </p:nvSpPr>
        <p:spPr>
          <a:xfrm>
            <a:off x="9569737" y="846920"/>
            <a:ext cx="2382473" cy="2462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</a:rPr>
              <a:t>Different growth of </a:t>
            </a:r>
            <a:r>
              <a:rPr lang="cs-CZ" sz="1400" dirty="0" err="1">
                <a:latin typeface="Calibri" panose="020F0502020204030204" pitchFamily="34" charset="0"/>
              </a:rPr>
              <a:t>chorionic</a:t>
            </a:r>
            <a:r>
              <a:rPr lang="cs-CZ" sz="1400" dirty="0">
                <a:latin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</a:rPr>
              <a:t>villi toward </a:t>
            </a:r>
            <a:r>
              <a:rPr lang="en-US" sz="1400" b="1" dirty="0">
                <a:latin typeface="Calibri" panose="020F0502020204030204" pitchFamily="34" charset="0"/>
              </a:rPr>
              <a:t>decidua basalis </a:t>
            </a:r>
            <a:r>
              <a:rPr lang="en-US" sz="1400" dirty="0">
                <a:latin typeface="Calibri" panose="020F0502020204030204" pitchFamily="34" charset="0"/>
              </a:rPr>
              <a:t>(partially decidua </a:t>
            </a:r>
            <a:r>
              <a:rPr lang="en-US" sz="1400" dirty="0" err="1">
                <a:latin typeface="Calibri" panose="020F0502020204030204" pitchFamily="34" charset="0"/>
              </a:rPr>
              <a:t>marginalis</a:t>
            </a:r>
            <a:r>
              <a:rPr lang="en-US" sz="1400" dirty="0">
                <a:latin typeface="Calibri" panose="020F0502020204030204" pitchFamily="34" charset="0"/>
              </a:rPr>
              <a:t>) and toward decidua capsularis causes division of chorion into parts: </a:t>
            </a:r>
            <a:endParaRPr lang="cs-CZ" sz="1400" dirty="0">
              <a:latin typeface="Calibri" panose="020F0502020204030204" pitchFamily="34" charset="0"/>
            </a:endParaRPr>
          </a:p>
          <a:p>
            <a:r>
              <a:rPr lang="en-US" sz="1400" b="1" dirty="0">
                <a:solidFill>
                  <a:srgbClr val="2C1EE6"/>
                </a:solidFill>
                <a:latin typeface="Calibri" panose="020F0502020204030204" pitchFamily="34" charset="0"/>
              </a:rPr>
              <a:t>CHORION FRONDOSUM </a:t>
            </a:r>
            <a:r>
              <a:rPr lang="en-US" sz="1400" dirty="0">
                <a:latin typeface="Calibri" panose="020F0502020204030204" pitchFamily="34" charset="0"/>
              </a:rPr>
              <a:t>(toward decidua basalis </a:t>
            </a:r>
          </a:p>
          <a:p>
            <a:r>
              <a:rPr lang="cs-CZ" sz="1400" dirty="0">
                <a:latin typeface="Calibri" panose="020F0502020204030204" pitchFamily="34" charset="0"/>
              </a:rPr>
              <a:t>– </a:t>
            </a:r>
            <a:r>
              <a:rPr lang="cs-CZ" sz="1400" dirty="0" err="1">
                <a:latin typeface="Calibri" panose="020F0502020204030204" pitchFamily="34" charset="0"/>
              </a:rPr>
              <a:t>with</a:t>
            </a:r>
            <a:r>
              <a:rPr lang="cs-CZ" sz="1400" dirty="0">
                <a:latin typeface="Calibri" panose="020F0502020204030204" pitchFamily="34" charset="0"/>
              </a:rPr>
              <a:t> </a:t>
            </a:r>
            <a:r>
              <a:rPr lang="cs-CZ" sz="1400" dirty="0" err="1">
                <a:latin typeface="Calibri" panose="020F0502020204030204" pitchFamily="34" charset="0"/>
              </a:rPr>
              <a:t>villi</a:t>
            </a:r>
            <a:r>
              <a:rPr lang="cs-CZ" sz="1400" dirty="0">
                <a:latin typeface="Calibri" panose="020F0502020204030204" pitchFamily="34" charset="0"/>
              </a:rPr>
              <a:t>) and </a:t>
            </a:r>
            <a:r>
              <a:rPr lang="en-US" sz="1400" b="1" dirty="0">
                <a:solidFill>
                  <a:srgbClr val="2C1EE6"/>
                </a:solidFill>
                <a:latin typeface="Calibri" panose="020F0502020204030204" pitchFamily="34" charset="0"/>
              </a:rPr>
              <a:t>CHORION LAEVE </a:t>
            </a:r>
            <a:r>
              <a:rPr lang="en-US" sz="1400" dirty="0">
                <a:latin typeface="Calibri" panose="020F0502020204030204" pitchFamily="34" charset="0"/>
              </a:rPr>
              <a:t>(smooth, without villi) </a:t>
            </a:r>
            <a:endParaRPr lang="cs-CZ" sz="1400" dirty="0">
              <a:latin typeface="Calibri" panose="020F0502020204030204" pitchFamily="34" charset="0"/>
            </a:endParaRPr>
          </a:p>
          <a:p>
            <a:pPr algn="l"/>
            <a:endParaRPr lang="cs-CZ" sz="14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0196512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muni-med-prezentace-16-9-cz-v11</Template>
  <TotalTime>751</TotalTime>
  <Words>1850</Words>
  <Application>Microsoft Office PowerPoint</Application>
  <PresentationFormat>Širokoúhlá obrazovka</PresentationFormat>
  <Paragraphs>456</Paragraphs>
  <Slides>35</Slides>
  <Notes>19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35</vt:i4>
      </vt:variant>
    </vt:vector>
  </HeadingPairs>
  <TitlesOfParts>
    <vt:vector size="46" baseType="lpstr">
      <vt:lpstr>Arial</vt:lpstr>
      <vt:lpstr>Calibri</vt:lpstr>
      <vt:lpstr>Calibri Light</vt:lpstr>
      <vt:lpstr>Symbol</vt:lpstr>
      <vt:lpstr>Tahoma</vt:lpstr>
      <vt:lpstr>Times New Roman</vt:lpstr>
      <vt:lpstr>Wingdings</vt:lpstr>
      <vt:lpstr>Wingdings 3</vt:lpstr>
      <vt:lpstr>Prezentace_MU_CZ</vt:lpstr>
      <vt:lpstr>Image</vt:lpstr>
      <vt:lpstr>Rastrový obrázek</vt:lpstr>
      <vt:lpstr>GENERAL EMBRYOLOGY 2  </vt:lpstr>
      <vt:lpstr>4th week – folding of the embryo (flexion)</vt:lpstr>
      <vt:lpstr>Prezentace aplikace PowerPoint</vt:lpstr>
      <vt:lpstr>Differentiation of intraembryonic mesoderm  – paraaxial (somites) </vt:lpstr>
      <vt:lpstr>Differentiation of intraembryonic mesoderm  – intermediate and lateral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Human placenta</vt:lpstr>
      <vt:lpstr>Prezentace aplikace PowerPoint</vt:lpstr>
      <vt:lpstr>Anomalies of placenta </vt:lpstr>
      <vt:lpstr>Prezentace aplikace PowerPoint</vt:lpstr>
      <vt:lpstr>Prezentace aplikace PowerPoint</vt:lpstr>
      <vt:lpstr>Prezentace aplikace PowerPoint</vt:lpstr>
      <vt:lpstr>Prezentace aplikace PowerPoint</vt:lpstr>
      <vt:lpstr>Multiple pregnancy</vt:lpstr>
      <vt:lpstr>Prezentace aplikace PowerPoint</vt:lpstr>
      <vt:lpstr>Prezentace aplikace PowerPoint</vt:lpstr>
      <vt:lpstr>Prezentace aplikace PowerPoint</vt:lpstr>
      <vt:lpstr>Prezentace aplikace PowerPoint</vt:lpstr>
      <vt:lpstr>MONOZYGOTIC separated on stage of bilaminar germ disc</vt:lpstr>
      <vt:lpstr>Prezentace aplikace PowerPoint</vt:lpstr>
      <vt:lpstr>Rule of Haase</vt:lpstr>
      <vt:lpstr>Fetal position in utero</vt:lpstr>
      <vt:lpstr>Situs</vt:lpstr>
      <vt:lpstr>Prezentace aplikace PowerPoint</vt:lpstr>
      <vt:lpstr>Prezentace aplikace PowerPoint</vt:lpstr>
      <vt:lpstr>Habitus relation: parts of fetal body to one another</vt:lpstr>
      <vt:lpstr>Physiological fetus position in uterus</vt:lpstr>
      <vt:lpstr>Marks of full-term fetus</vt:lpstr>
      <vt:lpstr>Mature and full-term fetus </vt:lpstr>
      <vt:lpstr>GENERAL EMBRYOLOGY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Jana Dumková</dc:creator>
  <cp:lastModifiedBy>Jana Dumková</cp:lastModifiedBy>
  <cp:revision>124</cp:revision>
  <cp:lastPrinted>1601-01-01T00:00:00Z</cp:lastPrinted>
  <dcterms:created xsi:type="dcterms:W3CDTF">2021-03-22T13:39:14Z</dcterms:created>
  <dcterms:modified xsi:type="dcterms:W3CDTF">2021-03-24T09:57:54Z</dcterms:modified>
</cp:coreProperties>
</file>