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0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4/10/2024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A2F4D6-0764-4367-A501-9C8708162A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3rd </a:t>
            </a:r>
            <a:r>
              <a:rPr lang="cs-CZ" dirty="0" err="1"/>
              <a:t>declension</a:t>
            </a:r>
            <a:r>
              <a:rPr lang="cs-CZ" dirty="0"/>
              <a:t>/I-</a:t>
            </a:r>
            <a:r>
              <a:rPr lang="cs-CZ" dirty="0" err="1"/>
              <a:t>stems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79CFAF1-EE3B-4E15-898E-4F31FB89C7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Chapter</a:t>
            </a:r>
            <a:r>
              <a:rPr lang="cs-CZ" dirty="0"/>
              <a:t> 9 (pp. 93-100)</a:t>
            </a:r>
          </a:p>
        </p:txBody>
      </p:sp>
    </p:spTree>
    <p:extLst>
      <p:ext uri="{BB962C8B-B14F-4D97-AF65-F5344CB8AC3E}">
        <p14:creationId xmlns:p14="http://schemas.microsoft.com/office/powerpoint/2010/main" val="1313920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E1710-531B-49BC-B03B-B69596909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243" y="212111"/>
            <a:ext cx="8534400" cy="1507067"/>
          </a:xfrm>
        </p:spPr>
        <p:txBody>
          <a:bodyPr/>
          <a:lstStyle/>
          <a:p>
            <a:r>
              <a:rPr lang="cs-CZ" dirty="0"/>
              <a:t>Do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understand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meaning</a:t>
            </a:r>
            <a:r>
              <a:rPr lang="cs-CZ" dirty="0"/>
              <a:t>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8B0B3EA-F613-4062-B20F-434A53E03B74}"/>
              </a:ext>
            </a:extLst>
          </p:cNvPr>
          <p:cNvSpPr txBox="1"/>
          <p:nvPr/>
        </p:nvSpPr>
        <p:spPr>
          <a:xfrm>
            <a:off x="336884" y="2149642"/>
            <a:ext cx="890336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err="1"/>
              <a:t>Vulnus</a:t>
            </a:r>
            <a:r>
              <a:rPr lang="cs-CZ" sz="2800" dirty="0"/>
              <a:t> </a:t>
            </a:r>
            <a:r>
              <a:rPr lang="cs-CZ" sz="2800" dirty="0" err="1"/>
              <a:t>lacerum</a:t>
            </a:r>
            <a:r>
              <a:rPr lang="cs-CZ" sz="2800" dirty="0"/>
              <a:t> </a:t>
            </a:r>
            <a:r>
              <a:rPr lang="cs-CZ" sz="2800" dirty="0" err="1"/>
              <a:t>auris</a:t>
            </a:r>
            <a:r>
              <a:rPr lang="cs-CZ" sz="2800" dirty="0"/>
              <a:t> </a:t>
            </a:r>
            <a:r>
              <a:rPr lang="cs-CZ" sz="2800" dirty="0" err="1"/>
              <a:t>l.dx</a:t>
            </a:r>
            <a:r>
              <a:rPr lang="cs-CZ" sz="28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err="1"/>
              <a:t>St.p</a:t>
            </a:r>
            <a:r>
              <a:rPr lang="cs-CZ" sz="2800" dirty="0"/>
              <a:t>. </a:t>
            </a:r>
            <a:r>
              <a:rPr lang="cs-CZ" sz="2800" dirty="0" err="1"/>
              <a:t>plasticam</a:t>
            </a:r>
            <a:r>
              <a:rPr lang="cs-CZ" sz="2800" dirty="0"/>
              <a:t> </a:t>
            </a:r>
            <a:r>
              <a:rPr lang="cs-CZ" sz="2800" dirty="0" err="1"/>
              <a:t>herniae</a:t>
            </a:r>
            <a:r>
              <a:rPr lang="cs-CZ" sz="2800" dirty="0"/>
              <a:t> </a:t>
            </a:r>
            <a:r>
              <a:rPr lang="cs-CZ" sz="2800" dirty="0" err="1"/>
              <a:t>inguinalis</a:t>
            </a:r>
            <a:r>
              <a:rPr lang="cs-CZ" sz="2800" dirty="0"/>
              <a:t> </a:t>
            </a:r>
            <a:r>
              <a:rPr lang="cs-CZ" sz="2800" dirty="0" err="1"/>
              <a:t>cum</a:t>
            </a:r>
            <a:r>
              <a:rPr lang="cs-CZ" sz="2800" dirty="0"/>
              <a:t> </a:t>
            </a:r>
            <a:r>
              <a:rPr lang="cs-CZ" sz="2800" dirty="0" err="1"/>
              <a:t>complicatione</a:t>
            </a: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Fr. </a:t>
            </a:r>
            <a:r>
              <a:rPr lang="cs-CZ" sz="2800" dirty="0" err="1"/>
              <a:t>partis</a:t>
            </a:r>
            <a:r>
              <a:rPr lang="cs-CZ" sz="2800" dirty="0"/>
              <a:t> </a:t>
            </a:r>
            <a:r>
              <a:rPr lang="cs-CZ" sz="2800" dirty="0" err="1"/>
              <a:t>distalis</a:t>
            </a:r>
            <a:r>
              <a:rPr lang="cs-CZ" sz="2800" dirty="0"/>
              <a:t> radii sin., loco </a:t>
            </a:r>
            <a:r>
              <a:rPr lang="cs-CZ" sz="2800" dirty="0" err="1"/>
              <a:t>typico</a:t>
            </a:r>
            <a:r>
              <a:rPr lang="cs-CZ" sz="2800" dirty="0"/>
              <a:t>, </a:t>
            </a:r>
            <a:r>
              <a:rPr lang="cs-CZ" sz="2800" dirty="0" err="1"/>
              <a:t>dislocata</a:t>
            </a: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err="1"/>
              <a:t>Carcinoma</a:t>
            </a:r>
            <a:r>
              <a:rPr lang="cs-CZ" sz="2800" dirty="0"/>
              <a:t> </a:t>
            </a:r>
            <a:r>
              <a:rPr lang="cs-CZ" sz="2800" dirty="0" err="1"/>
              <a:t>testium</a:t>
            </a: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Fr. </a:t>
            </a:r>
            <a:r>
              <a:rPr lang="cs-CZ" sz="2800" dirty="0" err="1"/>
              <a:t>Ossis</a:t>
            </a:r>
            <a:r>
              <a:rPr lang="cs-CZ" sz="2800" dirty="0"/>
              <a:t> </a:t>
            </a:r>
            <a:r>
              <a:rPr lang="cs-CZ" sz="2800" dirty="0" err="1"/>
              <a:t>sacri</a:t>
            </a:r>
            <a:r>
              <a:rPr lang="cs-CZ" sz="2800" dirty="0"/>
              <a:t> </a:t>
            </a:r>
            <a:r>
              <a:rPr lang="cs-CZ" sz="2800" dirty="0" err="1"/>
              <a:t>l.sin</a:t>
            </a:r>
            <a:r>
              <a:rPr lang="cs-CZ" sz="28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err="1"/>
              <a:t>Febris</a:t>
            </a:r>
            <a:r>
              <a:rPr lang="cs-CZ" sz="2800" dirty="0"/>
              <a:t> </a:t>
            </a:r>
            <a:r>
              <a:rPr lang="cs-CZ" sz="2800" dirty="0" err="1"/>
              <a:t>rheumatica</a:t>
            </a:r>
            <a:r>
              <a:rPr lang="cs-CZ" sz="2800" dirty="0"/>
              <a:t> – status post </a:t>
            </a:r>
            <a:r>
              <a:rPr lang="cs-CZ" sz="2800" dirty="0" err="1"/>
              <a:t>febr</a:t>
            </a:r>
            <a:r>
              <a:rPr lang="cs-CZ" sz="2800" dirty="0"/>
              <a:t>__ </a:t>
            </a:r>
            <a:r>
              <a:rPr lang="cs-CZ" sz="2800" dirty="0" err="1"/>
              <a:t>rheumatic</a:t>
            </a:r>
            <a:r>
              <a:rPr lang="cs-CZ" sz="2800" dirty="0"/>
              <a:t>__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Tumor pelvis </a:t>
            </a:r>
            <a:r>
              <a:rPr lang="cs-CZ" sz="2800" dirty="0" err="1"/>
              <a:t>minoris</a:t>
            </a:r>
            <a:endParaRPr lang="cs-CZ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 err="1"/>
              <a:t>Defectus</a:t>
            </a:r>
            <a:r>
              <a:rPr lang="cs-CZ" sz="2800" dirty="0"/>
              <a:t> </a:t>
            </a:r>
            <a:r>
              <a:rPr lang="cs-CZ" sz="2800" dirty="0" err="1"/>
              <a:t>cutis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697377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B7659-B383-4D2C-B8F0-B7A402402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844" y="75753"/>
            <a:ext cx="8534400" cy="1507067"/>
          </a:xfrm>
        </p:spPr>
        <p:txBody>
          <a:bodyPr/>
          <a:lstStyle/>
          <a:p>
            <a:r>
              <a:rPr lang="cs-CZ" dirty="0" err="1"/>
              <a:t>Grammar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08B347B-C555-4FE5-9C6E-B48A5AAF841A}"/>
              </a:ext>
            </a:extLst>
          </p:cNvPr>
          <p:cNvSpPr txBox="1"/>
          <p:nvPr/>
        </p:nvSpPr>
        <p:spPr>
          <a:xfrm>
            <a:off x="272716" y="1387642"/>
            <a:ext cx="87349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Genitive </a:t>
            </a:r>
            <a:r>
              <a:rPr lang="cs-CZ" dirty="0" err="1"/>
              <a:t>plural</a:t>
            </a:r>
            <a:r>
              <a:rPr lang="cs-CZ" dirty="0"/>
              <a:t> - </a:t>
            </a:r>
            <a:r>
              <a:rPr lang="cs-CZ" b="1" dirty="0"/>
              <a:t>-</a:t>
            </a:r>
            <a:r>
              <a:rPr lang="cs-CZ" b="1" dirty="0" err="1"/>
              <a:t>ium</a:t>
            </a:r>
            <a:r>
              <a:rPr lang="cs-CZ" b="1" dirty="0"/>
              <a:t> </a:t>
            </a:r>
            <a:r>
              <a:rPr lang="cs-CZ" dirty="0"/>
              <a:t>(</a:t>
            </a:r>
            <a:r>
              <a:rPr lang="cs-CZ" dirty="0" err="1"/>
              <a:t>instead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b="1" dirty="0"/>
              <a:t>–um </a:t>
            </a:r>
            <a:r>
              <a:rPr lang="cs-CZ" dirty="0"/>
              <a:t>as </a:t>
            </a:r>
            <a:r>
              <a:rPr lang="cs-CZ" dirty="0" err="1"/>
              <a:t>with</a:t>
            </a:r>
            <a:r>
              <a:rPr lang="cs-CZ" dirty="0"/>
              <a:t> more </a:t>
            </a:r>
            <a:r>
              <a:rPr lang="cs-CZ" dirty="0" err="1"/>
              <a:t>common</a:t>
            </a:r>
            <a:r>
              <a:rPr lang="cs-CZ" dirty="0"/>
              <a:t> </a:t>
            </a:r>
            <a:r>
              <a:rPr lang="cs-CZ" dirty="0" err="1"/>
              <a:t>imparisyllaba</a:t>
            </a:r>
            <a:r>
              <a:rPr lang="cs-CZ" dirty="0"/>
              <a:t> </a:t>
            </a:r>
            <a:r>
              <a:rPr lang="cs-CZ" dirty="0" err="1"/>
              <a:t>group</a:t>
            </a:r>
            <a:r>
              <a:rPr lang="cs-CZ" dirty="0"/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1. </a:t>
            </a:r>
            <a:r>
              <a:rPr lang="cs-CZ" b="1" dirty="0" err="1"/>
              <a:t>parisyllaba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err="1"/>
              <a:t>same</a:t>
            </a:r>
            <a:r>
              <a:rPr lang="cs-CZ" dirty="0"/>
              <a:t> </a:t>
            </a:r>
            <a:r>
              <a:rPr lang="cs-CZ" dirty="0" err="1"/>
              <a:t>amount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syllables</a:t>
            </a:r>
            <a:r>
              <a:rPr lang="cs-CZ" dirty="0"/>
              <a:t> in nominative and genitive </a:t>
            </a:r>
            <a:r>
              <a:rPr lang="cs-CZ" dirty="0" err="1"/>
              <a:t>sg</a:t>
            </a:r>
            <a:r>
              <a:rPr lang="cs-CZ" dirty="0"/>
              <a:t>. (</a:t>
            </a:r>
            <a:r>
              <a:rPr lang="cs-CZ" dirty="0" err="1"/>
              <a:t>auris</a:t>
            </a:r>
            <a:r>
              <a:rPr lang="cs-CZ" dirty="0"/>
              <a:t>, </a:t>
            </a:r>
            <a:r>
              <a:rPr lang="cs-CZ" dirty="0" err="1"/>
              <a:t>auris</a:t>
            </a:r>
            <a:r>
              <a:rPr lang="cs-CZ" dirty="0"/>
              <a:t>; </a:t>
            </a:r>
            <a:r>
              <a:rPr lang="cs-CZ" dirty="0" err="1"/>
              <a:t>cutis</a:t>
            </a:r>
            <a:r>
              <a:rPr lang="cs-CZ" dirty="0"/>
              <a:t>, </a:t>
            </a:r>
            <a:r>
              <a:rPr lang="cs-CZ" dirty="0" err="1"/>
              <a:t>cutis</a:t>
            </a:r>
            <a:r>
              <a:rPr lang="cs-CZ" dirty="0"/>
              <a:t>; pelvis, pelvis; </a:t>
            </a:r>
            <a:r>
              <a:rPr lang="cs-CZ" dirty="0" err="1"/>
              <a:t>pubes</a:t>
            </a:r>
            <a:r>
              <a:rPr lang="cs-CZ" dirty="0"/>
              <a:t>, </a:t>
            </a:r>
            <a:r>
              <a:rPr lang="cs-CZ" dirty="0" err="1"/>
              <a:t>pubis</a:t>
            </a:r>
            <a:r>
              <a:rPr lang="cs-CZ" dirty="0"/>
              <a:t>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2. </a:t>
            </a:r>
            <a:r>
              <a:rPr lang="cs-CZ" b="1" dirty="0" err="1"/>
              <a:t>Two</a:t>
            </a:r>
            <a:r>
              <a:rPr lang="cs-CZ" b="1" dirty="0"/>
              <a:t> </a:t>
            </a:r>
            <a:r>
              <a:rPr lang="cs-CZ" b="1" dirty="0" err="1"/>
              <a:t>consonants</a:t>
            </a:r>
            <a:r>
              <a:rPr lang="cs-CZ" b="1" dirty="0"/>
              <a:t> </a:t>
            </a:r>
            <a:r>
              <a:rPr lang="cs-CZ" b="1" dirty="0" err="1"/>
              <a:t>at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end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the</a:t>
            </a:r>
            <a:r>
              <a:rPr lang="cs-CZ" b="1" dirty="0"/>
              <a:t> stem </a:t>
            </a:r>
            <a:r>
              <a:rPr lang="cs-CZ" dirty="0"/>
              <a:t>(</a:t>
            </a:r>
            <a:r>
              <a:rPr lang="cs-CZ" dirty="0" err="1"/>
              <a:t>dens</a:t>
            </a:r>
            <a:r>
              <a:rPr lang="cs-CZ" dirty="0"/>
              <a:t>, </a:t>
            </a:r>
            <a:r>
              <a:rPr lang="cs-CZ" dirty="0" err="1"/>
              <a:t>dentis</a:t>
            </a:r>
            <a:r>
              <a:rPr lang="cs-CZ" dirty="0"/>
              <a:t> – </a:t>
            </a:r>
            <a:r>
              <a:rPr lang="cs-CZ" dirty="0" err="1"/>
              <a:t>deNT</a:t>
            </a:r>
            <a:r>
              <a:rPr lang="cs-CZ" dirty="0"/>
              <a:t>; </a:t>
            </a:r>
            <a:r>
              <a:rPr lang="cs-CZ" dirty="0" err="1"/>
              <a:t>pars</a:t>
            </a:r>
            <a:r>
              <a:rPr lang="cs-CZ" dirty="0"/>
              <a:t>, </a:t>
            </a:r>
            <a:r>
              <a:rPr lang="cs-CZ" dirty="0" err="1"/>
              <a:t>partis</a:t>
            </a:r>
            <a:r>
              <a:rPr lang="cs-CZ" dirty="0"/>
              <a:t> – </a:t>
            </a:r>
            <a:r>
              <a:rPr lang="cs-CZ" dirty="0" err="1"/>
              <a:t>paRT</a:t>
            </a:r>
            <a:r>
              <a:rPr lang="cs-CZ" dirty="0"/>
              <a:t>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TASK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find</a:t>
            </a:r>
            <a:r>
              <a:rPr lang="cs-CZ" dirty="0"/>
              <a:t> more </a:t>
            </a:r>
            <a:r>
              <a:rPr lang="cs-CZ" dirty="0" err="1"/>
              <a:t>examples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1. and 2.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vocabulary</a:t>
            </a:r>
            <a:r>
              <a:rPr lang="cs-CZ" dirty="0"/>
              <a:t>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DECLINE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/>
              <a:t>Dens</a:t>
            </a:r>
            <a:r>
              <a:rPr lang="cs-CZ" dirty="0"/>
              <a:t> </a:t>
            </a:r>
            <a:r>
              <a:rPr lang="cs-CZ" dirty="0" err="1"/>
              <a:t>caninus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Pelvis feminina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Os </a:t>
            </a:r>
            <a:r>
              <a:rPr lang="cs-CZ" dirty="0" err="1"/>
              <a:t>zygomaticum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8609028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</TotalTime>
  <Words>163</Words>
  <Application>Microsoft Office PowerPoint</Application>
  <PresentationFormat>Širokoúhlá obrazovka</PresentationFormat>
  <Paragraphs>23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Řez</vt:lpstr>
      <vt:lpstr>3rd declension/I-stems</vt:lpstr>
      <vt:lpstr>Do you understand the meaning?</vt:lpstr>
      <vt:lpstr>Grammar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3rd declension/I-stems</dc:title>
  <dc:creator>Andrea Salayová</dc:creator>
  <cp:lastModifiedBy>Andrea Salayová</cp:lastModifiedBy>
  <cp:revision>2</cp:revision>
  <dcterms:created xsi:type="dcterms:W3CDTF">2024-04-10T12:26:22Z</dcterms:created>
  <dcterms:modified xsi:type="dcterms:W3CDTF">2024-04-10T12:38:51Z</dcterms:modified>
</cp:coreProperties>
</file>