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15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2646" y="-96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83AC4A-1989-4F6B-A9DB-4FE60003B8A1}" type="datetimeFigureOut">
              <a:rPr lang="cs-CZ" smtClean="0"/>
              <a:pPr/>
              <a:t>10.1.2011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23D46D-11E4-46C5-91E1-0BDA745485D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23D46D-11E4-46C5-91E1-0BDA745485DB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A5F98-F1AF-45DF-93F9-28CEB239D861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8BC201-88E1-4A7A-8FA6-7FD9457B1450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9DC152-EC19-4D40-9455-F8EAAEA53CAA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AA3640-CAB1-4B81-B024-A621FCCA513E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C10C04-28ED-45B7-8F81-1D90232682CB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C45A24-B491-4A28-B113-480FDF80A0E1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CA86C-91D8-45CC-A3E8-E526D8184BAE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54594-F8FA-42C7-B445-C78BF004732F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D49B6-ED92-47E6-B677-7351DA3DF793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A2B464-6A25-45A3-BA8B-A58B71D2C5A7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BEA38B-28BA-41AB-A41C-A6493D03AED8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886F67-E914-4DE4-BF80-11CF2A8526FA}" type="datetime1">
              <a:rPr lang="cs-CZ" smtClean="0"/>
              <a:pPr/>
              <a:t>10.1.2011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7B807-D79A-4A1A-B1BC-2B4CD7E2163F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Aplikace MS Office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BMOF011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Kampus v noci</a:t>
            </a:r>
            <a:endParaRPr lang="cs-CZ" dirty="0"/>
          </a:p>
        </p:txBody>
      </p:sp>
      <p:pic>
        <p:nvPicPr>
          <p:cNvPr id="11" name="Zástupný symbol pro obsah 10" descr="Medina_1.jpg"/>
          <p:cNvPicPr>
            <a:picLocks noGrp="1" noChangeAspect="1"/>
          </p:cNvPicPr>
          <p:nvPr>
            <p:ph idx="1"/>
          </p:nvPr>
        </p:nvPicPr>
        <p:blipFill>
          <a:blip r:embed="rId2" cstate="screen"/>
          <a:stretch>
            <a:fillRect/>
          </a:stretch>
        </p:blipFill>
        <p:spPr>
          <a:xfrm>
            <a:off x="1554691" y="1600200"/>
            <a:ext cx="6034617" cy="4525963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Kampus ve dne</a:t>
            </a:r>
            <a:endParaRPr lang="cs-CZ" dirty="0"/>
          </a:p>
        </p:txBody>
      </p:sp>
      <p:pic>
        <p:nvPicPr>
          <p:cNvPr id="7" name="Zástupný symbol pro obsah 6" descr="na_streche.jpg"/>
          <p:cNvPicPr>
            <a:picLocks noGrp="1" noChangeAspect="1"/>
          </p:cNvPicPr>
          <p:nvPr>
            <p:ph sz="half" idx="1"/>
          </p:nvPr>
        </p:nvPicPr>
        <p:blipFill>
          <a:blip r:embed="rId2" cstate="screen"/>
          <a:stretch>
            <a:fillRect/>
          </a:stretch>
        </p:blipFill>
        <p:spPr>
          <a:xfrm>
            <a:off x="950797" y="1600199"/>
            <a:ext cx="3058170" cy="4536000"/>
          </a:xfrm>
        </p:spPr>
      </p:pic>
      <p:pic>
        <p:nvPicPr>
          <p:cNvPr id="8" name="Zástupný symbol pro obsah 7" descr="_3379.jpg"/>
          <p:cNvPicPr>
            <a:picLocks noGrp="1" noChangeAspect="1"/>
          </p:cNvPicPr>
          <p:nvPr>
            <p:ph sz="half" idx="2"/>
          </p:nvPr>
        </p:nvPicPr>
        <p:blipFill>
          <a:blip r:embed="rId3" cstate="screen"/>
          <a:stretch>
            <a:fillRect/>
          </a:stretch>
        </p:blipFill>
        <p:spPr>
          <a:xfrm>
            <a:off x="5250952" y="1643050"/>
            <a:ext cx="3035824" cy="4536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Knihovna Kampus </a:t>
            </a:r>
            <a:endParaRPr lang="cs-CZ" dirty="0"/>
          </a:p>
        </p:txBody>
      </p:sp>
      <p:pic>
        <p:nvPicPr>
          <p:cNvPr id="8" name="Zástupný symbol pro obrázek 7" descr="P1010057.JPG"/>
          <p:cNvPicPr>
            <a:picLocks noGrp="1" noChangeAspect="1"/>
          </p:cNvPicPr>
          <p:nvPr>
            <p:ph type="pic" idx="1"/>
          </p:nvPr>
        </p:nvPicPr>
        <p:blipFill>
          <a:blip r:embed="rId2" cstate="screen"/>
          <a:srcRect/>
          <a:stretch>
            <a:fillRect/>
          </a:stretch>
        </p:blipFill>
        <p:spPr/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Textová pole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685792"/>
          </a:xfr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pPr algn="ctr">
              <a:buNone/>
            </a:pPr>
            <a:r>
              <a:rPr lang="cs-CZ" sz="1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lgerian" pitchFamily="82" charset="0"/>
              </a:rPr>
              <a:t>Ukázka formátování textového pole</a:t>
            </a:r>
            <a:endParaRPr lang="cs-CZ" sz="1400" dirty="0">
              <a:solidFill>
                <a:schemeClr val="tx1">
                  <a:lumMod val="95000"/>
                  <a:lumOff val="5000"/>
                </a:schemeClr>
              </a:solidFill>
              <a:latin typeface="Algerian" pitchFamily="82" charset="0"/>
            </a:endParaRPr>
          </a:p>
        </p:txBody>
      </p:sp>
      <p:sp>
        <p:nvSpPr>
          <p:cNvPr id="7" name="Zástupný symbol pro obsah 5"/>
          <p:cNvSpPr txBox="1">
            <a:spLocks/>
          </p:cNvSpPr>
          <p:nvPr/>
        </p:nvSpPr>
        <p:spPr>
          <a:xfrm>
            <a:off x="485804" y="2528894"/>
            <a:ext cx="8229600" cy="161448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Ukázka formátování textového pole</a:t>
            </a:r>
          </a:p>
        </p:txBody>
      </p:sp>
      <p:sp>
        <p:nvSpPr>
          <p:cNvPr id="8" name="Zástupný symbol pro obsah 5"/>
          <p:cNvSpPr txBox="1">
            <a:spLocks/>
          </p:cNvSpPr>
          <p:nvPr/>
        </p:nvSpPr>
        <p:spPr>
          <a:xfrm>
            <a:off x="485804" y="4957786"/>
            <a:ext cx="8229600" cy="685792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solidFill>
              <a:schemeClr val="tx1"/>
            </a:solidFill>
          </a:ln>
          <a:scene3d>
            <a:camera prst="perspectiveContrastingLeftFacing"/>
            <a:lightRig rig="threePt" dir="t"/>
          </a:scene3d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Ukázka formátování textového pole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268</TotalTime>
  <Words>27</Words>
  <Application>Microsoft Office PowerPoint</Application>
  <PresentationFormat>Předvádění na obrazovce (4:3)</PresentationFormat>
  <Paragraphs>10</Paragraphs>
  <Slides>5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6" baseType="lpstr">
      <vt:lpstr>Motiv sady Office</vt:lpstr>
      <vt:lpstr>Aplikace MS Office</vt:lpstr>
      <vt:lpstr>Kampus v noci</vt:lpstr>
      <vt:lpstr>Kampus ve dne</vt:lpstr>
      <vt:lpstr>Knihovna Kampus </vt:lpstr>
      <vt:lpstr>Textová pole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Aplikace MS Office</dc:title>
  <dc:creator>Martin Komenda</dc:creator>
  <cp:lastModifiedBy>Martin Komenda</cp:lastModifiedBy>
  <cp:revision>14</cp:revision>
  <dcterms:created xsi:type="dcterms:W3CDTF">2011-01-10T07:30:40Z</dcterms:created>
  <dcterms:modified xsi:type="dcterms:W3CDTF">2011-01-10T22:08:29Z</dcterms:modified>
</cp:coreProperties>
</file>