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C6030-09BD-4530-B265-2404320B08AA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AE04-2761-4F75-85CE-300D023956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ývojový diagram: rozhodnutí 7"/>
          <p:cNvSpPr/>
          <p:nvPr/>
        </p:nvSpPr>
        <p:spPr>
          <a:xfrm>
            <a:off x="500034" y="428604"/>
            <a:ext cx="8001056" cy="2643206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Práce s textovými poli</a:t>
            </a:r>
            <a:endParaRPr lang="en-US" sz="3200" dirty="0"/>
          </a:p>
        </p:txBody>
      </p:sp>
      <p:sp>
        <p:nvSpPr>
          <p:cNvPr id="9" name="Vývojový diagram: rozhodnutí 8"/>
          <p:cNvSpPr/>
          <p:nvPr/>
        </p:nvSpPr>
        <p:spPr>
          <a:xfrm>
            <a:off x="500034" y="3214686"/>
            <a:ext cx="8001056" cy="2786082"/>
          </a:xfrm>
          <a:prstGeom prst="flowChartDecision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5400000" scaled="1"/>
          </a:gra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40000" dist="152400" dir="5400000" sx="1000" sy="1000" rotWithShape="0">
              <a:srgbClr val="000000">
                <a:alpha val="57000"/>
              </a:srgb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Dagmar </a:t>
            </a:r>
            <a:r>
              <a:rPr lang="cs-CZ" sz="2400" dirty="0" err="1" smtClean="0"/>
              <a:t>Pantůčková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5429264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>
                <a:lumMod val="95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>
            <a:off x="0" y="0"/>
            <a:ext cx="9144000" cy="1214422"/>
          </a:xfrm>
          <a:prstGeom prst="rtTriangle">
            <a:avLst/>
          </a:prstGeom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142852"/>
            <a:ext cx="857251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ovéPole 11"/>
          <p:cNvSpPr txBox="1"/>
          <p:nvPr/>
        </p:nvSpPr>
        <p:spPr>
          <a:xfrm>
            <a:off x="0" y="642918"/>
            <a:ext cx="142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4282" y="714356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i="1" cap="small" dirty="0" smtClean="0"/>
              <a:t>Front </a:t>
            </a:r>
            <a:r>
              <a:rPr lang="cs-CZ" sz="2700" i="1" cap="small" dirty="0" err="1" smtClean="0"/>
              <a:t>Verdan</a:t>
            </a:r>
            <a:r>
              <a:rPr lang="cs-CZ" sz="2700" i="1" cap="small" dirty="0" smtClean="0"/>
              <a:t> (27, kurzíva, kapitálky)</a:t>
            </a:r>
            <a:endParaRPr lang="en-US" sz="2700" i="1" cap="small" dirty="0"/>
          </a:p>
        </p:txBody>
      </p:sp>
      <p:sp>
        <p:nvSpPr>
          <p:cNvPr id="15" name="Vodorovný svitek 14"/>
          <p:cNvSpPr/>
          <p:nvPr/>
        </p:nvSpPr>
        <p:spPr>
          <a:xfrm>
            <a:off x="1000100" y="2500306"/>
            <a:ext cx="5786478" cy="3786214"/>
          </a:xfrm>
          <a:prstGeom prst="horizontalScroll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prstDash val="sysDash"/>
          </a:ln>
          <a:scene3d>
            <a:camera prst="perspectiveHeroicExtremeLeftFacing"/>
            <a:lightRig rig="threePt" dir="t"/>
          </a:scene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ovéPole 15"/>
          <p:cNvSpPr txBox="1"/>
          <p:nvPr/>
        </p:nvSpPr>
        <p:spPr>
          <a:xfrm>
            <a:off x="2500298" y="3214686"/>
            <a:ext cx="3214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Odrážky v následujícím formátu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 </a:t>
            </a:r>
            <a:r>
              <a:rPr lang="cs-CZ" dirty="0" err="1" smtClean="0"/>
              <a:t>Arial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24 bodů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Barva: RGB</a:t>
            </a:r>
          </a:p>
          <a:p>
            <a:r>
              <a:rPr lang="cs-CZ" dirty="0" smtClean="0"/>
              <a:t>     - R – červená – 84</a:t>
            </a:r>
          </a:p>
          <a:p>
            <a:r>
              <a:rPr lang="cs-CZ" dirty="0"/>
              <a:t> </a:t>
            </a:r>
            <a:r>
              <a:rPr lang="cs-CZ" dirty="0" smtClean="0"/>
              <a:t>    - G – green – 85</a:t>
            </a:r>
          </a:p>
          <a:p>
            <a:r>
              <a:rPr lang="cs-CZ" dirty="0"/>
              <a:t> </a:t>
            </a:r>
            <a:r>
              <a:rPr lang="cs-CZ" dirty="0" smtClean="0"/>
              <a:t>    - B – modrá - 83</a:t>
            </a:r>
          </a:p>
          <a:p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pPr>
              <a:buFont typeface="Calibri" pitchFamily="34" charset="0"/>
              <a:buChar char="–"/>
            </a:pPr>
            <a:endParaRPr lang="cs-CZ" dirty="0" smtClean="0"/>
          </a:p>
          <a:p>
            <a:pPr>
              <a:buFont typeface="Calibri" pitchFamily="34" charset="0"/>
              <a:buChar char="–"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úhlý trojúhelník 7"/>
          <p:cNvSpPr/>
          <p:nvPr/>
        </p:nvSpPr>
        <p:spPr>
          <a:xfrm>
            <a:off x="0" y="0"/>
            <a:ext cx="9144000" cy="1285860"/>
          </a:xfrm>
          <a:prstGeom prst="rtTriangle">
            <a:avLst/>
          </a:prstGeom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/>
          <p:cNvSpPr txBox="1"/>
          <p:nvPr/>
        </p:nvSpPr>
        <p:spPr>
          <a:xfrm>
            <a:off x="0" y="857232"/>
            <a:ext cx="68580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i="1" cap="small" dirty="0" smtClean="0"/>
              <a:t>Font  </a:t>
            </a:r>
            <a:r>
              <a:rPr lang="cs-CZ" sz="2700" i="1" cap="small" dirty="0" err="1" smtClean="0"/>
              <a:t>Verdana</a:t>
            </a:r>
            <a:r>
              <a:rPr lang="cs-CZ" sz="2700" i="1" cap="small" dirty="0" smtClean="0"/>
              <a:t> (27, kurzíva, </a:t>
            </a:r>
            <a:r>
              <a:rPr lang="cs-CZ" sz="2700" i="1" cap="small" dirty="0" err="1" smtClean="0"/>
              <a:t>kapitáljky</a:t>
            </a:r>
            <a:r>
              <a:rPr lang="cs-CZ" sz="2700" i="1" cap="small" dirty="0" smtClean="0"/>
              <a:t>)</a:t>
            </a:r>
            <a:endParaRPr lang="en-US" sz="2700" i="1" cap="smal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214290"/>
            <a:ext cx="1000127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délník 10"/>
          <p:cNvSpPr/>
          <p:nvPr/>
        </p:nvSpPr>
        <p:spPr>
          <a:xfrm>
            <a:off x="0" y="2928934"/>
            <a:ext cx="9144000" cy="39290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714348" y="3357562"/>
            <a:ext cx="7643866" cy="30003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928662" y="3571876"/>
            <a:ext cx="7215238" cy="264320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ětiúhelník 13"/>
          <p:cNvSpPr/>
          <p:nvPr/>
        </p:nvSpPr>
        <p:spPr>
          <a:xfrm rot="10800000">
            <a:off x="1428728" y="3786190"/>
            <a:ext cx="6429420" cy="2214578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ovéPole 14"/>
          <p:cNvSpPr txBox="1"/>
          <p:nvPr/>
        </p:nvSpPr>
        <p:spPr>
          <a:xfrm>
            <a:off x="2357422" y="3929066"/>
            <a:ext cx="5357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Odrážky v následujícím formátu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Arial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24 bodů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Barva: RGB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   - R – červená – 84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   - G – green – 85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   - B – modrá - 83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0"/>
            <a:ext cx="9144000" cy="1214422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0" y="642918"/>
            <a:ext cx="66437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i="1" cap="small" dirty="0" smtClean="0"/>
              <a:t>Font </a:t>
            </a:r>
            <a:r>
              <a:rPr lang="cs-CZ" sz="2700" i="1" cap="small" dirty="0" err="1" smtClean="0"/>
              <a:t>Verdana</a:t>
            </a:r>
            <a:r>
              <a:rPr lang="cs-CZ" sz="2700" i="1" cap="small" dirty="0" smtClean="0"/>
              <a:t> (27, kurzíva, kapitálky)</a:t>
            </a:r>
            <a:endParaRPr lang="en-US" sz="2700" i="1" cap="smal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21429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lum bright="16000" contrast="-28000"/>
          </a:blip>
          <a:srcRect/>
          <a:stretch>
            <a:fillRect/>
          </a:stretch>
        </p:blipFill>
        <p:spPr bwMode="auto">
          <a:xfrm>
            <a:off x="1000100" y="1428750"/>
            <a:ext cx="7286676" cy="514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102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Snímek 4</vt:lpstr>
    </vt:vector>
  </TitlesOfParts>
  <Company>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</dc:creator>
  <cp:lastModifiedBy>studen</cp:lastModifiedBy>
  <cp:revision>8</cp:revision>
  <dcterms:created xsi:type="dcterms:W3CDTF">2011-11-28T10:25:45Z</dcterms:created>
  <dcterms:modified xsi:type="dcterms:W3CDTF">2011-11-28T11:41:03Z</dcterms:modified>
</cp:coreProperties>
</file>