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555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6388-C3F3-432E-A0D0-AA446FD6839E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C0BE-8086-4C1C-8F05-6D682113C7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6388-C3F3-432E-A0D0-AA446FD6839E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C0BE-8086-4C1C-8F05-6D682113C7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6388-C3F3-432E-A0D0-AA446FD6839E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C0BE-8086-4C1C-8F05-6D682113C7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6388-C3F3-432E-A0D0-AA446FD6839E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C0BE-8086-4C1C-8F05-6D682113C7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6388-C3F3-432E-A0D0-AA446FD6839E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C0BE-8086-4C1C-8F05-6D682113C7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6388-C3F3-432E-A0D0-AA446FD6839E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C0BE-8086-4C1C-8F05-6D682113C7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6388-C3F3-432E-A0D0-AA446FD6839E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C0BE-8086-4C1C-8F05-6D682113C7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6388-C3F3-432E-A0D0-AA446FD6839E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C0BE-8086-4C1C-8F05-6D682113C7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6388-C3F3-432E-A0D0-AA446FD6839E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C0BE-8086-4C1C-8F05-6D682113C7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6388-C3F3-432E-A0D0-AA446FD6839E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C0BE-8086-4C1C-8F05-6D682113C7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6388-C3F3-432E-A0D0-AA446FD6839E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C0BE-8086-4C1C-8F05-6D682113C7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36388-C3F3-432E-A0D0-AA446FD6839E}" type="datetimeFigureOut">
              <a:rPr lang="en-US" smtClean="0"/>
              <a:t>11/28/2011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7C0BE-8086-4C1C-8F05-6D682113C7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osočtverec 2"/>
          <p:cNvSpPr/>
          <p:nvPr/>
        </p:nvSpPr>
        <p:spPr>
          <a:xfrm>
            <a:off x="0" y="357166"/>
            <a:ext cx="9144000" cy="2857520"/>
          </a:xfrm>
          <a:prstGeom prst="diamond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1857356" y="1357298"/>
            <a:ext cx="50006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200" i="1" dirty="0" smtClean="0">
                <a:solidFill>
                  <a:schemeClr val="bg1"/>
                </a:solidFill>
              </a:rPr>
              <a:t>Práce s textovými poli</a:t>
            </a:r>
            <a:endParaRPr lang="en-US" sz="4200" i="1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786050" y="4357694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Anna </a:t>
            </a:r>
            <a:r>
              <a:rPr lang="cs-CZ" sz="3600" b="1" dirty="0" err="1" smtClean="0"/>
              <a:t>Karkušová</a:t>
            </a:r>
            <a:endParaRPr lang="cs-CZ" sz="2400" dirty="0" smtClean="0"/>
          </a:p>
        </p:txBody>
      </p:sp>
      <p:pic>
        <p:nvPicPr>
          <p:cNvPr id="7" name="Obrázek 6" descr="logo_mun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1877" y="5643578"/>
            <a:ext cx="1100246" cy="110024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úhlý trojúhelník 2"/>
          <p:cNvSpPr/>
          <p:nvPr/>
        </p:nvSpPr>
        <p:spPr>
          <a:xfrm>
            <a:off x="0" y="428604"/>
            <a:ext cx="9144000" cy="1071570"/>
          </a:xfrm>
          <a:prstGeom prst="rtTriangl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cap="small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85794"/>
            <a:ext cx="7072362" cy="1000132"/>
          </a:xfrm>
        </p:spPr>
        <p:txBody>
          <a:bodyPr>
            <a:normAutofit/>
          </a:bodyPr>
          <a:lstStyle/>
          <a:p>
            <a:r>
              <a:rPr lang="cs-CZ" sz="2700" i="1" cap="small" dirty="0" smtClean="0">
                <a:latin typeface="Verdana" pitchFamily="34" charset="0"/>
              </a:rPr>
              <a:t>Font </a:t>
            </a:r>
            <a:r>
              <a:rPr lang="cs-CZ" sz="2700" i="1" cap="small" dirty="0" err="1" smtClean="0">
                <a:latin typeface="Verdana" pitchFamily="34" charset="0"/>
              </a:rPr>
              <a:t>Verdana</a:t>
            </a:r>
            <a:r>
              <a:rPr lang="cs-CZ" sz="2700" i="1" cap="small" dirty="0" smtClean="0">
                <a:latin typeface="Verdana" pitchFamily="34" charset="0"/>
              </a:rPr>
              <a:t> (27, kurzíva, kapitálky)</a:t>
            </a:r>
            <a:endParaRPr lang="en-US" sz="2700" i="1" cap="small" dirty="0">
              <a:latin typeface="Verdana" pitchFamily="34" charset="0"/>
            </a:endParaRPr>
          </a:p>
        </p:txBody>
      </p:sp>
      <p:pic>
        <p:nvPicPr>
          <p:cNvPr id="4" name="Obrázek 3" descr="logo_mun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834" y="142852"/>
            <a:ext cx="1128923" cy="1128923"/>
          </a:xfrm>
          <a:prstGeom prst="rect">
            <a:avLst/>
          </a:prstGeom>
        </p:spPr>
      </p:pic>
      <p:sp>
        <p:nvSpPr>
          <p:cNvPr id="5" name="Volný tvar 4"/>
          <p:cNvSpPr/>
          <p:nvPr/>
        </p:nvSpPr>
        <p:spPr>
          <a:xfrm>
            <a:off x="0" y="2143116"/>
            <a:ext cx="6643702" cy="4214842"/>
          </a:xfrm>
          <a:custGeom>
            <a:avLst/>
            <a:gdLst>
              <a:gd name="connsiteX0" fmla="*/ 4500594 w 4500594"/>
              <a:gd name="connsiteY0" fmla="*/ 142876 h 2286016"/>
              <a:gd name="connsiteX1" fmla="*/ 4458747 w 4500594"/>
              <a:gd name="connsiteY1" fmla="*/ 243905 h 2286016"/>
              <a:gd name="connsiteX2" fmla="*/ 4357718 w 4500594"/>
              <a:gd name="connsiteY2" fmla="*/ 285752 h 2286016"/>
              <a:gd name="connsiteX3" fmla="*/ 4357718 w 4500594"/>
              <a:gd name="connsiteY3" fmla="*/ 142876 h 2286016"/>
              <a:gd name="connsiteX4" fmla="*/ 4321999 w 4500594"/>
              <a:gd name="connsiteY4" fmla="*/ 204743 h 2286016"/>
              <a:gd name="connsiteX5" fmla="*/ 4250561 w 4500594"/>
              <a:gd name="connsiteY5" fmla="*/ 204743 h 2286016"/>
              <a:gd name="connsiteX6" fmla="*/ 4214842 w 4500594"/>
              <a:gd name="connsiteY6" fmla="*/ 142876 h 2286016"/>
              <a:gd name="connsiteX7" fmla="*/ 4214842 w 4500594"/>
              <a:gd name="connsiteY7" fmla="*/ 285752 h 2286016"/>
              <a:gd name="connsiteX8" fmla="*/ 142876 w 4500594"/>
              <a:gd name="connsiteY8" fmla="*/ 285752 h 2286016"/>
              <a:gd name="connsiteX9" fmla="*/ 0 w 4500594"/>
              <a:gd name="connsiteY9" fmla="*/ 428628 h 2286016"/>
              <a:gd name="connsiteX10" fmla="*/ 0 w 4500594"/>
              <a:gd name="connsiteY10" fmla="*/ 2143140 h 2286016"/>
              <a:gd name="connsiteX11" fmla="*/ 142876 w 4500594"/>
              <a:gd name="connsiteY11" fmla="*/ 2286016 h 2286016"/>
              <a:gd name="connsiteX12" fmla="*/ 285752 w 4500594"/>
              <a:gd name="connsiteY12" fmla="*/ 2143140 h 2286016"/>
              <a:gd name="connsiteX13" fmla="*/ 285752 w 4500594"/>
              <a:gd name="connsiteY13" fmla="*/ 2000264 h 2286016"/>
              <a:gd name="connsiteX14" fmla="*/ 4357718 w 4500594"/>
              <a:gd name="connsiteY14" fmla="*/ 2000264 h 2286016"/>
              <a:gd name="connsiteX15" fmla="*/ 4500594 w 4500594"/>
              <a:gd name="connsiteY15" fmla="*/ 1857388 h 2286016"/>
              <a:gd name="connsiteX16" fmla="*/ 4500594 w 4500594"/>
              <a:gd name="connsiteY16" fmla="*/ 142876 h 2286016"/>
              <a:gd name="connsiteX17" fmla="*/ 142876 w 4500594"/>
              <a:gd name="connsiteY17" fmla="*/ 571504 h 2286016"/>
              <a:gd name="connsiteX18" fmla="*/ 285752 w 4500594"/>
              <a:gd name="connsiteY18" fmla="*/ 428628 h 2286016"/>
              <a:gd name="connsiteX19" fmla="*/ 214314 w 4500594"/>
              <a:gd name="connsiteY19" fmla="*/ 357190 h 2286016"/>
              <a:gd name="connsiteX20" fmla="*/ 142876 w 4500594"/>
              <a:gd name="connsiteY20" fmla="*/ 428628 h 2286016"/>
              <a:gd name="connsiteX21" fmla="*/ 142876 w 4500594"/>
              <a:gd name="connsiteY21" fmla="*/ 571504 h 2286016"/>
              <a:gd name="connsiteX0" fmla="*/ 142876 w 4500594"/>
              <a:gd name="connsiteY0" fmla="*/ 571504 h 2286016"/>
              <a:gd name="connsiteX1" fmla="*/ 285752 w 4500594"/>
              <a:gd name="connsiteY1" fmla="*/ 428628 h 2286016"/>
              <a:gd name="connsiteX2" fmla="*/ 214314 w 4500594"/>
              <a:gd name="connsiteY2" fmla="*/ 357190 h 2286016"/>
              <a:gd name="connsiteX3" fmla="*/ 142876 w 4500594"/>
              <a:gd name="connsiteY3" fmla="*/ 428628 h 2286016"/>
              <a:gd name="connsiteX4" fmla="*/ 142876 w 4500594"/>
              <a:gd name="connsiteY4" fmla="*/ 571504 h 2286016"/>
              <a:gd name="connsiteX5" fmla="*/ 4357718 w 4500594"/>
              <a:gd name="connsiteY5" fmla="*/ 285752 h 2286016"/>
              <a:gd name="connsiteX6" fmla="*/ 4500594 w 4500594"/>
              <a:gd name="connsiteY6" fmla="*/ 142876 h 2286016"/>
              <a:gd name="connsiteX7" fmla="*/ 4357718 w 4500594"/>
              <a:gd name="connsiteY7" fmla="*/ 0 h 2286016"/>
              <a:gd name="connsiteX8" fmla="*/ 4214842 w 4500594"/>
              <a:gd name="connsiteY8" fmla="*/ 142876 h 2286016"/>
              <a:gd name="connsiteX9" fmla="*/ 4286280 w 4500594"/>
              <a:gd name="connsiteY9" fmla="*/ 214314 h 2286016"/>
              <a:gd name="connsiteX10" fmla="*/ 4357718 w 4500594"/>
              <a:gd name="connsiteY10" fmla="*/ 142876 h 2286016"/>
              <a:gd name="connsiteX11" fmla="*/ 4357718 w 4500594"/>
              <a:gd name="connsiteY11" fmla="*/ 285752 h 2286016"/>
              <a:gd name="connsiteX0" fmla="*/ 0 w 4500594"/>
              <a:gd name="connsiteY0" fmla="*/ 428628 h 2286016"/>
              <a:gd name="connsiteX1" fmla="*/ 41848 w 4500594"/>
              <a:gd name="connsiteY1" fmla="*/ 327599 h 2286016"/>
              <a:gd name="connsiteX2" fmla="*/ 142877 w 4500594"/>
              <a:gd name="connsiteY2" fmla="*/ 285752 h 2286016"/>
              <a:gd name="connsiteX3" fmla="*/ 4214842 w 4500594"/>
              <a:gd name="connsiteY3" fmla="*/ 285752 h 2286016"/>
              <a:gd name="connsiteX4" fmla="*/ 4214842 w 4500594"/>
              <a:gd name="connsiteY4" fmla="*/ 142876 h 2286016"/>
              <a:gd name="connsiteX5" fmla="*/ 4286280 w 4500594"/>
              <a:gd name="connsiteY5" fmla="*/ 19142 h 2286016"/>
              <a:gd name="connsiteX6" fmla="*/ 4429156 w 4500594"/>
              <a:gd name="connsiteY6" fmla="*/ 19142 h 2286016"/>
              <a:gd name="connsiteX7" fmla="*/ 4500594 w 4500594"/>
              <a:gd name="connsiteY7" fmla="*/ 142876 h 2286016"/>
              <a:gd name="connsiteX8" fmla="*/ 4500594 w 4500594"/>
              <a:gd name="connsiteY8" fmla="*/ 1857388 h 2286016"/>
              <a:gd name="connsiteX9" fmla="*/ 4458747 w 4500594"/>
              <a:gd name="connsiteY9" fmla="*/ 1958417 h 2286016"/>
              <a:gd name="connsiteX10" fmla="*/ 4357718 w 4500594"/>
              <a:gd name="connsiteY10" fmla="*/ 2000264 h 2286016"/>
              <a:gd name="connsiteX11" fmla="*/ 285752 w 4500594"/>
              <a:gd name="connsiteY11" fmla="*/ 2000264 h 2286016"/>
              <a:gd name="connsiteX12" fmla="*/ 285752 w 4500594"/>
              <a:gd name="connsiteY12" fmla="*/ 2143140 h 2286016"/>
              <a:gd name="connsiteX13" fmla="*/ 214314 w 4500594"/>
              <a:gd name="connsiteY13" fmla="*/ 2266874 h 2286016"/>
              <a:gd name="connsiteX14" fmla="*/ 71438 w 4500594"/>
              <a:gd name="connsiteY14" fmla="*/ 2266874 h 2286016"/>
              <a:gd name="connsiteX15" fmla="*/ 0 w 4500594"/>
              <a:gd name="connsiteY15" fmla="*/ 2143140 h 2286016"/>
              <a:gd name="connsiteX16" fmla="*/ 0 w 4500594"/>
              <a:gd name="connsiteY16" fmla="*/ 428628 h 2286016"/>
              <a:gd name="connsiteX17" fmla="*/ 4214842 w 4500594"/>
              <a:gd name="connsiteY17" fmla="*/ 285752 h 2286016"/>
              <a:gd name="connsiteX18" fmla="*/ 4357718 w 4500594"/>
              <a:gd name="connsiteY18" fmla="*/ 285752 h 2286016"/>
              <a:gd name="connsiteX19" fmla="*/ 4500594 w 4500594"/>
              <a:gd name="connsiteY19" fmla="*/ 142876 h 2286016"/>
              <a:gd name="connsiteX20" fmla="*/ 4357718 w 4500594"/>
              <a:gd name="connsiteY20" fmla="*/ 285752 h 2286016"/>
              <a:gd name="connsiteX21" fmla="*/ 4357718 w 4500594"/>
              <a:gd name="connsiteY21" fmla="*/ 142876 h 2286016"/>
              <a:gd name="connsiteX22" fmla="*/ 4321999 w 4500594"/>
              <a:gd name="connsiteY22" fmla="*/ 204743 h 2286016"/>
              <a:gd name="connsiteX23" fmla="*/ 4250561 w 4500594"/>
              <a:gd name="connsiteY23" fmla="*/ 204743 h 2286016"/>
              <a:gd name="connsiteX24" fmla="*/ 4214842 w 4500594"/>
              <a:gd name="connsiteY24" fmla="*/ 142876 h 2286016"/>
              <a:gd name="connsiteX25" fmla="*/ 142876 w 4500594"/>
              <a:gd name="connsiteY25" fmla="*/ 571504 h 2286016"/>
              <a:gd name="connsiteX26" fmla="*/ 142876 w 4500594"/>
              <a:gd name="connsiteY26" fmla="*/ 428628 h 2286016"/>
              <a:gd name="connsiteX27" fmla="*/ 178595 w 4500594"/>
              <a:gd name="connsiteY27" fmla="*/ 366761 h 2286016"/>
              <a:gd name="connsiteX28" fmla="*/ 250033 w 4500594"/>
              <a:gd name="connsiteY28" fmla="*/ 366761 h 2286016"/>
              <a:gd name="connsiteX29" fmla="*/ 285752 w 4500594"/>
              <a:gd name="connsiteY29" fmla="*/ 428628 h 2286016"/>
              <a:gd name="connsiteX30" fmla="*/ 214314 w 4500594"/>
              <a:gd name="connsiteY30" fmla="*/ 552362 h 2286016"/>
              <a:gd name="connsiteX31" fmla="*/ 71438 w 4500594"/>
              <a:gd name="connsiteY31" fmla="*/ 552362 h 2286016"/>
              <a:gd name="connsiteX32" fmla="*/ 0 w 4500594"/>
              <a:gd name="connsiteY32" fmla="*/ 428628 h 2286016"/>
              <a:gd name="connsiteX33" fmla="*/ 285752 w 4500594"/>
              <a:gd name="connsiteY33" fmla="*/ 428628 h 2286016"/>
              <a:gd name="connsiteX34" fmla="*/ 285752 w 4500594"/>
              <a:gd name="connsiteY34" fmla="*/ 2000264 h 2286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500594" h="2286016" stroke="0" extrusionOk="0">
                <a:moveTo>
                  <a:pt x="4500594" y="142876"/>
                </a:moveTo>
                <a:cubicBezTo>
                  <a:pt x="4500594" y="180769"/>
                  <a:pt x="4485541" y="217110"/>
                  <a:pt x="4458747" y="243905"/>
                </a:cubicBezTo>
                <a:cubicBezTo>
                  <a:pt x="4431953" y="270699"/>
                  <a:pt x="4395611" y="285752"/>
                  <a:pt x="4357718" y="285752"/>
                </a:cubicBezTo>
                <a:lnTo>
                  <a:pt x="4357718" y="142876"/>
                </a:lnTo>
                <a:cubicBezTo>
                  <a:pt x="4357718" y="168398"/>
                  <a:pt x="4344102" y="191982"/>
                  <a:pt x="4321999" y="204743"/>
                </a:cubicBezTo>
                <a:cubicBezTo>
                  <a:pt x="4299896" y="217504"/>
                  <a:pt x="4272664" y="217504"/>
                  <a:pt x="4250561" y="204743"/>
                </a:cubicBezTo>
                <a:cubicBezTo>
                  <a:pt x="4228458" y="191982"/>
                  <a:pt x="4214842" y="168398"/>
                  <a:pt x="4214842" y="142876"/>
                </a:cubicBezTo>
                <a:lnTo>
                  <a:pt x="4214842" y="285752"/>
                </a:lnTo>
                <a:lnTo>
                  <a:pt x="142876" y="285752"/>
                </a:lnTo>
                <a:cubicBezTo>
                  <a:pt x="63968" y="285752"/>
                  <a:pt x="0" y="349720"/>
                  <a:pt x="0" y="428628"/>
                </a:cubicBezTo>
                <a:lnTo>
                  <a:pt x="0" y="2143140"/>
                </a:lnTo>
                <a:cubicBezTo>
                  <a:pt x="0" y="2222048"/>
                  <a:pt x="63968" y="2286016"/>
                  <a:pt x="142876" y="2286016"/>
                </a:cubicBezTo>
                <a:cubicBezTo>
                  <a:pt x="221784" y="2286016"/>
                  <a:pt x="285752" y="2222048"/>
                  <a:pt x="285752" y="2143140"/>
                </a:cubicBezTo>
                <a:lnTo>
                  <a:pt x="285752" y="2000264"/>
                </a:lnTo>
                <a:lnTo>
                  <a:pt x="4357718" y="2000264"/>
                </a:lnTo>
                <a:cubicBezTo>
                  <a:pt x="4436626" y="2000264"/>
                  <a:pt x="4500594" y="1936296"/>
                  <a:pt x="4500594" y="1857388"/>
                </a:cubicBezTo>
                <a:lnTo>
                  <a:pt x="4500594" y="142876"/>
                </a:lnTo>
                <a:close/>
                <a:moveTo>
                  <a:pt x="142876" y="571504"/>
                </a:moveTo>
                <a:cubicBezTo>
                  <a:pt x="221784" y="571504"/>
                  <a:pt x="285752" y="507536"/>
                  <a:pt x="285752" y="428628"/>
                </a:cubicBezTo>
                <a:cubicBezTo>
                  <a:pt x="285752" y="389174"/>
                  <a:pt x="253768" y="357190"/>
                  <a:pt x="214314" y="357190"/>
                </a:cubicBezTo>
                <a:cubicBezTo>
                  <a:pt x="174860" y="357190"/>
                  <a:pt x="142876" y="389174"/>
                  <a:pt x="142876" y="428628"/>
                </a:cubicBezTo>
                <a:lnTo>
                  <a:pt x="142876" y="571504"/>
                </a:lnTo>
                <a:close/>
              </a:path>
              <a:path w="4500594" h="2286016" fill="darkenLess" stroke="0" extrusionOk="0">
                <a:moveTo>
                  <a:pt x="142876" y="571504"/>
                </a:moveTo>
                <a:cubicBezTo>
                  <a:pt x="221784" y="571504"/>
                  <a:pt x="285752" y="507536"/>
                  <a:pt x="285752" y="428628"/>
                </a:cubicBezTo>
                <a:cubicBezTo>
                  <a:pt x="285752" y="389174"/>
                  <a:pt x="253768" y="357190"/>
                  <a:pt x="214314" y="357190"/>
                </a:cubicBezTo>
                <a:cubicBezTo>
                  <a:pt x="174860" y="357190"/>
                  <a:pt x="142876" y="389174"/>
                  <a:pt x="142876" y="428628"/>
                </a:cubicBezTo>
                <a:lnTo>
                  <a:pt x="142876" y="571504"/>
                </a:lnTo>
                <a:close/>
                <a:moveTo>
                  <a:pt x="4357718" y="285752"/>
                </a:moveTo>
                <a:cubicBezTo>
                  <a:pt x="4436626" y="285752"/>
                  <a:pt x="4500594" y="221784"/>
                  <a:pt x="4500594" y="142876"/>
                </a:cubicBezTo>
                <a:cubicBezTo>
                  <a:pt x="4500594" y="63968"/>
                  <a:pt x="4436626" y="0"/>
                  <a:pt x="4357718" y="0"/>
                </a:cubicBezTo>
                <a:cubicBezTo>
                  <a:pt x="4278810" y="0"/>
                  <a:pt x="4214842" y="63968"/>
                  <a:pt x="4214842" y="142876"/>
                </a:cubicBezTo>
                <a:cubicBezTo>
                  <a:pt x="4214842" y="182330"/>
                  <a:pt x="4246826" y="214314"/>
                  <a:pt x="4286280" y="214314"/>
                </a:cubicBezTo>
                <a:cubicBezTo>
                  <a:pt x="4325734" y="214314"/>
                  <a:pt x="4357718" y="182330"/>
                  <a:pt x="4357718" y="142876"/>
                </a:cubicBezTo>
                <a:lnTo>
                  <a:pt x="4357718" y="285752"/>
                </a:lnTo>
                <a:close/>
              </a:path>
              <a:path w="4500594" h="2286016" fill="none" extrusionOk="0">
                <a:moveTo>
                  <a:pt x="0" y="428628"/>
                </a:moveTo>
                <a:cubicBezTo>
                  <a:pt x="0" y="390735"/>
                  <a:pt x="15053" y="354394"/>
                  <a:pt x="41848" y="327599"/>
                </a:cubicBezTo>
                <a:cubicBezTo>
                  <a:pt x="68642" y="300805"/>
                  <a:pt x="104984" y="285752"/>
                  <a:pt x="142877" y="285752"/>
                </a:cubicBezTo>
                <a:lnTo>
                  <a:pt x="4214842" y="285752"/>
                </a:lnTo>
                <a:lnTo>
                  <a:pt x="4214842" y="142876"/>
                </a:lnTo>
                <a:cubicBezTo>
                  <a:pt x="4214842" y="91831"/>
                  <a:pt x="4242074" y="44664"/>
                  <a:pt x="4286280" y="19142"/>
                </a:cubicBezTo>
                <a:cubicBezTo>
                  <a:pt x="4330486" y="-6380"/>
                  <a:pt x="4384950" y="-6380"/>
                  <a:pt x="4429156" y="19142"/>
                </a:cubicBezTo>
                <a:cubicBezTo>
                  <a:pt x="4473362" y="44664"/>
                  <a:pt x="4500594" y="91832"/>
                  <a:pt x="4500594" y="142876"/>
                </a:cubicBezTo>
                <a:lnTo>
                  <a:pt x="4500594" y="1857388"/>
                </a:lnTo>
                <a:cubicBezTo>
                  <a:pt x="4500594" y="1895281"/>
                  <a:pt x="4485541" y="1931622"/>
                  <a:pt x="4458747" y="1958417"/>
                </a:cubicBezTo>
                <a:cubicBezTo>
                  <a:pt x="4431953" y="1985211"/>
                  <a:pt x="4395611" y="2000264"/>
                  <a:pt x="4357718" y="2000264"/>
                </a:cubicBezTo>
                <a:lnTo>
                  <a:pt x="285752" y="2000264"/>
                </a:lnTo>
                <a:lnTo>
                  <a:pt x="285752" y="2143140"/>
                </a:lnTo>
                <a:cubicBezTo>
                  <a:pt x="285752" y="2194185"/>
                  <a:pt x="258520" y="2241352"/>
                  <a:pt x="214314" y="2266874"/>
                </a:cubicBezTo>
                <a:cubicBezTo>
                  <a:pt x="170108" y="2292396"/>
                  <a:pt x="115644" y="2292396"/>
                  <a:pt x="71438" y="2266874"/>
                </a:cubicBezTo>
                <a:cubicBezTo>
                  <a:pt x="27232" y="2241352"/>
                  <a:pt x="0" y="2194184"/>
                  <a:pt x="0" y="2143140"/>
                </a:cubicBezTo>
                <a:lnTo>
                  <a:pt x="0" y="428628"/>
                </a:lnTo>
                <a:close/>
                <a:moveTo>
                  <a:pt x="4214842" y="285752"/>
                </a:moveTo>
                <a:lnTo>
                  <a:pt x="4357718" y="285752"/>
                </a:lnTo>
                <a:cubicBezTo>
                  <a:pt x="4436626" y="285752"/>
                  <a:pt x="4500594" y="221784"/>
                  <a:pt x="4500594" y="142876"/>
                </a:cubicBezTo>
                <a:moveTo>
                  <a:pt x="4357718" y="285752"/>
                </a:moveTo>
                <a:lnTo>
                  <a:pt x="4357718" y="142876"/>
                </a:lnTo>
                <a:cubicBezTo>
                  <a:pt x="4357718" y="168398"/>
                  <a:pt x="4344102" y="191982"/>
                  <a:pt x="4321999" y="204743"/>
                </a:cubicBezTo>
                <a:cubicBezTo>
                  <a:pt x="4299896" y="217504"/>
                  <a:pt x="4272664" y="217504"/>
                  <a:pt x="4250561" y="204743"/>
                </a:cubicBezTo>
                <a:cubicBezTo>
                  <a:pt x="4228458" y="191982"/>
                  <a:pt x="4214842" y="168398"/>
                  <a:pt x="4214842" y="142876"/>
                </a:cubicBezTo>
                <a:moveTo>
                  <a:pt x="142876" y="571504"/>
                </a:moveTo>
                <a:lnTo>
                  <a:pt x="142876" y="428628"/>
                </a:lnTo>
                <a:cubicBezTo>
                  <a:pt x="142876" y="403106"/>
                  <a:pt x="156492" y="379522"/>
                  <a:pt x="178595" y="366761"/>
                </a:cubicBezTo>
                <a:cubicBezTo>
                  <a:pt x="200698" y="354000"/>
                  <a:pt x="227930" y="354000"/>
                  <a:pt x="250033" y="366761"/>
                </a:cubicBezTo>
                <a:cubicBezTo>
                  <a:pt x="272136" y="379522"/>
                  <a:pt x="285752" y="403106"/>
                  <a:pt x="285752" y="428628"/>
                </a:cubicBezTo>
                <a:cubicBezTo>
                  <a:pt x="285752" y="479673"/>
                  <a:pt x="258520" y="526840"/>
                  <a:pt x="214314" y="552362"/>
                </a:cubicBezTo>
                <a:cubicBezTo>
                  <a:pt x="170108" y="577884"/>
                  <a:pt x="115644" y="577884"/>
                  <a:pt x="71438" y="552362"/>
                </a:cubicBezTo>
                <a:cubicBezTo>
                  <a:pt x="27232" y="526840"/>
                  <a:pt x="0" y="479672"/>
                  <a:pt x="0" y="428628"/>
                </a:cubicBezTo>
                <a:moveTo>
                  <a:pt x="285752" y="428628"/>
                </a:moveTo>
                <a:lnTo>
                  <a:pt x="285752" y="2000264"/>
                </a:lnTo>
              </a:path>
            </a:pathLst>
          </a:cu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accent6"/>
            </a:solidFill>
            <a:prstDash val="dash"/>
          </a:ln>
          <a:scene3d>
            <a:camera prst="perspectiveHeroicExtreme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ovéPole 5"/>
          <p:cNvSpPr txBox="1"/>
          <p:nvPr/>
        </p:nvSpPr>
        <p:spPr>
          <a:xfrm>
            <a:off x="1928794" y="2643182"/>
            <a:ext cx="42862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545553"/>
                </a:solidFill>
                <a:latin typeface="Arial" pitchFamily="34" charset="0"/>
                <a:cs typeface="Arial" pitchFamily="34" charset="0"/>
              </a:rPr>
              <a:t>Odrážky v </a:t>
            </a:r>
            <a:r>
              <a:rPr lang="cs-CZ" sz="2400" dirty="0" err="1" smtClean="0">
                <a:solidFill>
                  <a:srgbClr val="545553"/>
                </a:solidFill>
                <a:latin typeface="Arial" pitchFamily="34" charset="0"/>
                <a:cs typeface="Arial" pitchFamily="34" charset="0"/>
              </a:rPr>
              <a:t>následujícim</a:t>
            </a:r>
            <a:r>
              <a:rPr lang="cs-CZ" sz="2400" dirty="0" smtClean="0">
                <a:solidFill>
                  <a:srgbClr val="545553"/>
                </a:solidFill>
                <a:latin typeface="Arial" pitchFamily="34" charset="0"/>
                <a:cs typeface="Arial" pitchFamily="34" charset="0"/>
              </a:rPr>
              <a:t> formátu 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err="1" smtClean="0">
                <a:solidFill>
                  <a:srgbClr val="545553"/>
                </a:solidFill>
                <a:latin typeface="Arial" pitchFamily="34" charset="0"/>
                <a:cs typeface="Arial" pitchFamily="34" charset="0"/>
              </a:rPr>
              <a:t>Arial</a:t>
            </a:r>
            <a:endParaRPr lang="cs-CZ" sz="2400" dirty="0" smtClean="0">
              <a:solidFill>
                <a:srgbClr val="545553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545553"/>
                </a:solidFill>
                <a:latin typeface="Arial" pitchFamily="34" charset="0"/>
                <a:cs typeface="Arial" pitchFamily="34" charset="0"/>
              </a:rPr>
              <a:t>24 bodů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545553"/>
                </a:solidFill>
                <a:latin typeface="Arial" pitchFamily="34" charset="0"/>
                <a:cs typeface="Arial" pitchFamily="34" charset="0"/>
              </a:rPr>
              <a:t>Barva RGB</a:t>
            </a:r>
          </a:p>
          <a:p>
            <a:pPr lvl="1">
              <a:buFontTx/>
              <a:buChar char="-"/>
            </a:pPr>
            <a:r>
              <a:rPr lang="cs-CZ" sz="2400" dirty="0" smtClean="0">
                <a:solidFill>
                  <a:srgbClr val="545553"/>
                </a:solidFill>
                <a:latin typeface="Arial" pitchFamily="34" charset="0"/>
                <a:cs typeface="Arial" pitchFamily="34" charset="0"/>
              </a:rPr>
              <a:t>R – červená – 84</a:t>
            </a:r>
          </a:p>
          <a:p>
            <a:pPr lvl="1">
              <a:buFontTx/>
              <a:buChar char="-"/>
            </a:pPr>
            <a:r>
              <a:rPr lang="cs-CZ" sz="2400" dirty="0" smtClean="0">
                <a:solidFill>
                  <a:srgbClr val="545553"/>
                </a:solidFill>
                <a:latin typeface="Arial" pitchFamily="34" charset="0"/>
                <a:cs typeface="Arial" pitchFamily="34" charset="0"/>
              </a:rPr>
              <a:t>G – green – 85</a:t>
            </a:r>
          </a:p>
          <a:p>
            <a:pPr lvl="1">
              <a:buFontTx/>
              <a:buChar char="-"/>
            </a:pPr>
            <a:r>
              <a:rPr lang="cs-CZ" sz="2400" dirty="0" smtClean="0">
                <a:solidFill>
                  <a:srgbClr val="545553"/>
                </a:solidFill>
                <a:latin typeface="Arial" pitchFamily="34" charset="0"/>
                <a:cs typeface="Arial" pitchFamily="34" charset="0"/>
              </a:rPr>
              <a:t>B – modrá - 83</a:t>
            </a:r>
            <a:endParaRPr lang="en-US" sz="2400" dirty="0">
              <a:solidFill>
                <a:srgbClr val="54555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ravoúhlý trojúhelník 4"/>
          <p:cNvSpPr/>
          <p:nvPr/>
        </p:nvSpPr>
        <p:spPr>
          <a:xfrm>
            <a:off x="142844" y="285728"/>
            <a:ext cx="8715436" cy="1000132"/>
          </a:xfrm>
          <a:prstGeom prst="rtTriangl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642918"/>
            <a:ext cx="8143932" cy="742954"/>
          </a:xfrm>
        </p:spPr>
        <p:txBody>
          <a:bodyPr>
            <a:normAutofit/>
          </a:bodyPr>
          <a:lstStyle/>
          <a:p>
            <a:r>
              <a:rPr lang="cs-CZ" sz="2700" i="1" cap="small" dirty="0" smtClean="0">
                <a:latin typeface="Verdana" pitchFamily="34" charset="0"/>
              </a:rPr>
              <a:t>Font </a:t>
            </a:r>
            <a:r>
              <a:rPr lang="cs-CZ" sz="2700" i="1" cap="small" dirty="0" err="1" smtClean="0">
                <a:latin typeface="Verdana" pitchFamily="34" charset="0"/>
              </a:rPr>
              <a:t>verdana</a:t>
            </a:r>
            <a:r>
              <a:rPr lang="cs-CZ" sz="2700" i="1" cap="small" dirty="0" smtClean="0">
                <a:latin typeface="Verdana" pitchFamily="34" charset="0"/>
              </a:rPr>
              <a:t> (27, kurzíva, kapitálky)</a:t>
            </a:r>
            <a:endParaRPr lang="en-US" sz="2700" i="1" cap="small" dirty="0">
              <a:latin typeface="Verdana" pitchFamily="34" charset="0"/>
            </a:endParaRPr>
          </a:p>
        </p:txBody>
      </p:sp>
      <p:pic>
        <p:nvPicPr>
          <p:cNvPr id="6" name="Obrázek 5" descr="logo_mun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9586" y="214290"/>
            <a:ext cx="857256" cy="85725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2500306"/>
            <a:ext cx="9144000" cy="435769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500034" y="2857496"/>
            <a:ext cx="8286808" cy="3714776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714348" y="3071810"/>
            <a:ext cx="7858180" cy="321471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ětiúhelník 9"/>
          <p:cNvSpPr/>
          <p:nvPr/>
        </p:nvSpPr>
        <p:spPr>
          <a:xfrm flipH="1">
            <a:off x="1071538" y="3429000"/>
            <a:ext cx="7286676" cy="2428892"/>
          </a:xfrm>
          <a:prstGeom prst="homePlate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ovéPole 10"/>
          <p:cNvSpPr txBox="1"/>
          <p:nvPr/>
        </p:nvSpPr>
        <p:spPr>
          <a:xfrm>
            <a:off x="2285984" y="3643314"/>
            <a:ext cx="52864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545553"/>
                </a:solidFill>
                <a:latin typeface="Arial" pitchFamily="34" charset="0"/>
                <a:cs typeface="Arial" pitchFamily="34" charset="0"/>
              </a:rPr>
              <a:t>Odrážky v </a:t>
            </a:r>
            <a:r>
              <a:rPr lang="cs-CZ" sz="2400" dirty="0" err="1" smtClean="0">
                <a:solidFill>
                  <a:srgbClr val="545553"/>
                </a:solidFill>
                <a:latin typeface="Arial" pitchFamily="34" charset="0"/>
                <a:cs typeface="Arial" pitchFamily="34" charset="0"/>
              </a:rPr>
              <a:t>následujícim</a:t>
            </a:r>
            <a:r>
              <a:rPr lang="cs-CZ" sz="2400" dirty="0" smtClean="0">
                <a:solidFill>
                  <a:srgbClr val="545553"/>
                </a:solidFill>
                <a:latin typeface="Arial" pitchFamily="34" charset="0"/>
                <a:cs typeface="Arial" pitchFamily="34" charset="0"/>
              </a:rPr>
              <a:t> formátu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err="1" smtClean="0">
                <a:solidFill>
                  <a:srgbClr val="545553"/>
                </a:solidFill>
                <a:latin typeface="Arial" pitchFamily="34" charset="0"/>
                <a:cs typeface="Arial" pitchFamily="34" charset="0"/>
              </a:rPr>
              <a:t>Arial</a:t>
            </a:r>
            <a:endParaRPr lang="cs-CZ" sz="2400" dirty="0" smtClean="0">
              <a:solidFill>
                <a:srgbClr val="545553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545553"/>
                </a:solidFill>
                <a:latin typeface="Arial" pitchFamily="34" charset="0"/>
                <a:cs typeface="Arial" pitchFamily="34" charset="0"/>
              </a:rPr>
              <a:t>24 bodů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545553"/>
                </a:solidFill>
                <a:latin typeface="Arial" pitchFamily="34" charset="0"/>
                <a:cs typeface="Arial" pitchFamily="34" charset="0"/>
              </a:rPr>
              <a:t>RGB </a:t>
            </a:r>
            <a:endParaRPr lang="en-US" sz="2400" dirty="0">
              <a:solidFill>
                <a:srgbClr val="54555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úhlý trojúhelník 1"/>
          <p:cNvSpPr/>
          <p:nvPr/>
        </p:nvSpPr>
        <p:spPr>
          <a:xfrm>
            <a:off x="0" y="0"/>
            <a:ext cx="8929718" cy="1214422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ovéPole 2"/>
          <p:cNvSpPr txBox="1"/>
          <p:nvPr/>
        </p:nvSpPr>
        <p:spPr>
          <a:xfrm>
            <a:off x="142844" y="714356"/>
            <a:ext cx="67866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i="1" cap="small" dirty="0" smtClean="0">
                <a:latin typeface="Verdana" pitchFamily="34" charset="0"/>
              </a:rPr>
              <a:t>Font </a:t>
            </a:r>
            <a:r>
              <a:rPr lang="cs-CZ" sz="2700" i="1" cap="small" dirty="0" err="1" smtClean="0">
                <a:latin typeface="Verdana" pitchFamily="34" charset="0"/>
              </a:rPr>
              <a:t>Verdana</a:t>
            </a:r>
            <a:endParaRPr lang="en-US" sz="2700" i="1" cap="small" dirty="0">
              <a:latin typeface="Verdana" pitchFamily="34" charset="0"/>
            </a:endParaRPr>
          </a:p>
        </p:txBody>
      </p:sp>
      <p:pic>
        <p:nvPicPr>
          <p:cNvPr id="4" name="Obrázek 3" descr="logo_mun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9586" y="0"/>
            <a:ext cx="1057484" cy="1057484"/>
          </a:xfrm>
          <a:prstGeom prst="rect">
            <a:avLst/>
          </a:prstGeom>
        </p:spPr>
      </p:pic>
      <p:pic>
        <p:nvPicPr>
          <p:cNvPr id="5" name="Obrázek 4" descr="Tucnaci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21574"/>
            <a:ext cx="9144000" cy="55364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58</Words>
  <Application>Microsoft Office PowerPoint</Application>
  <PresentationFormat>Předvádění na obrazovce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Snímek 1</vt:lpstr>
      <vt:lpstr>Font Verdana (27, kurzíva, kapitálky)</vt:lpstr>
      <vt:lpstr>Font verdana (27, kurzíva, kapitálky)</vt:lpstr>
      <vt:lpstr>Snímek 4</vt:lpstr>
    </vt:vector>
  </TitlesOfParts>
  <Company>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</dc:creator>
  <cp:lastModifiedBy>studen</cp:lastModifiedBy>
  <cp:revision>7</cp:revision>
  <dcterms:created xsi:type="dcterms:W3CDTF">2011-11-28T10:31:54Z</dcterms:created>
  <dcterms:modified xsi:type="dcterms:W3CDTF">2011-11-28T11:41:21Z</dcterms:modified>
</cp:coreProperties>
</file>