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72" r:id="rId2"/>
    <p:sldId id="270" r:id="rId3"/>
    <p:sldId id="273" r:id="rId4"/>
    <p:sldId id="260" r:id="rId5"/>
    <p:sldId id="279" r:id="rId6"/>
    <p:sldId id="263" r:id="rId7"/>
    <p:sldId id="280" r:id="rId8"/>
    <p:sldId id="264" r:id="rId9"/>
    <p:sldId id="281" r:id="rId10"/>
    <p:sldId id="265" r:id="rId11"/>
    <p:sldId id="282" r:id="rId12"/>
    <p:sldId id="266" r:id="rId13"/>
    <p:sldId id="278" r:id="rId14"/>
    <p:sldId id="267" r:id="rId15"/>
    <p:sldId id="277" r:id="rId16"/>
    <p:sldId id="268" r:id="rId17"/>
    <p:sldId id="276" r:id="rId18"/>
    <p:sldId id="269" r:id="rId19"/>
    <p:sldId id="275" r:id="rId20"/>
    <p:sldId id="262" r:id="rId21"/>
    <p:sldId id="259" r:id="rId22"/>
    <p:sldId id="261" r:id="rId23"/>
    <p:sldId id="258" r:id="rId24"/>
    <p:sldId id="274" r:id="rId25"/>
    <p:sldId id="271" r:id="rId26"/>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7599" autoAdjust="0"/>
  </p:normalViewPr>
  <p:slideViewPr>
    <p:cSldViewPr>
      <p:cViewPr varScale="1">
        <p:scale>
          <a:sx n="71" d="100"/>
          <a:sy n="71" d="100"/>
        </p:scale>
        <p:origin x="-154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AB8D78D-68FE-4F86-A55F-F46CF6A0D0D5}" type="datetimeFigureOut">
              <a:rPr lang="cs-CZ"/>
              <a:pPr>
                <a:defRPr/>
              </a:pPr>
              <a:t>12.12.2011</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smtClean="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D08B3BE-79B4-4F33-9CD0-2681D6EA0359}" type="slidenum">
              <a:rPr lang="cs-CZ"/>
              <a:pPr>
                <a:defRPr/>
              </a:pPr>
              <a:t>‹#›</a:t>
            </a:fld>
            <a:endParaRPr 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2771"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cs-CZ" smtClean="0"/>
              <a:t>Znamení Berana je prvním znamením zvěrokruhu, je ten prvotní tvůrčí impuls, impulzivní energie, začátek rozvoje, procesu bytí nebo existence. Beran je prvním znamením horoskopu, které má svůj počátek v jarní rovnodennosti. Zvířecí symbol berana poměrně dobře vystihuje vlastnosti tohoto znamení, jako je temperament, smělost a bojovnost. Příliš zdůrazněné znamení vede k egocentrismu "já první", jsem, existuji. Vládcem znamení Berana je planeta Mars, která symbolizuje energii, zdraví bojovnost i vůdčí schopnosti. Lidé narození v tomto znamení jsou odvážní a ve většině situací života rozhodní. Do každé práce nebo akce se vrhají s nadšením a s důvěrou ve své schopnosti, ale často jim chybí rozvaha a trpělivost.</a:t>
            </a:r>
          </a:p>
          <a:p>
            <a:pPr eaLnBrk="1" hangingPunct="1">
              <a:spcBef>
                <a:spcPct val="0"/>
              </a:spcBef>
            </a:pPr>
            <a:endParaRPr lang="cs-CZ" smtClean="0"/>
          </a:p>
          <a:p>
            <a:pPr eaLnBrk="1" hangingPunct="1">
              <a:spcBef>
                <a:spcPct val="0"/>
              </a:spcBef>
            </a:pPr>
            <a:r>
              <a:rPr lang="cs-CZ" smtClean="0"/>
              <a:t>Mezi pozitivní vlastnosti berana patří odvaha, rozhodnost, cílevědomost, temperament, iniciativa, nadšení, činorodost, sebedůvěra, přímost, bojovnost, silná vůle a naopak slabiny jako je egocentrismus, poučování, netrpělivost, agrese, sobectví, arogance, bezohlednost, hádavost, tvrdohlavost, lenost, malichernost.</a:t>
            </a:r>
          </a:p>
          <a:p>
            <a:pPr eaLnBrk="1" hangingPunct="1">
              <a:spcBef>
                <a:spcPct val="0"/>
              </a:spcBef>
            </a:pPr>
            <a:endParaRPr lang="cs-CZ" sz="1000" smtClean="0"/>
          </a:p>
        </p:txBody>
      </p:sp>
      <p:sp>
        <p:nvSpPr>
          <p:cNvPr id="32772"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24DF8D-3A7D-49A4-8C40-696974A1749B}" type="slidenum">
              <a:rPr lang="cs-CZ" smtClean="0"/>
              <a:pPr/>
              <a:t>4</a:t>
            </a:fld>
            <a:endParaRPr lang="cs-CZ"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41987"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cs-CZ" smtClean="0"/>
              <a:t>Symbolické vyjádření tohoto znamení ukazuje na dvě ryby, které jsou spojené, ale snaží se plavat opačným směrem. Jedna ryba vystihuje skutečný svět, ta druhá je symbolem hloubek moří a citů. I tato představa vystihuje jedince zrozené ve znamení Ryb. Tito lidé bývají velice plaší a mívají zvláště v mladém věku nepřekonatelné zábrany ve styku s lidmi a dokonce i se stejně starými dětmi. Lidé narození ve znamení Ryb si ponechávají mnoho zábran do pozdního věku, i když je časem okolnosti donutí, aby si vypěstovali běžné návyky a zbavili se zbytečného strachu. U mnoha z nich se z těchto vlastností někdy vytvoří druh záměrné koketerie, protože si během života stihli všimnout, že jejich zdrženlivost a plachost je lidmi vlídně přijímána a že snadno dosáhnou svého právě touto nevýbojností. Ryby jsou vodní znamení kterým vládne Neptun. </a:t>
            </a:r>
          </a:p>
          <a:p>
            <a:pPr eaLnBrk="1" hangingPunct="1">
              <a:spcBef>
                <a:spcPct val="0"/>
              </a:spcBef>
            </a:pPr>
            <a:r>
              <a:rPr lang="cs-CZ" smtClean="0"/>
              <a:t> </a:t>
            </a:r>
          </a:p>
          <a:p>
            <a:pPr eaLnBrk="1" hangingPunct="1">
              <a:spcBef>
                <a:spcPct val="0"/>
              </a:spcBef>
            </a:pPr>
            <a:r>
              <a:rPr lang="cs-CZ" smtClean="0"/>
              <a:t> Mezi kladné rysy znamení patří soucit, obětavost, intuice, představivost, fantazie, přizpůsobivost a citlivost. Záporné vlastnosti ryb jsou sebeobětování, liknavost, přetvářka, rezignace, velikášství, nesamostatnost, ovlivnitelnost, lenivost. </a:t>
            </a:r>
          </a:p>
          <a:p>
            <a:pPr eaLnBrk="1" hangingPunct="1">
              <a:spcBef>
                <a:spcPct val="0"/>
              </a:spcBef>
            </a:pPr>
            <a:endParaRPr lang="cs-CZ" smtClean="0"/>
          </a:p>
        </p:txBody>
      </p:sp>
      <p:sp>
        <p:nvSpPr>
          <p:cNvPr id="41988"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EDAE61-58C2-483F-B129-2056632E60FD}" type="slidenum">
              <a:rPr lang="cs-CZ" smtClean="0"/>
              <a:pPr/>
              <a:t>21</a:t>
            </a:fld>
            <a:endParaRPr lang="cs-CZ"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43011"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cs-CZ" smtClean="0"/>
              <a:t>Lidé narození ve znamení Vodnáře jsou ovlivněni dvěma charakterově odlišnými planetami. Saturn jim dává klid, soustředění a vytrvalost, zatímco Uran jim působí neklid, originalitu a vznětlivost. Tyto vlastnosti se u nich málokdy vyskytují odděleně, ale jsou v jejich povaze obsaženy ve vyvážené směsi. Vodnář je společenské znamení. Jeho poslání je sdružovat vyspělé osobnosti a koordinovat jejich společenské potřeby. Vodnář je spojován s parlamentem. Naše společenské potřeby jsou harmonizovány stejnými potřebami těch ostatních. Lidé narození v tomto znamení se chtějí podělit o své ideály s okolním světem. Vzdušné znamení vodnář ovládá Uran. </a:t>
            </a:r>
          </a:p>
          <a:p>
            <a:pPr eaLnBrk="1" hangingPunct="1">
              <a:spcBef>
                <a:spcPct val="0"/>
              </a:spcBef>
            </a:pPr>
            <a:r>
              <a:rPr lang="cs-CZ" smtClean="0"/>
              <a:t> </a:t>
            </a:r>
          </a:p>
          <a:p>
            <a:pPr eaLnBrk="1" hangingPunct="1">
              <a:spcBef>
                <a:spcPct val="0"/>
              </a:spcBef>
            </a:pPr>
            <a:r>
              <a:rPr lang="cs-CZ" smtClean="0"/>
              <a:t> Vodnáři jsou velmi vynalézaví, otevření, dávají volný průběh intuici, svobodomyslnosti, mají skvělé mentální schopnosti, jsou originální, tolerantní a nezávislí. Mezi vlastnosti vodnáře dále patří nepřizpůsobivost, moralizování, pokrytectví, bezcitnost, nevyzpytatelnost, výstřednost a nezodpovědnost</a:t>
            </a:r>
          </a:p>
        </p:txBody>
      </p:sp>
      <p:sp>
        <p:nvSpPr>
          <p:cNvPr id="43012"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203221-1ECE-4DB2-8B77-404287E4AD0D}" type="slidenum">
              <a:rPr lang="cs-CZ" smtClean="0"/>
              <a:pPr/>
              <a:t>22</a:t>
            </a:fld>
            <a:endParaRPr lang="cs-CZ"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4403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cs-CZ" smtClean="0"/>
              <a:t>Lidé zrození veznamení Kozoroha mají v sobě ctižádost, opatrnost a trpělivost. Každý jedinec díky vzdělání (náboženský, filosofický systém) se dostává do mocenské pozice. Může dosáhnout společenského postavení nebo své duchovní identity. Tady vrcholí shromažďování všech sil. Znamení Kozoroha je ovládáno planetou Saturn, která dává lidem narozeným v tomto znamení klid, trpělivost, vytrvalost a ctižádost. Jsou to lidé příjemní i veselí, ale svou podstatou jsou nesmírně vážní a zodpovědní a všechno, čemu se budou věnovat, bude vycházet z těchto jejich postojů.</a:t>
            </a:r>
          </a:p>
          <a:p>
            <a:pPr eaLnBrk="1" hangingPunct="1">
              <a:spcBef>
                <a:spcPct val="0"/>
              </a:spcBef>
            </a:pPr>
            <a:r>
              <a:rPr lang="cs-CZ" smtClean="0"/>
              <a:t> </a:t>
            </a:r>
          </a:p>
          <a:p>
            <a:pPr eaLnBrk="1" hangingPunct="1">
              <a:spcBef>
                <a:spcPct val="0"/>
              </a:spcBef>
            </a:pPr>
            <a:r>
              <a:rPr lang="cs-CZ" smtClean="0"/>
              <a:t> Kozorozi jsou pracovití, opatrní, ctižádostiví, trpěliví, bystří mezi jejich hlavní vlastnosti patří loajalita, důvěryhodnost, odpovědnost, organizační talent, spořivost, přesnost, serióznost. Často bývají tajnůstkáři, propadají fanatismu, občas jsou lakomí a probouzí se vnich citový chlad. </a:t>
            </a:r>
          </a:p>
          <a:p>
            <a:pPr eaLnBrk="1" hangingPunct="1">
              <a:spcBef>
                <a:spcPct val="0"/>
              </a:spcBef>
            </a:pPr>
            <a:endParaRPr lang="cs-CZ" smtClean="0"/>
          </a:p>
        </p:txBody>
      </p:sp>
      <p:sp>
        <p:nvSpPr>
          <p:cNvPr id="44036"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351B07-9C63-486A-9F1C-266D6078485E}" type="slidenum">
              <a:rPr lang="cs-CZ" smtClean="0"/>
              <a:pPr/>
              <a:t>23</a:t>
            </a:fld>
            <a:endParaRPr 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379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cs-CZ" smtClean="0"/>
              <a:t>Býk je druhým znamením horoskopu a spadá do období, kdy je jaro v plné síle.Ve znamení býka dochází k zahušťování energie, zhmotňování. Je tu potřeba úsilí. Mezi býky je spousta výtvarných umělců a sochařů. Znamení Býka dává lidem, kteří se v něm narodili klidnou trpělivou povahu, cit a vztah ke všemu krásnému a příjemnému, co život poskytuje. Býci jsou často uzavření lidé, kteří se ani vůči nejlepším přátelům nezbavují zcela odstupu, i když vůbec nevyplývá z jejich domýšlivosti, ale spíš jim není dopřána radost vypovídat se. Býk patří k zemským znamením, které v sobě spojuje cit pro krásu vládnoucí planety Venuše a stálost. Působí silně, klidně a vyrovnaně. Ale jen do doby, než ho něco vyruší a ohrozí. Potom je lepší Býkům se vyhnout. </a:t>
            </a:r>
          </a:p>
          <a:p>
            <a:pPr eaLnBrk="1" hangingPunct="1">
              <a:spcBef>
                <a:spcPct val="0"/>
              </a:spcBef>
            </a:pPr>
            <a:r>
              <a:rPr lang="cs-CZ" smtClean="0"/>
              <a:t> </a:t>
            </a:r>
          </a:p>
          <a:p>
            <a:pPr eaLnBrk="1" hangingPunct="1">
              <a:spcBef>
                <a:spcPct val="0"/>
              </a:spcBef>
            </a:pPr>
            <a:r>
              <a:rPr lang="cs-CZ" smtClean="0"/>
              <a:t> Mezi pozitivní vlastnosti býka patří praktičnost, stálost, vytrvalost, trpělivost, tvořivost, houževnatost, smyslnost, důslednost, dobrota, naopak pochlubit se může i poživačnost, tvrdohlavost, dogmatismus, fanatismus, nesnášenlivost, pohodlnost, nenasytnost.</a:t>
            </a:r>
          </a:p>
          <a:p>
            <a:pPr eaLnBrk="1" hangingPunct="1">
              <a:spcBef>
                <a:spcPct val="0"/>
              </a:spcBef>
            </a:pPr>
            <a:endParaRPr lang="cs-CZ" smtClean="0"/>
          </a:p>
        </p:txBody>
      </p:sp>
      <p:sp>
        <p:nvSpPr>
          <p:cNvPr id="33796"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1CC57D-958D-4602-9DF8-CB1214939AD0}" type="slidenum">
              <a:rPr lang="cs-CZ" smtClean="0"/>
              <a:pPr/>
              <a:t>6</a:t>
            </a:fld>
            <a:endParaRPr 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481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cs-CZ" smtClean="0"/>
              <a:t>Blíženci jsou znamení vzdušné a proměnlivé, doménou blíženců je oblast komunikace, jsou to lidé kteří se s obrovskou jistotou pohybují v prostředí, ve kterém vyrostli. Jsou to velmi inteligentní a bystří lidé, kteří mají zájem o všechno dění, a velmi rychle se orientují v každé situaci, jsou přístupní všem novinkám, velmi často ale narážejí na nepochopení konzervativnějších spoluobčanů. Jsou obdařeni mentálních schopností a rotace kolem nejbližšího prostoru, kolem domova, nejbližších příbuzných, známých, sourozenců, spolužáků. Blíženci patří k vzdušným znamením, s vládcem znamení Merkurem.</a:t>
            </a:r>
          </a:p>
          <a:p>
            <a:pPr eaLnBrk="1" hangingPunct="1">
              <a:spcBef>
                <a:spcPct val="0"/>
              </a:spcBef>
            </a:pPr>
            <a:r>
              <a:rPr lang="cs-CZ" smtClean="0"/>
              <a:t> </a:t>
            </a:r>
          </a:p>
          <a:p>
            <a:pPr eaLnBrk="1" hangingPunct="1">
              <a:spcBef>
                <a:spcPct val="0"/>
              </a:spcBef>
            </a:pPr>
            <a:r>
              <a:rPr lang="cs-CZ" smtClean="0"/>
              <a:t>Jsou adaptabiliní, společenští, všestranní, zvídaví, přátelští, komunikativní, rozmanití a vtipní. K nepříliš silným stránkám patří nevyzpytatelnost, povrchnost, nezodpovědnost, dětinskost, naivita, pletichaření, nestálost, nedůslednost, upovídanost, nespolehlivost. </a:t>
            </a:r>
          </a:p>
          <a:p>
            <a:pPr eaLnBrk="1" hangingPunct="1">
              <a:spcBef>
                <a:spcPct val="0"/>
              </a:spcBef>
            </a:pPr>
            <a:endParaRPr lang="cs-CZ" smtClean="0"/>
          </a:p>
        </p:txBody>
      </p:sp>
      <p:sp>
        <p:nvSpPr>
          <p:cNvPr id="34820"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0C49FD-8607-41B8-B08A-DA206FA205E8}" type="slidenum">
              <a:rPr lang="cs-CZ" smtClean="0"/>
              <a:pPr/>
              <a:t>8</a:t>
            </a:fld>
            <a:endParaRPr 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5843"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cs-CZ" smtClean="0"/>
              <a:t> Znamení Raka je velmi dobře vystiženo jeho symbolem. Rak má měkké a snadno zranitelné tělo, které však chrání tvrdý krunýř. K cíli se přibližuje nepřímo. Nebojuje, není agresivní a když jednou něco získá, pak si to udrží. Znamení Raka je ovládáno Měsícem, který dává lidem narozeným v tomto znamení, zvláštní, výrazně citové založení, a tím i značnou zdrženlivost až nesmělost. Jejich rozum, myšlení i chování je velmi závislé na náladách, a proto se rádi upínají na silnější osobnosti a volí si i partnery, kteří jim poskytnou oporu. Tito lidé milují svůj domov, rodiče i vlastní rodinu, ale bývají vláčeni svými romantickými sny a proměnlivostí svých nálad, že ani nemohou, přes svůj vrozený ostych, zůstat věrní svému milovanému partnerovi.</a:t>
            </a:r>
          </a:p>
          <a:p>
            <a:pPr eaLnBrk="1" hangingPunct="1">
              <a:spcBef>
                <a:spcPct val="0"/>
              </a:spcBef>
            </a:pPr>
            <a:r>
              <a:rPr lang="cs-CZ" smtClean="0"/>
              <a:t> </a:t>
            </a:r>
          </a:p>
          <a:p>
            <a:pPr eaLnBrk="1" hangingPunct="1">
              <a:spcBef>
                <a:spcPct val="0"/>
              </a:spcBef>
            </a:pPr>
            <a:r>
              <a:rPr lang="cs-CZ" smtClean="0"/>
              <a:t> Mezi kladné rysy raka patří soucit, vnímavost, citlivost, představivost, laskavost, starostlivost, péče o rodinu. Rakovi nedostatky jsou manipulace, citové vydírání, kritika, pomlouvání, předpojatost, závist, ustaranost, nedůtklivost, náladovost, přecitlivělost. </a:t>
            </a:r>
          </a:p>
          <a:p>
            <a:pPr eaLnBrk="1" hangingPunct="1">
              <a:spcBef>
                <a:spcPct val="0"/>
              </a:spcBef>
            </a:pPr>
            <a:endParaRPr lang="cs-CZ" smtClean="0"/>
          </a:p>
        </p:txBody>
      </p:sp>
      <p:sp>
        <p:nvSpPr>
          <p:cNvPr id="35844"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7F79C6-59CE-49CD-9881-E7EACB2648C2}" type="slidenum">
              <a:rPr lang="cs-CZ" smtClean="0"/>
              <a:pPr/>
              <a:t>10</a:t>
            </a:fld>
            <a:endParaRPr lang="cs-CZ"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6867"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cs-CZ" smtClean="0"/>
              <a:t> Lev symbolizuje v přírodě krále zvířat a tak se chovají i lidé zrození v tomto znamení. Chtějí zářit, být obdivováni a dominovat nad svým okolím. U lvů není jistota příliš rozvinutá a opatřuje si ji na úkor někoho jiného, tím, že hraje divadlo, učí se tvořit. Chce získat pocit jistoty na úkor druhých. Při špatném ozáření jejich Slunce jinými planetami se může stát, že se jejich hrdost změní v pýchu a jejich autorita v aroganci. Pak se stává, že svou vůli prosazují na úkor druhých a uplatňují ji nejen "lvím" způsobem přímo, ale i zlomyslným zadáctvím a postupují v tom tak dlouho, dokud nedosáhnou svého.</a:t>
            </a:r>
          </a:p>
          <a:p>
            <a:pPr eaLnBrk="1" hangingPunct="1">
              <a:spcBef>
                <a:spcPct val="0"/>
              </a:spcBef>
            </a:pPr>
            <a:r>
              <a:rPr lang="cs-CZ" smtClean="0"/>
              <a:t> </a:t>
            </a:r>
          </a:p>
          <a:p>
            <a:pPr eaLnBrk="1" hangingPunct="1">
              <a:spcBef>
                <a:spcPct val="0"/>
              </a:spcBef>
            </a:pPr>
            <a:r>
              <a:rPr lang="cs-CZ" smtClean="0"/>
              <a:t> Zástupci tohoto znamení jsou sebejistí, velkorysý, podnikavý, důstojní a společenští, neustálé také poučují druhé, závidí, jsou domýšlivý, pyšní, arogantní, vznětlivý a mají neustálou potřebu dominovat.</a:t>
            </a:r>
          </a:p>
        </p:txBody>
      </p:sp>
      <p:sp>
        <p:nvSpPr>
          <p:cNvPr id="36868"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79A9C2D-AE01-43F1-8AC7-DB6722EB0D75}" type="slidenum">
              <a:rPr lang="cs-CZ" smtClean="0"/>
              <a:pPr/>
              <a:t>12</a:t>
            </a:fld>
            <a:endParaRPr lang="cs-CZ"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7891"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cs-CZ" smtClean="0"/>
              <a:t> Panna je plodná, silná, čistá, soběstačná, realistická, pracovitá a mocná osobnost. Často usměrňuje emoce a snaží se vše zvládnout pomocí technik. Jde o rozlišování, hodnocení toho, co děláme, provádí analýzu. Sebekritika, která je prvním stupněm polepšení sebe sama. Výrazným rysem lidí narozených ve znamení Panny je smysl pro pořádek a systém. Jsou to lidé praktičtí a mají velké konstrukční a manuální schopnosti a dovedou se vždy plně soustředit na své úkoly. Bývají okouzleni domyšlenými a fungujícími systémy a sami se snaží, aby kolem nich bylo všechno správně uspořádáno, protože pořádek jim usnadňuje a zrychluje práci. Tento jejich rys by se mohl změnit až k pedanterii.Panna je zemské znamení s vládcem Markurem. </a:t>
            </a:r>
          </a:p>
          <a:p>
            <a:pPr eaLnBrk="1" hangingPunct="1">
              <a:spcBef>
                <a:spcPct val="0"/>
              </a:spcBef>
            </a:pPr>
            <a:r>
              <a:rPr lang="cs-CZ" smtClean="0"/>
              <a:t> </a:t>
            </a:r>
          </a:p>
          <a:p>
            <a:pPr eaLnBrk="1" hangingPunct="1">
              <a:spcBef>
                <a:spcPct val="0"/>
              </a:spcBef>
            </a:pPr>
            <a:r>
              <a:rPr lang="cs-CZ" smtClean="0"/>
              <a:t> Má velice jemné způsoby, její kladné vlastnosti jsou spolehlivost, důslednost, systematičnost, praktičnost a metodická mysl. Bývá často kritická k okolí, poučuje, je spořivá, urážlivá, bojácná, necitelná a posedlá danými cíly.</a:t>
            </a:r>
          </a:p>
          <a:p>
            <a:pPr eaLnBrk="1" hangingPunct="1">
              <a:spcBef>
                <a:spcPct val="0"/>
              </a:spcBef>
            </a:pPr>
            <a:endParaRPr lang="cs-CZ" smtClean="0"/>
          </a:p>
        </p:txBody>
      </p:sp>
      <p:sp>
        <p:nvSpPr>
          <p:cNvPr id="37892"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9048E7-4915-460B-B457-B28C4C44C740}" type="slidenum">
              <a:rPr lang="cs-CZ" smtClean="0"/>
              <a:pPr/>
              <a:t>14</a:t>
            </a:fld>
            <a:endParaRPr lang="cs-CZ"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891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cs-CZ" smtClean="0"/>
              <a:t>Váhy jsou začátek vyššího celku, kolektivismu, idealistických principů, ale také princip směny, výměny, komunikace. Je to princip rovnocennosti. Nastolují společné hodnoty, společný systém hodnot, ideálů, životního standartu. Lidé narození v tomto znamení potřebují harmonii a dokonalost a proto se nedokáží rozhodnout. Uvědomují si totiž, že svým rozhodnutím se připraví o jednu z možností. Váhy jsou upřímní, poctiví a slušní a ze všeho nejméně snášejí hlučné, neomalené nebo vulgární jednání a chování. Váhy jsou vzdušné znamení s vládcem Venuší. </a:t>
            </a:r>
          </a:p>
          <a:p>
            <a:pPr eaLnBrk="1" hangingPunct="1">
              <a:spcBef>
                <a:spcPct val="0"/>
              </a:spcBef>
            </a:pPr>
            <a:r>
              <a:rPr lang="cs-CZ" smtClean="0"/>
              <a:t> </a:t>
            </a:r>
          </a:p>
          <a:p>
            <a:pPr eaLnBrk="1" hangingPunct="1">
              <a:spcBef>
                <a:spcPct val="0"/>
              </a:spcBef>
            </a:pPr>
            <a:r>
              <a:rPr lang="cs-CZ" smtClean="0"/>
              <a:t> Mezi pozitivní stánky patří smysl pro diplomacii, eleganci, spravedlnost, rovnoprávnost, krásu a harmonii, logické myšlení, takt, společenskost, přizpůsobivost. Slabinamy jako je lichocení, koketérie, nerozhodnost, domýšlivost, samolibost, nesamostatnost a přelétavost také často oplývají.</a:t>
            </a:r>
          </a:p>
          <a:p>
            <a:pPr eaLnBrk="1" hangingPunct="1">
              <a:spcBef>
                <a:spcPct val="0"/>
              </a:spcBef>
            </a:pPr>
            <a:endParaRPr lang="cs-CZ" smtClean="0"/>
          </a:p>
        </p:txBody>
      </p:sp>
      <p:sp>
        <p:nvSpPr>
          <p:cNvPr id="38916"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D7255C7-5594-4BA7-BBB5-D855C55A7D9D}" type="slidenum">
              <a:rPr lang="cs-CZ" smtClean="0"/>
              <a:pPr/>
              <a:t>16</a:t>
            </a:fld>
            <a:endParaRPr lang="cs-CZ"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993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cs-CZ" smtClean="0"/>
              <a:t> Ze všech dvanácti znamení má Štír nejhorší pověst. Je to však tím, že je obvykle chybně vykládán. Štír se touží identifikovat s někým druhým, nerozplynout se v něm, ale zachovat si právě nabytou identitu. Schopnost regenerace a silná vůle jsou typické vlastnosti Štíra. Dnešní symbol štíra vystihuje samotáře, který se nebojí vydat se do temných zákoutí své duše. Obyčejně není agresivní, pokud ho necháte v klidu. Jsou to lidé zvláštních krajností. Umějí být nesmírně laskaví a obětaví k přátelům, ale pokud k někomu zaujmou negativní stanovisko, jsou vůči němu skrytě nebo i zjevně krutí. Málokdy se dá předem odhadnout jejich reakce a je možné, že ji sami předem neznají. Dobro, které dovedou na jedné straně působit je bezmezné, ale v hněvu jsou stejně důslední až neúprosní. Štír je vodní znamení, s vládcem planetou Pluto.</a:t>
            </a:r>
          </a:p>
          <a:p>
            <a:pPr eaLnBrk="1" hangingPunct="1">
              <a:spcBef>
                <a:spcPct val="0"/>
              </a:spcBef>
            </a:pPr>
            <a:r>
              <a:rPr lang="cs-CZ" smtClean="0"/>
              <a:t> </a:t>
            </a:r>
          </a:p>
          <a:p>
            <a:pPr eaLnBrk="1" hangingPunct="1">
              <a:spcBef>
                <a:spcPct val="0"/>
              </a:spcBef>
            </a:pPr>
            <a:r>
              <a:rPr lang="cs-CZ" smtClean="0"/>
              <a:t> Soucit, silná vůle, vytrvalost, trpělivost, odvaha, schopnost regenerace, věrnost, houževnatost a citová hloubka, to je pozitivní chrakteristika štíra, naopak mezi jeho slabiny patří přetvářka, nedůvěřivost, bezohlednost, přílišné sebeanalyzování, sebezničující tendence, žárlivost, fanatismus, negativismus, tajnůstkářství, pomstychtivost.</a:t>
            </a:r>
          </a:p>
          <a:p>
            <a:pPr eaLnBrk="1" hangingPunct="1">
              <a:spcBef>
                <a:spcPct val="0"/>
              </a:spcBef>
            </a:pPr>
            <a:endParaRPr lang="cs-CZ" smtClean="0"/>
          </a:p>
        </p:txBody>
      </p:sp>
      <p:sp>
        <p:nvSpPr>
          <p:cNvPr id="39940"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C3B205-3B42-4674-82C9-4C91879DF90B}" type="slidenum">
              <a:rPr lang="cs-CZ" smtClean="0"/>
              <a:pPr/>
              <a:t>18</a:t>
            </a:fld>
            <a:endParaRPr lang="cs-CZ"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40963"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cs-CZ" smtClean="0"/>
              <a:t>Lidé narození ve znamení Střelce nesou pečeť vládce svého znamení Jupitera, který symbolizuje spravedlnost a štěstí. Jsou proto optimističtější, aktivní, společenští a velice upřímní, někdy do té míry, že jejich přímost zraňuje druhé, aniž by si toho byli vědomi. K jejich povahové výbavě nepatří kousavá satira nebo zlomyslnost, ale z jejich představy o spravedlnosti vyplývá, že si lidé zaslouží znát pravdu. Střelec směřuje svůj luk na vzdálený cíl a následně se za svým šípem vydává. Ne vždy svůj původní cíl najde, protože ho na cestě zaujme něco jiného a zajímavějšího. I lidé zrození v tomto znamení se s odhodláním a optimismem vydávají na cesty a hledají nová dobrodružství. Mají mnoho cílů a ne vždy k nim dorazí. </a:t>
            </a:r>
          </a:p>
          <a:p>
            <a:pPr eaLnBrk="1" hangingPunct="1">
              <a:spcBef>
                <a:spcPct val="0"/>
              </a:spcBef>
            </a:pPr>
            <a:r>
              <a:rPr lang="cs-CZ" smtClean="0"/>
              <a:t> </a:t>
            </a:r>
          </a:p>
          <a:p>
            <a:pPr eaLnBrk="1" hangingPunct="1">
              <a:spcBef>
                <a:spcPct val="0"/>
              </a:spcBef>
            </a:pPr>
            <a:r>
              <a:rPr lang="cs-CZ" smtClean="0"/>
              <a:t> Mezi kladné rysy patří nadšení, optimismus, intuice, idealismus, spravedlnost, dobrodružná povaha, nezávislost, šlechetnost, důstojnost, štědrost, upřímnost a tolerance. Střelci díky svým cílům často neplní sliby, jsou netaktní, domýšlivý, lehkomyslní, nezodpovědní a často se chovají nadřazeně.</a:t>
            </a:r>
          </a:p>
          <a:p>
            <a:pPr eaLnBrk="1" hangingPunct="1">
              <a:spcBef>
                <a:spcPct val="0"/>
              </a:spcBef>
            </a:pPr>
            <a:endParaRPr lang="cs-CZ" smtClean="0"/>
          </a:p>
        </p:txBody>
      </p:sp>
      <p:sp>
        <p:nvSpPr>
          <p:cNvPr id="40964"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A4D2A1D-E480-4D56-8A4D-4E1F71B58422}" type="slidenum">
              <a:rPr lang="cs-CZ" smtClean="0"/>
              <a:pPr/>
              <a:t>20</a:t>
            </a:fld>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4" name="Obrázek 3" descr="zod.gif"/>
          <p:cNvPicPr>
            <a:picLocks noChangeAspect="1"/>
          </p:cNvPicPr>
          <p:nvPr userDrawn="1"/>
        </p:nvPicPr>
        <p:blipFill>
          <a:blip r:embed="rId2" cstate="print">
            <a:duotone>
              <a:schemeClr val="accent6">
                <a:shade val="45000"/>
                <a:satMod val="135000"/>
              </a:schemeClr>
              <a:prstClr val="white"/>
            </a:duotone>
            <a:lum bright="20000"/>
          </a:blip>
          <a:stretch>
            <a:fillRect/>
          </a:stretch>
        </p:blipFill>
        <p:spPr>
          <a:xfrm>
            <a:off x="2071670" y="928671"/>
            <a:ext cx="4643470" cy="4643471"/>
          </a:xfrm>
          <a:prstGeom prst="ellipse">
            <a:avLst/>
          </a:prstGeom>
          <a:solidFill>
            <a:schemeClr val="accent6">
              <a:lumMod val="40000"/>
              <a:lumOff val="60000"/>
            </a:schemeClr>
          </a:solidFill>
          <a:ln>
            <a:solidFill>
              <a:schemeClr val="accent6">
                <a:lumMod val="75000"/>
              </a:schemeClr>
            </a:solidFill>
          </a:ln>
        </p:spPr>
      </p:pic>
      <p:sp>
        <p:nvSpPr>
          <p:cNvPr id="5" name="Obdélník 4"/>
          <p:cNvSpPr/>
          <p:nvPr userDrawn="1"/>
        </p:nvSpPr>
        <p:spPr>
          <a:xfrm>
            <a:off x="0" y="0"/>
            <a:ext cx="428625" cy="68580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6" name="Obdélník 5"/>
          <p:cNvSpPr/>
          <p:nvPr userDrawn="1"/>
        </p:nvSpPr>
        <p:spPr>
          <a:xfrm>
            <a:off x="8715375" y="0"/>
            <a:ext cx="428625" cy="68580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2" name="Nadpis 1"/>
          <p:cNvSpPr>
            <a:spLocks noGrp="1"/>
          </p:cNvSpPr>
          <p:nvPr>
            <p:ph type="ctrTitle"/>
          </p:nvPr>
        </p:nvSpPr>
        <p:spPr>
          <a:xfrm>
            <a:off x="685800" y="2130427"/>
            <a:ext cx="7772400" cy="1470025"/>
          </a:xfrm>
        </p:spPr>
        <p:txBody>
          <a:bodyPr/>
          <a:lstStyle>
            <a:lvl1pPr>
              <a:defRPr>
                <a:solidFill>
                  <a:schemeClr val="accent6">
                    <a:lumMod val="50000"/>
                  </a:schemeClr>
                </a:solidFill>
              </a:defRPr>
            </a:lvl1pPr>
          </a:lstStyle>
          <a:p>
            <a:r>
              <a:rPr lang="cs-CZ" dirty="0" smtClean="0"/>
              <a:t>Klepnutím lze upravit styl předlohy nadpisů.</a:t>
            </a:r>
            <a:endParaRPr lang="cs-CZ" dirty="0"/>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accent6">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smtClean="0"/>
              <a:t>Klepnutím lze upravit styl předlohy podnadpisů.</a:t>
            </a:r>
            <a:endParaRPr lang="cs-CZ" dirty="0"/>
          </a:p>
        </p:txBody>
      </p:sp>
      <p:sp>
        <p:nvSpPr>
          <p:cNvPr id="7" name="Zástupný symbol pro datum 3"/>
          <p:cNvSpPr>
            <a:spLocks noGrp="1"/>
          </p:cNvSpPr>
          <p:nvPr>
            <p:ph type="dt" sz="half" idx="10"/>
          </p:nvPr>
        </p:nvSpPr>
        <p:spPr/>
        <p:txBody>
          <a:bodyPr/>
          <a:lstStyle>
            <a:lvl1pPr>
              <a:defRPr/>
            </a:lvl1pPr>
          </a:lstStyle>
          <a:p>
            <a:pPr>
              <a:defRPr/>
            </a:pPr>
            <a:fld id="{E2508EE5-B7C8-4588-8976-81C404633877}" type="datetimeFigureOut">
              <a:rPr lang="cs-CZ"/>
              <a:pPr>
                <a:defRPr/>
              </a:pPr>
              <a:t>12.12.2011</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099F08D9-8080-4CC6-AD9E-604E6B8A7A8C}" type="slidenum">
              <a:rPr lang="cs-CZ"/>
              <a:pPr>
                <a:defRPr/>
              </a:pPr>
              <a:t>‹#›</a:t>
            </a:fld>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52C96090-1CAA-48EB-B631-5D6FDE36B03C}" type="datetimeFigureOut">
              <a:rPr lang="cs-CZ"/>
              <a:pPr>
                <a:defRPr/>
              </a:pPr>
              <a:t>12.12.2011</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C0F08698-288E-48C2-8A33-A979645414CE}"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40"/>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40"/>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3E9B24E2-686C-45B0-A604-9541EC9ACDAA}" type="datetimeFigureOut">
              <a:rPr lang="cs-CZ"/>
              <a:pPr>
                <a:defRPr/>
              </a:pPr>
              <a:t>12.12.2011</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CA3F4C2-2724-45F9-9E0A-B629DA3F6D53}"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4" name="Obrázek 3" descr="zod.gif"/>
          <p:cNvPicPr>
            <a:picLocks noChangeAspect="1"/>
          </p:cNvPicPr>
          <p:nvPr userDrawn="1"/>
        </p:nvPicPr>
        <p:blipFill>
          <a:blip r:embed="rId2" cstate="print">
            <a:duotone>
              <a:schemeClr val="accent6">
                <a:shade val="45000"/>
                <a:satMod val="135000"/>
              </a:schemeClr>
              <a:prstClr val="white"/>
            </a:duotone>
            <a:lum bright="20000"/>
          </a:blip>
          <a:stretch>
            <a:fillRect/>
          </a:stretch>
        </p:blipFill>
        <p:spPr>
          <a:xfrm>
            <a:off x="2000232" y="1357299"/>
            <a:ext cx="4572032" cy="4572032"/>
          </a:xfrm>
          <a:prstGeom prst="ellipse">
            <a:avLst/>
          </a:prstGeom>
          <a:solidFill>
            <a:schemeClr val="accent6">
              <a:lumMod val="40000"/>
              <a:lumOff val="60000"/>
            </a:schemeClr>
          </a:solidFill>
          <a:ln>
            <a:solidFill>
              <a:schemeClr val="accent6">
                <a:lumMod val="75000"/>
              </a:schemeClr>
            </a:solidFill>
          </a:ln>
        </p:spPr>
      </p:pic>
      <p:sp>
        <p:nvSpPr>
          <p:cNvPr id="5" name="Obdélník 4"/>
          <p:cNvSpPr/>
          <p:nvPr userDrawn="1"/>
        </p:nvSpPr>
        <p:spPr>
          <a:xfrm>
            <a:off x="0" y="0"/>
            <a:ext cx="428625" cy="68580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6" name="Obdélník 5"/>
          <p:cNvSpPr/>
          <p:nvPr userDrawn="1"/>
        </p:nvSpPr>
        <p:spPr>
          <a:xfrm>
            <a:off x="8715375" y="0"/>
            <a:ext cx="428625" cy="68580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2" name="Nadpis 1"/>
          <p:cNvSpPr>
            <a:spLocks noGrp="1"/>
          </p:cNvSpPr>
          <p:nvPr>
            <p:ph type="title"/>
          </p:nvPr>
        </p:nvSpPr>
        <p:spPr>
          <a:xfrm>
            <a:off x="457200" y="214290"/>
            <a:ext cx="8229600" cy="1357322"/>
          </a:xfrm>
        </p:spPr>
        <p:txBody>
          <a:bodyPr>
            <a:noAutofit/>
          </a:bodyPr>
          <a:lstStyle>
            <a:lvl1pPr>
              <a:defRPr sz="4800"/>
            </a:lvl1pPr>
          </a:lstStyle>
          <a:p>
            <a:r>
              <a:rPr lang="cs-CZ" dirty="0" smtClean="0"/>
              <a:t>Klepnutím lze upravit styl předlohy nadpisů.</a:t>
            </a:r>
            <a:endParaRPr lang="cs-CZ" dirty="0"/>
          </a:p>
        </p:txBody>
      </p:sp>
      <p:sp>
        <p:nvSpPr>
          <p:cNvPr id="3" name="Zástupný symbol pro obsah 2"/>
          <p:cNvSpPr>
            <a:spLocks noGrp="1"/>
          </p:cNvSpPr>
          <p:nvPr>
            <p:ph idx="1"/>
          </p:nvPr>
        </p:nvSpPr>
        <p:spPr>
          <a:xfrm>
            <a:off x="500034" y="1428737"/>
            <a:ext cx="8229600" cy="4411675"/>
          </a:xfrm>
        </p:spPr>
        <p:txBody>
          <a:body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7" name="Zástupný symbol pro datum 3"/>
          <p:cNvSpPr>
            <a:spLocks noGrp="1"/>
          </p:cNvSpPr>
          <p:nvPr>
            <p:ph type="dt" sz="half" idx="10"/>
          </p:nvPr>
        </p:nvSpPr>
        <p:spPr/>
        <p:txBody>
          <a:bodyPr/>
          <a:lstStyle>
            <a:lvl1pPr>
              <a:defRPr/>
            </a:lvl1pPr>
          </a:lstStyle>
          <a:p>
            <a:pPr>
              <a:defRPr/>
            </a:pPr>
            <a:fld id="{A8D7F927-1D6E-4721-8F60-F52B39C6C7F9}" type="datetimeFigureOut">
              <a:rPr lang="cs-CZ"/>
              <a:pPr>
                <a:defRPr/>
              </a:pPr>
              <a:t>12.12.2011</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FB4B5FAD-E9DF-418F-86C8-85BADB894FF1}" type="slidenum">
              <a:rPr lang="cs-CZ"/>
              <a:pPr>
                <a:defRPr/>
              </a:pPr>
              <a:t>‹#›</a:t>
            </a:fld>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2"/>
            <a:ext cx="7772400" cy="1362074"/>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35F3C169-01AA-41DC-AA80-E0799A6A1FE9}" type="datetimeFigureOut">
              <a:rPr lang="cs-CZ"/>
              <a:pPr>
                <a:defRPr/>
              </a:pPr>
              <a:t>12.12.2011</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0F2596A9-82D2-4F80-919A-295E9CF66F45}"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536F4C79-790A-49E0-A8FB-C9A02496EAE2}" type="datetimeFigureOut">
              <a:rPr lang="cs-CZ"/>
              <a:pPr>
                <a:defRPr/>
              </a:pPr>
              <a:t>12.12.2011</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AC44DD89-C1C8-45C4-92AD-2298B2C77FE0}"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7" name="Obrázek 6" descr="zod.gif"/>
          <p:cNvPicPr>
            <a:picLocks noChangeAspect="1"/>
          </p:cNvPicPr>
          <p:nvPr userDrawn="1"/>
        </p:nvPicPr>
        <p:blipFill>
          <a:blip r:embed="rId2" cstate="print">
            <a:duotone>
              <a:schemeClr val="accent6">
                <a:shade val="45000"/>
                <a:satMod val="135000"/>
              </a:schemeClr>
              <a:prstClr val="white"/>
            </a:duotone>
            <a:lum bright="20000"/>
          </a:blip>
          <a:stretch>
            <a:fillRect/>
          </a:stretch>
        </p:blipFill>
        <p:spPr>
          <a:xfrm>
            <a:off x="2214546" y="1428737"/>
            <a:ext cx="4643470" cy="4643471"/>
          </a:xfrm>
          <a:prstGeom prst="ellipse">
            <a:avLst/>
          </a:prstGeom>
          <a:solidFill>
            <a:schemeClr val="accent6">
              <a:lumMod val="40000"/>
              <a:lumOff val="60000"/>
            </a:schemeClr>
          </a:solidFill>
          <a:ln>
            <a:solidFill>
              <a:schemeClr val="accent6">
                <a:lumMod val="75000"/>
              </a:schemeClr>
            </a:solidFill>
          </a:ln>
        </p:spPr>
      </p:pic>
      <p:sp>
        <p:nvSpPr>
          <p:cNvPr id="8" name="Obdélník 7"/>
          <p:cNvSpPr/>
          <p:nvPr userDrawn="1"/>
        </p:nvSpPr>
        <p:spPr>
          <a:xfrm>
            <a:off x="0" y="0"/>
            <a:ext cx="428625" cy="68580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9" name="Obdélník 8"/>
          <p:cNvSpPr/>
          <p:nvPr userDrawn="1"/>
        </p:nvSpPr>
        <p:spPr>
          <a:xfrm>
            <a:off x="8715375" y="0"/>
            <a:ext cx="428625" cy="68580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2" name="Nadpis 1"/>
          <p:cNvSpPr>
            <a:spLocks noGrp="1"/>
          </p:cNvSpPr>
          <p:nvPr>
            <p:ph type="title"/>
          </p:nvPr>
        </p:nvSpPr>
        <p:spPr/>
        <p:txBody>
          <a:bodyPr/>
          <a:lstStyle>
            <a:lvl1pPr>
              <a:defRPr/>
            </a:lvl1pPr>
          </a:lstStyle>
          <a:p>
            <a:r>
              <a:rPr lang="cs-CZ" dirty="0" smtClean="0"/>
              <a:t>Klepnutím lze upravit styl předlohy nadpisů.</a:t>
            </a:r>
            <a:endParaRPr lang="cs-CZ" dirty="0"/>
          </a:p>
        </p:txBody>
      </p:sp>
      <p:sp>
        <p:nvSpPr>
          <p:cNvPr id="3" name="Zástupný symbol pro text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8"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10" name="Zástupný symbol pro datum 6"/>
          <p:cNvSpPr>
            <a:spLocks noGrp="1"/>
          </p:cNvSpPr>
          <p:nvPr>
            <p:ph type="dt" sz="half" idx="10"/>
          </p:nvPr>
        </p:nvSpPr>
        <p:spPr/>
        <p:txBody>
          <a:bodyPr/>
          <a:lstStyle>
            <a:lvl1pPr>
              <a:defRPr/>
            </a:lvl1pPr>
          </a:lstStyle>
          <a:p>
            <a:pPr>
              <a:defRPr/>
            </a:pPr>
            <a:fld id="{699A12BE-8191-4F09-A373-5CF63BC9B365}" type="datetimeFigureOut">
              <a:rPr lang="cs-CZ"/>
              <a:pPr>
                <a:defRPr/>
              </a:pPr>
              <a:t>12.12.2011</a:t>
            </a:fld>
            <a:endParaRPr lang="cs-CZ"/>
          </a:p>
        </p:txBody>
      </p:sp>
      <p:sp>
        <p:nvSpPr>
          <p:cNvPr id="11" name="Zástupný symbol pro zápatí 7"/>
          <p:cNvSpPr>
            <a:spLocks noGrp="1"/>
          </p:cNvSpPr>
          <p:nvPr>
            <p:ph type="ftr" sz="quarter" idx="11"/>
          </p:nvPr>
        </p:nvSpPr>
        <p:spPr/>
        <p:txBody>
          <a:bodyPr/>
          <a:lstStyle>
            <a:lvl1pPr>
              <a:defRPr/>
            </a:lvl1pPr>
          </a:lstStyle>
          <a:p>
            <a:pPr>
              <a:defRPr/>
            </a:pPr>
            <a:endParaRPr lang="cs-CZ"/>
          </a:p>
        </p:txBody>
      </p:sp>
      <p:sp>
        <p:nvSpPr>
          <p:cNvPr id="12" name="Zástupný symbol pro číslo snímku 8"/>
          <p:cNvSpPr>
            <a:spLocks noGrp="1"/>
          </p:cNvSpPr>
          <p:nvPr>
            <p:ph type="sldNum" sz="quarter" idx="12"/>
          </p:nvPr>
        </p:nvSpPr>
        <p:spPr/>
        <p:txBody>
          <a:bodyPr/>
          <a:lstStyle>
            <a:lvl1pPr>
              <a:defRPr/>
            </a:lvl1pPr>
          </a:lstStyle>
          <a:p>
            <a:pPr>
              <a:defRPr/>
            </a:pPr>
            <a:fld id="{3380133E-B6F8-40BD-83B3-36AD4CF2D7E5}" type="slidenum">
              <a:rPr lang="cs-CZ"/>
              <a:pPr>
                <a:defRPr/>
              </a:pPr>
              <a:t>‹#›</a:t>
            </a:fld>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Obdélník 2"/>
          <p:cNvSpPr/>
          <p:nvPr userDrawn="1"/>
        </p:nvSpPr>
        <p:spPr>
          <a:xfrm>
            <a:off x="0" y="0"/>
            <a:ext cx="428625" cy="68580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4" name="Obdélník 3"/>
          <p:cNvSpPr/>
          <p:nvPr userDrawn="1"/>
        </p:nvSpPr>
        <p:spPr>
          <a:xfrm>
            <a:off x="8715375" y="0"/>
            <a:ext cx="428625" cy="68580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2" name="Nadpis 1"/>
          <p:cNvSpPr>
            <a:spLocks noGrp="1"/>
          </p:cNvSpPr>
          <p:nvPr>
            <p:ph type="title"/>
          </p:nvPr>
        </p:nvSpPr>
        <p:spPr/>
        <p:txBody>
          <a:bodyPr/>
          <a:lstStyle/>
          <a:p>
            <a:r>
              <a:rPr lang="cs-CZ" smtClean="0"/>
              <a:t>Klepnutím lze upravit styl předlohy nadpisů.</a:t>
            </a:r>
            <a:endParaRPr lang="cs-CZ"/>
          </a:p>
        </p:txBody>
      </p:sp>
      <p:sp>
        <p:nvSpPr>
          <p:cNvPr id="5" name="Zástupný symbol pro datum 2"/>
          <p:cNvSpPr>
            <a:spLocks noGrp="1"/>
          </p:cNvSpPr>
          <p:nvPr>
            <p:ph type="dt" sz="half" idx="10"/>
          </p:nvPr>
        </p:nvSpPr>
        <p:spPr/>
        <p:txBody>
          <a:bodyPr/>
          <a:lstStyle>
            <a:lvl1pPr>
              <a:defRPr/>
            </a:lvl1pPr>
          </a:lstStyle>
          <a:p>
            <a:pPr>
              <a:defRPr/>
            </a:pPr>
            <a:fld id="{28B67572-4F35-463C-8D2E-1424ABC2B4E5}" type="datetimeFigureOut">
              <a:rPr lang="cs-CZ"/>
              <a:pPr>
                <a:defRPr/>
              </a:pPr>
              <a:t>12.12.2011</a:t>
            </a:fld>
            <a:endParaRPr lang="cs-CZ"/>
          </a:p>
        </p:txBody>
      </p:sp>
      <p:sp>
        <p:nvSpPr>
          <p:cNvPr id="6" name="Zástupný symbol pro zápatí 3"/>
          <p:cNvSpPr>
            <a:spLocks noGrp="1"/>
          </p:cNvSpPr>
          <p:nvPr>
            <p:ph type="ftr" sz="quarter" idx="11"/>
          </p:nvPr>
        </p:nvSpPr>
        <p:spPr/>
        <p:txBody>
          <a:bodyPr/>
          <a:lstStyle>
            <a:lvl1pPr>
              <a:defRPr/>
            </a:lvl1pPr>
          </a:lstStyle>
          <a:p>
            <a:pPr>
              <a:defRPr/>
            </a:pPr>
            <a:endParaRPr lang="cs-CZ"/>
          </a:p>
        </p:txBody>
      </p:sp>
      <p:sp>
        <p:nvSpPr>
          <p:cNvPr id="7" name="Zástupný symbol pro číslo snímku 4"/>
          <p:cNvSpPr>
            <a:spLocks noGrp="1"/>
          </p:cNvSpPr>
          <p:nvPr>
            <p:ph type="sldNum" sz="quarter" idx="12"/>
          </p:nvPr>
        </p:nvSpPr>
        <p:spPr/>
        <p:txBody>
          <a:bodyPr/>
          <a:lstStyle>
            <a:lvl1pPr>
              <a:defRPr/>
            </a:lvl1pPr>
          </a:lstStyle>
          <a:p>
            <a:pPr>
              <a:defRPr/>
            </a:pPr>
            <a:fld id="{3507BEB2-89BD-4B09-865C-A754F0F93D7C}"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4CEF27AE-BB3F-4C01-AB02-108E79428DDC}" type="datetimeFigureOut">
              <a:rPr lang="cs-CZ"/>
              <a:pPr>
                <a:defRPr/>
              </a:pPr>
              <a:t>12.12.2011</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74B963A2-AAB3-4E21-BB7D-9D4F93356FED}"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3" y="273049"/>
            <a:ext cx="3008313" cy="1162051"/>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3"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938C1A00-457E-40B8-9F31-5ACBA339DB88}" type="datetimeFigureOut">
              <a:rPr lang="cs-CZ"/>
              <a:pPr>
                <a:defRPr/>
              </a:pPr>
              <a:t>12.12.2011</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FD43A950-62BA-4852-A601-55BD88B7A97E}"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A88348F0-EAEB-4CAB-A9FD-74293FCCC3F6}" type="datetimeFigureOut">
              <a:rPr lang="cs-CZ"/>
              <a:pPr>
                <a:defRPr/>
              </a:pPr>
              <a:t>12.12.2011</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0D310B3C-25CB-4140-AD78-F791F4100EFD}"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p>
        </p:txBody>
      </p:sp>
      <p:sp>
        <p:nvSpPr>
          <p:cNvPr id="1027" name="Zástupný symbol pro tex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F6E110E-5C62-4705-B252-029EFFC335A0}" type="datetimeFigureOut">
              <a:rPr lang="cs-CZ"/>
              <a:pPr>
                <a:defRPr/>
              </a:pPr>
              <a:t>12.12.2011</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46241CA-8FE4-4A08-9879-20F5C14C5BD3}"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24" r:id="rId3"/>
    <p:sldLayoutId id="2147483725" r:id="rId4"/>
    <p:sldLayoutId id="2147483733" r:id="rId5"/>
    <p:sldLayoutId id="2147483734" r:id="rId6"/>
    <p:sldLayoutId id="2147483726" r:id="rId7"/>
    <p:sldLayoutId id="2147483727" r:id="rId8"/>
    <p:sldLayoutId id="2147483728" r:id="rId9"/>
    <p:sldLayoutId id="2147483729" r:id="rId10"/>
    <p:sldLayoutId id="214748373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57.jpeg"/><Relationship Id="rId4" Type="http://schemas.openxmlformats.org/officeDocument/2006/relationships/image" Target="../media/image56.jpeg"/></Relationships>
</file>

<file path=ppt/slides/_rels/slide11.xml.rels><?xml version="1.0" encoding="UTF-8" standalone="yes"?>
<Relationships xmlns="http://schemas.openxmlformats.org/package/2006/relationships"><Relationship Id="rId8" Type="http://schemas.openxmlformats.org/officeDocument/2006/relationships/image" Target="../media/image63.jpeg"/><Relationship Id="rId13" Type="http://schemas.openxmlformats.org/officeDocument/2006/relationships/image" Target="../media/image68.jpeg"/><Relationship Id="rId3" Type="http://schemas.openxmlformats.org/officeDocument/2006/relationships/image" Target="../media/image58.jpeg"/><Relationship Id="rId7" Type="http://schemas.openxmlformats.org/officeDocument/2006/relationships/image" Target="../media/image62.jpeg"/><Relationship Id="rId12" Type="http://schemas.openxmlformats.org/officeDocument/2006/relationships/image" Target="../media/image67.jpeg"/><Relationship Id="rId2" Type="http://schemas.openxmlformats.org/officeDocument/2006/relationships/image" Target="../media/image5.jpeg"/><Relationship Id="rId16" Type="http://schemas.openxmlformats.org/officeDocument/2006/relationships/image" Target="../media/image71.jpeg"/><Relationship Id="rId1" Type="http://schemas.openxmlformats.org/officeDocument/2006/relationships/slideLayout" Target="../slideLayouts/slideLayout5.xml"/><Relationship Id="rId6" Type="http://schemas.openxmlformats.org/officeDocument/2006/relationships/image" Target="../media/image61.jpeg"/><Relationship Id="rId11" Type="http://schemas.openxmlformats.org/officeDocument/2006/relationships/image" Target="../media/image66.jpeg"/><Relationship Id="rId5" Type="http://schemas.openxmlformats.org/officeDocument/2006/relationships/image" Target="../media/image60.jpeg"/><Relationship Id="rId15" Type="http://schemas.openxmlformats.org/officeDocument/2006/relationships/image" Target="../media/image70.jpeg"/><Relationship Id="rId10" Type="http://schemas.openxmlformats.org/officeDocument/2006/relationships/image" Target="../media/image65.jpeg"/><Relationship Id="rId4" Type="http://schemas.openxmlformats.org/officeDocument/2006/relationships/image" Target="../media/image59.jpeg"/><Relationship Id="rId9" Type="http://schemas.openxmlformats.org/officeDocument/2006/relationships/image" Target="../media/image64.jpeg"/><Relationship Id="rId14" Type="http://schemas.openxmlformats.org/officeDocument/2006/relationships/image" Target="../media/image69.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72.jpeg"/></Relationships>
</file>

<file path=ppt/slides/_rels/slide13.xml.rels><?xml version="1.0" encoding="UTF-8" standalone="yes"?>
<Relationships xmlns="http://schemas.openxmlformats.org/package/2006/relationships"><Relationship Id="rId8" Type="http://schemas.openxmlformats.org/officeDocument/2006/relationships/image" Target="../media/image78.jpeg"/><Relationship Id="rId13" Type="http://schemas.openxmlformats.org/officeDocument/2006/relationships/image" Target="../media/image83.jpeg"/><Relationship Id="rId3" Type="http://schemas.openxmlformats.org/officeDocument/2006/relationships/image" Target="../media/image74.jpeg"/><Relationship Id="rId7" Type="http://schemas.openxmlformats.org/officeDocument/2006/relationships/image" Target="../media/image77.jpeg"/><Relationship Id="rId12" Type="http://schemas.openxmlformats.org/officeDocument/2006/relationships/image" Target="../media/image82.jpeg"/><Relationship Id="rId2" Type="http://schemas.openxmlformats.org/officeDocument/2006/relationships/image" Target="../media/image73.jpeg"/><Relationship Id="rId1" Type="http://schemas.openxmlformats.org/officeDocument/2006/relationships/slideLayout" Target="../slideLayouts/slideLayout5.xml"/><Relationship Id="rId6" Type="http://schemas.openxmlformats.org/officeDocument/2006/relationships/image" Target="../media/image6.jpeg"/><Relationship Id="rId11" Type="http://schemas.openxmlformats.org/officeDocument/2006/relationships/image" Target="../media/image81.jpeg"/><Relationship Id="rId5" Type="http://schemas.openxmlformats.org/officeDocument/2006/relationships/image" Target="../media/image76.jpeg"/><Relationship Id="rId15" Type="http://schemas.openxmlformats.org/officeDocument/2006/relationships/image" Target="../media/image85.jpeg"/><Relationship Id="rId10" Type="http://schemas.openxmlformats.org/officeDocument/2006/relationships/image" Target="../media/image80.jpeg"/><Relationship Id="rId4" Type="http://schemas.openxmlformats.org/officeDocument/2006/relationships/image" Target="../media/image75.jpeg"/><Relationship Id="rId9" Type="http://schemas.openxmlformats.org/officeDocument/2006/relationships/image" Target="../media/image79.jpeg"/><Relationship Id="rId14" Type="http://schemas.openxmlformats.org/officeDocument/2006/relationships/image" Target="../media/image84.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87.jpeg"/><Relationship Id="rId4" Type="http://schemas.openxmlformats.org/officeDocument/2006/relationships/image" Target="../media/image86.jpeg"/></Relationships>
</file>

<file path=ppt/slides/_rels/slide15.xml.rels><?xml version="1.0" encoding="UTF-8" standalone="yes"?>
<Relationships xmlns="http://schemas.openxmlformats.org/package/2006/relationships"><Relationship Id="rId8" Type="http://schemas.openxmlformats.org/officeDocument/2006/relationships/image" Target="../media/image93.jpeg"/><Relationship Id="rId3" Type="http://schemas.openxmlformats.org/officeDocument/2006/relationships/image" Target="../media/image7.jpeg"/><Relationship Id="rId7" Type="http://schemas.openxmlformats.org/officeDocument/2006/relationships/image" Target="../media/image92.jpeg"/><Relationship Id="rId2" Type="http://schemas.openxmlformats.org/officeDocument/2006/relationships/image" Target="../media/image88.jpeg"/><Relationship Id="rId1" Type="http://schemas.openxmlformats.org/officeDocument/2006/relationships/slideLayout" Target="../slideLayouts/slideLayout5.xml"/><Relationship Id="rId6" Type="http://schemas.openxmlformats.org/officeDocument/2006/relationships/image" Target="../media/image91.jpeg"/><Relationship Id="rId11" Type="http://schemas.openxmlformats.org/officeDocument/2006/relationships/image" Target="../media/image96.jpeg"/><Relationship Id="rId5" Type="http://schemas.openxmlformats.org/officeDocument/2006/relationships/image" Target="../media/image90.jpeg"/><Relationship Id="rId10" Type="http://schemas.openxmlformats.org/officeDocument/2006/relationships/image" Target="../media/image95.jpeg"/><Relationship Id="rId4" Type="http://schemas.openxmlformats.org/officeDocument/2006/relationships/image" Target="../media/image89.jpeg"/><Relationship Id="rId9" Type="http://schemas.openxmlformats.org/officeDocument/2006/relationships/image" Target="../media/image94.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97.jpeg"/></Relationships>
</file>

<file path=ppt/slides/_rels/slide17.xml.rels><?xml version="1.0" encoding="UTF-8" standalone="yes"?>
<Relationships xmlns="http://schemas.openxmlformats.org/package/2006/relationships"><Relationship Id="rId8" Type="http://schemas.openxmlformats.org/officeDocument/2006/relationships/image" Target="../media/image104.jpeg"/><Relationship Id="rId3" Type="http://schemas.openxmlformats.org/officeDocument/2006/relationships/image" Target="../media/image99.jpeg"/><Relationship Id="rId7" Type="http://schemas.openxmlformats.org/officeDocument/2006/relationships/image" Target="../media/image103.jpeg"/><Relationship Id="rId2" Type="http://schemas.openxmlformats.org/officeDocument/2006/relationships/image" Target="../media/image98.jpeg"/><Relationship Id="rId1" Type="http://schemas.openxmlformats.org/officeDocument/2006/relationships/slideLayout" Target="../slideLayouts/slideLayout5.xml"/><Relationship Id="rId6" Type="http://schemas.openxmlformats.org/officeDocument/2006/relationships/image" Target="../media/image102.jpeg"/><Relationship Id="rId11" Type="http://schemas.openxmlformats.org/officeDocument/2006/relationships/image" Target="../media/image8.jpeg"/><Relationship Id="rId5" Type="http://schemas.openxmlformats.org/officeDocument/2006/relationships/image" Target="../media/image101.jpeg"/><Relationship Id="rId10" Type="http://schemas.openxmlformats.org/officeDocument/2006/relationships/image" Target="../media/image106.jpeg"/><Relationship Id="rId4" Type="http://schemas.openxmlformats.org/officeDocument/2006/relationships/image" Target="../media/image100.jpeg"/><Relationship Id="rId9" Type="http://schemas.openxmlformats.org/officeDocument/2006/relationships/image" Target="../media/image105.jpe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07.jpeg"/></Relationships>
</file>

<file path=ppt/slides/_rels/slide19.xml.rels><?xml version="1.0" encoding="UTF-8" standalone="yes"?>
<Relationships xmlns="http://schemas.openxmlformats.org/package/2006/relationships"><Relationship Id="rId8" Type="http://schemas.openxmlformats.org/officeDocument/2006/relationships/image" Target="../media/image114.jpeg"/><Relationship Id="rId3" Type="http://schemas.openxmlformats.org/officeDocument/2006/relationships/image" Target="../media/image109.jpeg"/><Relationship Id="rId7" Type="http://schemas.openxmlformats.org/officeDocument/2006/relationships/image" Target="../media/image113.jpeg"/><Relationship Id="rId2" Type="http://schemas.openxmlformats.org/officeDocument/2006/relationships/image" Target="../media/image108.jpeg"/><Relationship Id="rId1" Type="http://schemas.openxmlformats.org/officeDocument/2006/relationships/slideLayout" Target="../slideLayouts/slideLayout5.xml"/><Relationship Id="rId6" Type="http://schemas.openxmlformats.org/officeDocument/2006/relationships/image" Target="../media/image112.jpeg"/><Relationship Id="rId5" Type="http://schemas.openxmlformats.org/officeDocument/2006/relationships/image" Target="../media/image111.jpeg"/><Relationship Id="rId10" Type="http://schemas.openxmlformats.org/officeDocument/2006/relationships/image" Target="../media/image9.jpeg"/><Relationship Id="rId4" Type="http://schemas.openxmlformats.org/officeDocument/2006/relationships/image" Target="../media/image110.jpeg"/><Relationship Id="rId9" Type="http://schemas.openxmlformats.org/officeDocument/2006/relationships/image" Target="../media/image1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20.jpeg"/><Relationship Id="rId13" Type="http://schemas.openxmlformats.org/officeDocument/2006/relationships/image" Target="../media/image125.jpeg"/><Relationship Id="rId3" Type="http://schemas.openxmlformats.org/officeDocument/2006/relationships/image" Target="../media/image10.jpeg"/><Relationship Id="rId7" Type="http://schemas.openxmlformats.org/officeDocument/2006/relationships/image" Target="../media/image119.jpeg"/><Relationship Id="rId12" Type="http://schemas.openxmlformats.org/officeDocument/2006/relationships/image" Target="../media/image124.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18.jpeg"/><Relationship Id="rId11" Type="http://schemas.openxmlformats.org/officeDocument/2006/relationships/image" Target="../media/image123.jpeg"/><Relationship Id="rId5" Type="http://schemas.openxmlformats.org/officeDocument/2006/relationships/image" Target="../media/image117.jpeg"/><Relationship Id="rId15" Type="http://schemas.openxmlformats.org/officeDocument/2006/relationships/image" Target="../media/image127.jpeg"/><Relationship Id="rId10" Type="http://schemas.openxmlformats.org/officeDocument/2006/relationships/image" Target="../media/image122.jpeg"/><Relationship Id="rId4" Type="http://schemas.openxmlformats.org/officeDocument/2006/relationships/image" Target="../media/image116.jpeg"/><Relationship Id="rId9" Type="http://schemas.openxmlformats.org/officeDocument/2006/relationships/image" Target="../media/image121.jpeg"/><Relationship Id="rId14" Type="http://schemas.openxmlformats.org/officeDocument/2006/relationships/image" Target="../media/image126.jpeg"/></Relationships>
</file>

<file path=ppt/slides/_rels/slide21.xml.rels><?xml version="1.0" encoding="UTF-8" standalone="yes"?>
<Relationships xmlns="http://schemas.openxmlformats.org/package/2006/relationships"><Relationship Id="rId8" Type="http://schemas.openxmlformats.org/officeDocument/2006/relationships/image" Target="../media/image132.jpeg"/><Relationship Id="rId3" Type="http://schemas.openxmlformats.org/officeDocument/2006/relationships/image" Target="../media/image11.jpeg"/><Relationship Id="rId7" Type="http://schemas.openxmlformats.org/officeDocument/2006/relationships/image" Target="../media/image131.jpeg"/><Relationship Id="rId12" Type="http://schemas.openxmlformats.org/officeDocument/2006/relationships/image" Target="../media/image136.jpe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30.jpeg"/><Relationship Id="rId11" Type="http://schemas.openxmlformats.org/officeDocument/2006/relationships/image" Target="../media/image135.jpeg"/><Relationship Id="rId5" Type="http://schemas.openxmlformats.org/officeDocument/2006/relationships/image" Target="../media/image129.jpeg"/><Relationship Id="rId10" Type="http://schemas.openxmlformats.org/officeDocument/2006/relationships/image" Target="../media/image134.jpeg"/><Relationship Id="rId4" Type="http://schemas.openxmlformats.org/officeDocument/2006/relationships/image" Target="../media/image128.jpeg"/><Relationship Id="rId9" Type="http://schemas.openxmlformats.org/officeDocument/2006/relationships/image" Target="../media/image133.png"/></Relationships>
</file>

<file path=ppt/slides/_rels/slide22.xml.rels><?xml version="1.0" encoding="UTF-8" standalone="yes"?>
<Relationships xmlns="http://schemas.openxmlformats.org/package/2006/relationships"><Relationship Id="rId8" Type="http://schemas.openxmlformats.org/officeDocument/2006/relationships/image" Target="../media/image141.jpeg"/><Relationship Id="rId13" Type="http://schemas.openxmlformats.org/officeDocument/2006/relationships/image" Target="../media/image146.jpeg"/><Relationship Id="rId3" Type="http://schemas.openxmlformats.org/officeDocument/2006/relationships/image" Target="../media/image12.jpeg"/><Relationship Id="rId7" Type="http://schemas.openxmlformats.org/officeDocument/2006/relationships/image" Target="../media/image140.jpeg"/><Relationship Id="rId12" Type="http://schemas.openxmlformats.org/officeDocument/2006/relationships/image" Target="../media/image145.jpe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39.jpeg"/><Relationship Id="rId11" Type="http://schemas.openxmlformats.org/officeDocument/2006/relationships/image" Target="../media/image144.jpeg"/><Relationship Id="rId5" Type="http://schemas.openxmlformats.org/officeDocument/2006/relationships/image" Target="../media/image138.jpeg"/><Relationship Id="rId15" Type="http://schemas.openxmlformats.org/officeDocument/2006/relationships/image" Target="../media/image148.jpeg"/><Relationship Id="rId10" Type="http://schemas.openxmlformats.org/officeDocument/2006/relationships/image" Target="../media/image143.jpeg"/><Relationship Id="rId4" Type="http://schemas.openxmlformats.org/officeDocument/2006/relationships/image" Target="../media/image137.jpeg"/><Relationship Id="rId9" Type="http://schemas.openxmlformats.org/officeDocument/2006/relationships/image" Target="../media/image142.jpeg"/><Relationship Id="rId14" Type="http://schemas.openxmlformats.org/officeDocument/2006/relationships/image" Target="../media/image147.jpe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49.jpeg"/></Relationships>
</file>

<file path=ppt/slides/_rels/slide24.xml.rels><?xml version="1.0" encoding="UTF-8" standalone="yes"?>
<Relationships xmlns="http://schemas.openxmlformats.org/package/2006/relationships"><Relationship Id="rId3" Type="http://schemas.openxmlformats.org/officeDocument/2006/relationships/image" Target="../media/image150.jpeg"/><Relationship Id="rId7" Type="http://schemas.openxmlformats.org/officeDocument/2006/relationships/image" Target="../media/image154.jpeg"/><Relationship Id="rId2" Type="http://schemas.openxmlformats.org/officeDocument/2006/relationships/image" Target="../media/image13.jpeg"/><Relationship Id="rId1" Type="http://schemas.openxmlformats.org/officeDocument/2006/relationships/slideLayout" Target="../slideLayouts/slideLayout5.xml"/><Relationship Id="rId6" Type="http://schemas.openxmlformats.org/officeDocument/2006/relationships/image" Target="../media/image153.jpeg"/><Relationship Id="rId5" Type="http://schemas.openxmlformats.org/officeDocument/2006/relationships/image" Target="../media/image152.jpeg"/><Relationship Id="rId4" Type="http://schemas.openxmlformats.org/officeDocument/2006/relationships/image" Target="../media/image15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jpeg"/><Relationship Id="rId2" Type="http://schemas.openxmlformats.org/officeDocument/2006/relationships/image" Target="../media/image16.jpeg"/><Relationship Id="rId1" Type="http://schemas.openxmlformats.org/officeDocument/2006/relationships/slideLayout" Target="../slideLayouts/slideLayout5.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jpeg"/><Relationship Id="rId3" Type="http://schemas.openxmlformats.org/officeDocument/2006/relationships/image" Target="../media/image29.jpeg"/><Relationship Id="rId7" Type="http://schemas.openxmlformats.org/officeDocument/2006/relationships/image" Target="../media/image33.jpeg"/><Relationship Id="rId12" Type="http://schemas.openxmlformats.org/officeDocument/2006/relationships/image" Target="../media/image38.jpeg"/><Relationship Id="rId17" Type="http://schemas.openxmlformats.org/officeDocument/2006/relationships/image" Target="../media/image43.jpeg"/><Relationship Id="rId2" Type="http://schemas.openxmlformats.org/officeDocument/2006/relationships/image" Target="../media/image3.jpeg"/><Relationship Id="rId16" Type="http://schemas.openxmlformats.org/officeDocument/2006/relationships/image" Target="../media/image42.jpeg"/><Relationship Id="rId1" Type="http://schemas.openxmlformats.org/officeDocument/2006/relationships/slideLayout" Target="../slideLayouts/slideLayout5.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5" Type="http://schemas.openxmlformats.org/officeDocument/2006/relationships/image" Target="../media/image4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 Id="rId14" Type="http://schemas.openxmlformats.org/officeDocument/2006/relationships/image" Target="../media/image40.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4.jpeg"/></Relationships>
</file>

<file path=ppt/slides/_rels/slide9.xml.rels><?xml version="1.0" encoding="UTF-8" standalone="yes"?>
<Relationships xmlns="http://schemas.openxmlformats.org/package/2006/relationships"><Relationship Id="rId8" Type="http://schemas.openxmlformats.org/officeDocument/2006/relationships/image" Target="../media/image50.jpeg"/><Relationship Id="rId13" Type="http://schemas.openxmlformats.org/officeDocument/2006/relationships/image" Target="../media/image55.jpeg"/><Relationship Id="rId3" Type="http://schemas.openxmlformats.org/officeDocument/2006/relationships/image" Target="../media/image4.jpeg"/><Relationship Id="rId7" Type="http://schemas.openxmlformats.org/officeDocument/2006/relationships/image" Target="../media/image49.jpeg"/><Relationship Id="rId12" Type="http://schemas.openxmlformats.org/officeDocument/2006/relationships/image" Target="../media/image54.jpeg"/><Relationship Id="rId2" Type="http://schemas.openxmlformats.org/officeDocument/2006/relationships/image" Target="../media/image45.jpeg"/><Relationship Id="rId1" Type="http://schemas.openxmlformats.org/officeDocument/2006/relationships/slideLayout" Target="../slideLayouts/slideLayout5.xml"/><Relationship Id="rId6" Type="http://schemas.openxmlformats.org/officeDocument/2006/relationships/image" Target="../media/image48.jpeg"/><Relationship Id="rId11" Type="http://schemas.openxmlformats.org/officeDocument/2006/relationships/image" Target="../media/image53.jpeg"/><Relationship Id="rId5" Type="http://schemas.openxmlformats.org/officeDocument/2006/relationships/image" Target="../media/image47.jpeg"/><Relationship Id="rId10" Type="http://schemas.openxmlformats.org/officeDocument/2006/relationships/image" Target="../media/image52.jpeg"/><Relationship Id="rId4" Type="http://schemas.openxmlformats.org/officeDocument/2006/relationships/image" Target="../media/image46.jpeg"/><Relationship Id="rId9" Type="http://schemas.openxmlformats.org/officeDocument/2006/relationships/image" Target="../media/image5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42938" y="1571625"/>
            <a:ext cx="7772400" cy="1470025"/>
          </a:xfrm>
        </p:spPr>
        <p:txBody>
          <a:bodyPr/>
          <a:lstStyle/>
          <a:p>
            <a:pPr>
              <a:defRPr/>
            </a:pPr>
            <a:r>
              <a:rPr lang="cs-CZ" sz="7200" b="1" dirty="0" smtClean="0"/>
              <a:t>HOROSKOPY</a:t>
            </a:r>
            <a:endParaRPr lang="cs-CZ" sz="7200" dirty="0"/>
          </a:p>
        </p:txBody>
      </p:sp>
      <p:sp>
        <p:nvSpPr>
          <p:cNvPr id="3" name="Podnadpis 2"/>
          <p:cNvSpPr>
            <a:spLocks noGrp="1"/>
          </p:cNvSpPr>
          <p:nvPr>
            <p:ph type="subTitle" idx="1"/>
          </p:nvPr>
        </p:nvSpPr>
        <p:spPr>
          <a:xfrm>
            <a:off x="5800725" y="4643438"/>
            <a:ext cx="3343275" cy="1752600"/>
          </a:xfrm>
        </p:spPr>
        <p:txBody>
          <a:bodyPr/>
          <a:lstStyle/>
          <a:p>
            <a:pPr algn="l">
              <a:defRPr/>
            </a:pPr>
            <a:r>
              <a:rPr lang="cs-CZ" sz="2800" dirty="0" smtClean="0">
                <a:solidFill>
                  <a:schemeClr val="accent6">
                    <a:lumMod val="50000"/>
                  </a:schemeClr>
                </a:solidFill>
              </a:rPr>
              <a:t>Davídková Jana </a:t>
            </a:r>
          </a:p>
          <a:p>
            <a:pPr algn="l">
              <a:defRPr/>
            </a:pPr>
            <a:r>
              <a:rPr lang="cs-CZ" sz="2800" dirty="0" smtClean="0">
                <a:solidFill>
                  <a:schemeClr val="accent6">
                    <a:lumMod val="50000"/>
                  </a:schemeClr>
                </a:solidFill>
              </a:rPr>
              <a:t>Jahnová Aneta</a:t>
            </a:r>
          </a:p>
          <a:p>
            <a:pPr algn="l">
              <a:defRPr/>
            </a:pPr>
            <a:r>
              <a:rPr lang="cs-CZ" sz="2800" dirty="0" err="1" smtClean="0">
                <a:solidFill>
                  <a:schemeClr val="accent6">
                    <a:lumMod val="50000"/>
                  </a:schemeClr>
                </a:solidFill>
              </a:rPr>
              <a:t>Pantůčková</a:t>
            </a:r>
            <a:r>
              <a:rPr lang="cs-CZ" sz="2800" dirty="0" smtClean="0">
                <a:solidFill>
                  <a:schemeClr val="accent6">
                    <a:lumMod val="50000"/>
                  </a:schemeClr>
                </a:solidFill>
              </a:rPr>
              <a:t> Dagmar</a:t>
            </a:r>
            <a:endParaRPr lang="cs-CZ" sz="2800"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3538538" cy="1138237"/>
          </a:xfrm>
        </p:spPr>
        <p:txBody>
          <a:bodyPr rtlCol="0">
            <a:normAutofit fontScale="90000"/>
          </a:bodyPr>
          <a:lstStyle/>
          <a:p>
            <a:pPr algn="l" eaLnBrk="1" fontAlgn="auto" hangingPunct="1">
              <a:spcAft>
                <a:spcPts val="0"/>
              </a:spcAft>
              <a:defRPr/>
            </a:pPr>
            <a:r>
              <a:rPr lang="cs-CZ" b="1" dirty="0" smtClean="0"/>
              <a:t>Rak</a:t>
            </a:r>
            <a:r>
              <a:rPr lang="cs-CZ" dirty="0" smtClean="0"/>
              <a:t/>
            </a:r>
            <a:br>
              <a:rPr lang="cs-CZ" dirty="0" smtClean="0"/>
            </a:br>
            <a:r>
              <a:rPr lang="cs-CZ" dirty="0" smtClean="0"/>
              <a:t>22. 6. - 22. 7.</a:t>
            </a:r>
          </a:p>
        </p:txBody>
      </p:sp>
      <p:pic>
        <p:nvPicPr>
          <p:cNvPr id="15363" name="Zástupný symbol pro obsah 6" descr="rak.jpg"/>
          <p:cNvPicPr>
            <a:picLocks noGrp="1" noChangeAspect="1"/>
          </p:cNvPicPr>
          <p:nvPr>
            <p:ph sz="quarter" idx="4"/>
          </p:nvPr>
        </p:nvPicPr>
        <p:blipFill>
          <a:blip r:embed="rId3"/>
          <a:srcRect/>
          <a:stretch>
            <a:fillRect/>
          </a:stretch>
        </p:blipFill>
        <p:spPr>
          <a:xfrm>
            <a:off x="3924300" y="0"/>
            <a:ext cx="1368425" cy="1368425"/>
          </a:xfrm>
        </p:spPr>
      </p:pic>
      <p:sp>
        <p:nvSpPr>
          <p:cNvPr id="10" name="TextovéPole 9"/>
          <p:cNvSpPr txBox="1"/>
          <p:nvPr/>
        </p:nvSpPr>
        <p:spPr>
          <a:xfrm>
            <a:off x="6948488" y="5516563"/>
            <a:ext cx="1873250" cy="708025"/>
          </a:xfrm>
          <a:prstGeom prst="rect">
            <a:avLst/>
          </a:prstGeom>
          <a:noFill/>
        </p:spPr>
        <p:txBody>
          <a:bodyPr>
            <a:spAutoFit/>
          </a:bodyPr>
          <a:lstStyle/>
          <a:p>
            <a:pPr>
              <a:defRPr/>
            </a:pPr>
            <a:r>
              <a:rPr lang="cs-CZ" sz="2000" b="1" dirty="0">
                <a:latin typeface="+mn-lt"/>
              </a:rPr>
              <a:t>Aneta</a:t>
            </a:r>
          </a:p>
          <a:p>
            <a:pPr>
              <a:defRPr/>
            </a:pPr>
            <a:r>
              <a:rPr lang="cs-CZ" sz="2000" dirty="0">
                <a:latin typeface="+mn-lt"/>
              </a:rPr>
              <a:t>Narozena: 12.7.</a:t>
            </a:r>
          </a:p>
        </p:txBody>
      </p:sp>
      <p:sp>
        <p:nvSpPr>
          <p:cNvPr id="11" name="TextovéPole 10"/>
          <p:cNvSpPr txBox="1"/>
          <p:nvPr/>
        </p:nvSpPr>
        <p:spPr>
          <a:xfrm>
            <a:off x="539750" y="1557338"/>
            <a:ext cx="4824413" cy="400050"/>
          </a:xfrm>
          <a:prstGeom prst="rect">
            <a:avLst/>
          </a:prstGeom>
          <a:noFill/>
        </p:spPr>
        <p:txBody>
          <a:bodyPr>
            <a:spAutoFit/>
          </a:bodyPr>
          <a:lstStyle/>
          <a:p>
            <a:pPr>
              <a:defRPr/>
            </a:pPr>
            <a:r>
              <a:rPr lang="cs-CZ" sz="2000" b="1" dirty="0">
                <a:latin typeface="+mn-lt"/>
              </a:rPr>
              <a:t>Charakteristika:</a:t>
            </a:r>
          </a:p>
        </p:txBody>
      </p:sp>
      <p:sp>
        <p:nvSpPr>
          <p:cNvPr id="12" name="TextovéPole 11"/>
          <p:cNvSpPr txBox="1"/>
          <p:nvPr/>
        </p:nvSpPr>
        <p:spPr>
          <a:xfrm>
            <a:off x="755650" y="2133600"/>
            <a:ext cx="4321175" cy="3108325"/>
          </a:xfrm>
          <a:prstGeom prst="rect">
            <a:avLst/>
          </a:prstGeom>
          <a:noFill/>
        </p:spPr>
        <p:txBody>
          <a:bodyPr>
            <a:spAutoFit/>
          </a:bodyPr>
          <a:lstStyle/>
          <a:p>
            <a:pPr fontAlgn="auto">
              <a:spcAft>
                <a:spcPts val="0"/>
              </a:spcAft>
              <a:buFont typeface="Arial" pitchFamily="34" charset="0"/>
              <a:buNone/>
              <a:defRPr/>
            </a:pPr>
            <a:r>
              <a:rPr lang="cs-CZ" sz="2800" dirty="0">
                <a:latin typeface="+mn-lt"/>
              </a:rPr>
              <a:t>Máš hodně empatie a porozumění pro problémy jiných lidí, takže jsi otravný vůl... Důležité věci stále odkládáš na později, díky čemuž žiješ na podporách a celý tvůj život stojí za hovno.</a:t>
            </a:r>
          </a:p>
        </p:txBody>
      </p:sp>
      <p:pic>
        <p:nvPicPr>
          <p:cNvPr id="15367" name="Obrázek 8" descr="Anet.jpg"/>
          <p:cNvPicPr>
            <a:picLocks noChangeAspect="1"/>
          </p:cNvPicPr>
          <p:nvPr/>
        </p:nvPicPr>
        <p:blipFill>
          <a:blip r:embed="rId4"/>
          <a:srcRect/>
          <a:stretch>
            <a:fillRect/>
          </a:stretch>
        </p:blipFill>
        <p:spPr bwMode="auto">
          <a:xfrm>
            <a:off x="6948488" y="3141663"/>
            <a:ext cx="1511300" cy="2339975"/>
          </a:xfrm>
          <a:prstGeom prst="rect">
            <a:avLst/>
          </a:prstGeom>
          <a:noFill/>
          <a:ln w="9525">
            <a:noFill/>
            <a:miter lim="800000"/>
            <a:headEnd/>
            <a:tailEnd/>
          </a:ln>
        </p:spPr>
      </p:pic>
      <p:pic>
        <p:nvPicPr>
          <p:cNvPr id="15368" name="Obrázek 12" descr="Pet.jpg"/>
          <p:cNvPicPr>
            <a:picLocks noChangeAspect="1"/>
          </p:cNvPicPr>
          <p:nvPr/>
        </p:nvPicPr>
        <p:blipFill>
          <a:blip r:embed="rId5"/>
          <a:srcRect/>
          <a:stretch>
            <a:fillRect/>
          </a:stretch>
        </p:blipFill>
        <p:spPr bwMode="auto">
          <a:xfrm>
            <a:off x="6443663" y="333375"/>
            <a:ext cx="1636712" cy="1993900"/>
          </a:xfrm>
          <a:prstGeom prst="rect">
            <a:avLst/>
          </a:prstGeom>
          <a:noFill/>
          <a:ln w="9525">
            <a:noFill/>
            <a:miter lim="800000"/>
            <a:headEnd/>
            <a:tailEnd/>
          </a:ln>
        </p:spPr>
      </p:pic>
      <p:sp>
        <p:nvSpPr>
          <p:cNvPr id="14" name="TextovéPole 13"/>
          <p:cNvSpPr txBox="1"/>
          <p:nvPr/>
        </p:nvSpPr>
        <p:spPr>
          <a:xfrm>
            <a:off x="6732588" y="2420938"/>
            <a:ext cx="2411412" cy="708025"/>
          </a:xfrm>
          <a:prstGeom prst="rect">
            <a:avLst/>
          </a:prstGeom>
          <a:noFill/>
        </p:spPr>
        <p:txBody>
          <a:bodyPr>
            <a:spAutoFit/>
          </a:bodyPr>
          <a:lstStyle/>
          <a:p>
            <a:pPr>
              <a:defRPr/>
            </a:pPr>
            <a:r>
              <a:rPr lang="cs-CZ" sz="2000" b="1" dirty="0" err="1">
                <a:latin typeface="+mn-lt"/>
              </a:rPr>
              <a:t>Peťka</a:t>
            </a:r>
            <a:r>
              <a:rPr lang="cs-CZ" sz="2000" b="1" dirty="0">
                <a:latin typeface="+mn-lt"/>
              </a:rPr>
              <a:t> </a:t>
            </a:r>
          </a:p>
          <a:p>
            <a:pPr>
              <a:defRPr/>
            </a:pPr>
            <a:r>
              <a:rPr lang="cs-CZ" sz="2000" dirty="0">
                <a:latin typeface="+mn-lt"/>
              </a:rPr>
              <a:t>Narozena:  7. 6.</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Zástupný symbol pro obsah 6" descr="rak.jpg"/>
          <p:cNvPicPr>
            <a:picLocks noChangeAspect="1"/>
          </p:cNvPicPr>
          <p:nvPr/>
        </p:nvPicPr>
        <p:blipFill>
          <a:blip r:embed="rId2"/>
          <a:srcRect/>
          <a:stretch>
            <a:fillRect/>
          </a:stretch>
        </p:blipFill>
        <p:spPr bwMode="auto">
          <a:xfrm>
            <a:off x="3929058" y="3071810"/>
            <a:ext cx="1368425" cy="1368425"/>
          </a:xfrm>
          <a:prstGeom prst="rect">
            <a:avLst/>
          </a:prstGeom>
          <a:noFill/>
          <a:ln w="9525">
            <a:noFill/>
            <a:miter lim="800000"/>
            <a:headEnd/>
            <a:tailEnd/>
          </a:ln>
        </p:spPr>
      </p:pic>
      <p:pic>
        <p:nvPicPr>
          <p:cNvPr id="16387" name="Picture 5" descr="ANd9GcRhYUzgW-OlDGHudSuSgx3oFBQiRdu5BxeZQLG5mr0ZIioXd0KOpNyiOw"/>
          <p:cNvPicPr>
            <a:picLocks noChangeAspect="1" noChangeArrowheads="1"/>
          </p:cNvPicPr>
          <p:nvPr/>
        </p:nvPicPr>
        <p:blipFill>
          <a:blip r:embed="rId3"/>
          <a:srcRect/>
          <a:stretch>
            <a:fillRect/>
          </a:stretch>
        </p:blipFill>
        <p:spPr bwMode="auto">
          <a:xfrm>
            <a:off x="3571868" y="214290"/>
            <a:ext cx="819150" cy="1095375"/>
          </a:xfrm>
          <a:prstGeom prst="rect">
            <a:avLst/>
          </a:prstGeom>
          <a:noFill/>
          <a:ln w="9525">
            <a:noFill/>
            <a:miter lim="800000"/>
            <a:headEnd/>
            <a:tailEnd/>
          </a:ln>
        </p:spPr>
      </p:pic>
      <p:pic>
        <p:nvPicPr>
          <p:cNvPr id="16388" name="Picture 6" descr="ANd9GcSEm73LCiprhg0Ga6KYWTRwo8EdyVtU6H8TrBljwal6YHoH8oI4Noj-Eg"/>
          <p:cNvPicPr>
            <a:picLocks noChangeAspect="1" noChangeArrowheads="1"/>
          </p:cNvPicPr>
          <p:nvPr/>
        </p:nvPicPr>
        <p:blipFill>
          <a:blip r:embed="rId4"/>
          <a:srcRect/>
          <a:stretch>
            <a:fillRect/>
          </a:stretch>
        </p:blipFill>
        <p:spPr bwMode="auto">
          <a:xfrm>
            <a:off x="4643438" y="214290"/>
            <a:ext cx="828675" cy="1085850"/>
          </a:xfrm>
          <a:prstGeom prst="rect">
            <a:avLst/>
          </a:prstGeom>
          <a:noFill/>
          <a:ln w="9525">
            <a:noFill/>
            <a:miter lim="800000"/>
            <a:headEnd/>
            <a:tailEnd/>
          </a:ln>
        </p:spPr>
      </p:pic>
      <p:pic>
        <p:nvPicPr>
          <p:cNvPr id="16389" name="Picture 7" descr="ANd9GcQT459Wo_UVHJ0ueJQ3HjXwIsDjnXtfaQErSSfMXiOpd6y7r8H-RXFYTQ"/>
          <p:cNvPicPr>
            <a:picLocks noChangeAspect="1" noChangeArrowheads="1"/>
          </p:cNvPicPr>
          <p:nvPr/>
        </p:nvPicPr>
        <p:blipFill>
          <a:blip r:embed="rId5"/>
          <a:srcRect/>
          <a:stretch>
            <a:fillRect/>
          </a:stretch>
        </p:blipFill>
        <p:spPr bwMode="auto">
          <a:xfrm>
            <a:off x="5786446" y="214290"/>
            <a:ext cx="1143000" cy="1082675"/>
          </a:xfrm>
          <a:prstGeom prst="rect">
            <a:avLst/>
          </a:prstGeom>
          <a:noFill/>
          <a:ln w="9525">
            <a:noFill/>
            <a:miter lim="800000"/>
            <a:headEnd/>
            <a:tailEnd/>
          </a:ln>
        </p:spPr>
      </p:pic>
      <p:pic>
        <p:nvPicPr>
          <p:cNvPr id="16390" name="Picture 8" descr="ANd9GcTa6A0lQyU1WBcmxdwx6NM-UMCDBLq1WbA-0YCyL4WyLGhlogkXm7XHgaE"/>
          <p:cNvPicPr>
            <a:picLocks noChangeAspect="1" noChangeArrowheads="1"/>
          </p:cNvPicPr>
          <p:nvPr/>
        </p:nvPicPr>
        <p:blipFill>
          <a:blip r:embed="rId6"/>
          <a:srcRect/>
          <a:stretch>
            <a:fillRect/>
          </a:stretch>
        </p:blipFill>
        <p:spPr bwMode="auto">
          <a:xfrm>
            <a:off x="7143768" y="214290"/>
            <a:ext cx="1689100" cy="1296987"/>
          </a:xfrm>
          <a:prstGeom prst="rect">
            <a:avLst/>
          </a:prstGeom>
          <a:noFill/>
          <a:ln w="9525">
            <a:noFill/>
            <a:miter lim="800000"/>
            <a:headEnd/>
            <a:tailEnd/>
          </a:ln>
        </p:spPr>
      </p:pic>
      <p:pic>
        <p:nvPicPr>
          <p:cNvPr id="16391" name="Picture 9" descr="ANd9GcSv0AHvZt90blNsNSbSzbq5c97JH2w8MGu2KL3trsu5AhDI-YxXmrPLtus"/>
          <p:cNvPicPr>
            <a:picLocks noChangeAspect="1" noChangeArrowheads="1"/>
          </p:cNvPicPr>
          <p:nvPr/>
        </p:nvPicPr>
        <p:blipFill>
          <a:blip r:embed="rId7"/>
          <a:srcRect/>
          <a:stretch>
            <a:fillRect/>
          </a:stretch>
        </p:blipFill>
        <p:spPr bwMode="auto">
          <a:xfrm>
            <a:off x="7286644" y="1571612"/>
            <a:ext cx="1485905" cy="1785950"/>
          </a:xfrm>
          <a:prstGeom prst="rect">
            <a:avLst/>
          </a:prstGeom>
          <a:noFill/>
          <a:ln w="9525">
            <a:noFill/>
            <a:miter lim="800000"/>
            <a:headEnd/>
            <a:tailEnd/>
          </a:ln>
        </p:spPr>
      </p:pic>
      <p:pic>
        <p:nvPicPr>
          <p:cNvPr id="16392" name="Picture 10" descr="foto"/>
          <p:cNvPicPr>
            <a:picLocks noChangeAspect="1" noChangeArrowheads="1"/>
          </p:cNvPicPr>
          <p:nvPr/>
        </p:nvPicPr>
        <p:blipFill>
          <a:blip r:embed="rId8"/>
          <a:srcRect/>
          <a:stretch>
            <a:fillRect/>
          </a:stretch>
        </p:blipFill>
        <p:spPr bwMode="auto">
          <a:xfrm>
            <a:off x="7858148" y="3571876"/>
            <a:ext cx="952500" cy="1257300"/>
          </a:xfrm>
          <a:prstGeom prst="rect">
            <a:avLst/>
          </a:prstGeom>
          <a:noFill/>
          <a:ln w="9525">
            <a:noFill/>
            <a:miter lim="800000"/>
            <a:headEnd/>
            <a:tailEnd/>
          </a:ln>
        </p:spPr>
      </p:pic>
      <p:pic>
        <p:nvPicPr>
          <p:cNvPr id="16393" name="Picture 11" descr="foto"/>
          <p:cNvPicPr>
            <a:picLocks noChangeAspect="1" noChangeArrowheads="1"/>
          </p:cNvPicPr>
          <p:nvPr/>
        </p:nvPicPr>
        <p:blipFill>
          <a:blip r:embed="rId9"/>
          <a:srcRect/>
          <a:stretch>
            <a:fillRect/>
          </a:stretch>
        </p:blipFill>
        <p:spPr bwMode="auto">
          <a:xfrm>
            <a:off x="6715140" y="3571876"/>
            <a:ext cx="952500" cy="1257300"/>
          </a:xfrm>
          <a:prstGeom prst="rect">
            <a:avLst/>
          </a:prstGeom>
          <a:noFill/>
          <a:ln w="9525">
            <a:noFill/>
            <a:miter lim="800000"/>
            <a:headEnd/>
            <a:tailEnd/>
          </a:ln>
        </p:spPr>
      </p:pic>
      <p:pic>
        <p:nvPicPr>
          <p:cNvPr id="16394" name="Picture 12" descr="foto"/>
          <p:cNvPicPr>
            <a:picLocks noChangeAspect="1" noChangeArrowheads="1"/>
          </p:cNvPicPr>
          <p:nvPr/>
        </p:nvPicPr>
        <p:blipFill>
          <a:blip r:embed="rId10"/>
          <a:srcRect/>
          <a:stretch>
            <a:fillRect/>
          </a:stretch>
        </p:blipFill>
        <p:spPr bwMode="auto">
          <a:xfrm>
            <a:off x="6715140" y="5000636"/>
            <a:ext cx="952500" cy="1257300"/>
          </a:xfrm>
          <a:prstGeom prst="rect">
            <a:avLst/>
          </a:prstGeom>
          <a:noFill/>
          <a:ln w="9525">
            <a:noFill/>
            <a:miter lim="800000"/>
            <a:headEnd/>
            <a:tailEnd/>
          </a:ln>
        </p:spPr>
      </p:pic>
      <p:pic>
        <p:nvPicPr>
          <p:cNvPr id="16395" name="Picture 13" descr="foto"/>
          <p:cNvPicPr>
            <a:picLocks noChangeAspect="1" noChangeArrowheads="1"/>
          </p:cNvPicPr>
          <p:nvPr/>
        </p:nvPicPr>
        <p:blipFill>
          <a:blip r:embed="rId11"/>
          <a:srcRect/>
          <a:stretch>
            <a:fillRect/>
          </a:stretch>
        </p:blipFill>
        <p:spPr bwMode="auto">
          <a:xfrm>
            <a:off x="7858148" y="5000636"/>
            <a:ext cx="952500" cy="1257300"/>
          </a:xfrm>
          <a:prstGeom prst="rect">
            <a:avLst/>
          </a:prstGeom>
          <a:noFill/>
          <a:ln w="9525">
            <a:noFill/>
            <a:miter lim="800000"/>
            <a:headEnd/>
            <a:tailEnd/>
          </a:ln>
        </p:spPr>
      </p:pic>
      <p:pic>
        <p:nvPicPr>
          <p:cNvPr id="16396" name="Picture 14" descr="ANd9GcTHtWb9NOZCDsnah0fSrK0R_AC3cNz3tA8JRrTLWWMPDLayURBwuMrvQg"/>
          <p:cNvPicPr>
            <a:picLocks noChangeAspect="1" noChangeArrowheads="1"/>
          </p:cNvPicPr>
          <p:nvPr/>
        </p:nvPicPr>
        <p:blipFill>
          <a:blip r:embed="rId12"/>
          <a:srcRect/>
          <a:stretch>
            <a:fillRect/>
          </a:stretch>
        </p:blipFill>
        <p:spPr bwMode="auto">
          <a:xfrm>
            <a:off x="2339975" y="260350"/>
            <a:ext cx="876300" cy="1028700"/>
          </a:xfrm>
          <a:prstGeom prst="rect">
            <a:avLst/>
          </a:prstGeom>
          <a:noFill/>
          <a:ln w="9525">
            <a:noFill/>
            <a:miter lim="800000"/>
            <a:headEnd/>
            <a:tailEnd/>
          </a:ln>
        </p:spPr>
      </p:pic>
      <p:pic>
        <p:nvPicPr>
          <p:cNvPr id="16397" name="Picture 15" descr="vin_diesel"/>
          <p:cNvPicPr>
            <a:picLocks noChangeAspect="1" noChangeArrowheads="1"/>
          </p:cNvPicPr>
          <p:nvPr/>
        </p:nvPicPr>
        <p:blipFill>
          <a:blip r:embed="rId13"/>
          <a:srcRect/>
          <a:stretch>
            <a:fillRect/>
          </a:stretch>
        </p:blipFill>
        <p:spPr bwMode="auto">
          <a:xfrm>
            <a:off x="714348" y="1785926"/>
            <a:ext cx="1066800" cy="1190625"/>
          </a:xfrm>
          <a:prstGeom prst="rect">
            <a:avLst/>
          </a:prstGeom>
          <a:noFill/>
          <a:ln w="9525">
            <a:noFill/>
            <a:miter lim="800000"/>
            <a:headEnd/>
            <a:tailEnd/>
          </a:ln>
        </p:spPr>
      </p:pic>
      <p:pic>
        <p:nvPicPr>
          <p:cNvPr id="16398" name="Picture 16" descr="michelle_rodriguez"/>
          <p:cNvPicPr>
            <a:picLocks noChangeAspect="1" noChangeArrowheads="1"/>
          </p:cNvPicPr>
          <p:nvPr/>
        </p:nvPicPr>
        <p:blipFill>
          <a:blip r:embed="rId14"/>
          <a:srcRect/>
          <a:stretch>
            <a:fillRect/>
          </a:stretch>
        </p:blipFill>
        <p:spPr bwMode="auto">
          <a:xfrm>
            <a:off x="714348" y="214290"/>
            <a:ext cx="1304925" cy="1266825"/>
          </a:xfrm>
          <a:prstGeom prst="rect">
            <a:avLst/>
          </a:prstGeom>
          <a:noFill/>
          <a:ln w="9525">
            <a:noFill/>
            <a:miter lim="800000"/>
            <a:headEnd/>
            <a:tailEnd/>
          </a:ln>
        </p:spPr>
      </p:pic>
      <p:pic>
        <p:nvPicPr>
          <p:cNvPr id="16399" name="Picture 17" descr="pamela_anderson-2"/>
          <p:cNvPicPr>
            <a:picLocks noChangeAspect="1" noChangeArrowheads="1"/>
          </p:cNvPicPr>
          <p:nvPr/>
        </p:nvPicPr>
        <p:blipFill>
          <a:blip r:embed="rId15"/>
          <a:srcRect/>
          <a:stretch>
            <a:fillRect/>
          </a:stretch>
        </p:blipFill>
        <p:spPr bwMode="auto">
          <a:xfrm>
            <a:off x="785786" y="4643446"/>
            <a:ext cx="1079500" cy="1225550"/>
          </a:xfrm>
          <a:prstGeom prst="rect">
            <a:avLst/>
          </a:prstGeom>
          <a:noFill/>
          <a:ln w="9525">
            <a:noFill/>
            <a:miter lim="800000"/>
            <a:headEnd/>
            <a:tailEnd/>
          </a:ln>
        </p:spPr>
      </p:pic>
      <p:pic>
        <p:nvPicPr>
          <p:cNvPr id="16400" name="Picture 18" descr="ANd9GcSe0zBkkI5NNIOBiexoKhxA_A36xugtt0LZE-rs9Q5sJRk-XGe1VcLrH9g"/>
          <p:cNvPicPr>
            <a:picLocks noChangeAspect="1" noChangeArrowheads="1"/>
          </p:cNvPicPr>
          <p:nvPr/>
        </p:nvPicPr>
        <p:blipFill>
          <a:blip r:embed="rId16"/>
          <a:srcRect/>
          <a:stretch>
            <a:fillRect/>
          </a:stretch>
        </p:blipFill>
        <p:spPr bwMode="auto">
          <a:xfrm>
            <a:off x="714348" y="3214686"/>
            <a:ext cx="1079500" cy="1223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3251200" cy="1143000"/>
          </a:xfrm>
        </p:spPr>
        <p:txBody>
          <a:bodyPr rtlCol="0">
            <a:normAutofit fontScale="90000"/>
          </a:bodyPr>
          <a:lstStyle/>
          <a:p>
            <a:pPr algn="l" eaLnBrk="1" fontAlgn="auto" hangingPunct="1">
              <a:spcAft>
                <a:spcPts val="0"/>
              </a:spcAft>
              <a:defRPr/>
            </a:pPr>
            <a:r>
              <a:rPr lang="cs-CZ" b="1" dirty="0" smtClean="0"/>
              <a:t>Lev</a:t>
            </a:r>
            <a:r>
              <a:rPr lang="cs-CZ" dirty="0" smtClean="0"/>
              <a:t/>
            </a:r>
            <a:br>
              <a:rPr lang="cs-CZ" dirty="0" smtClean="0"/>
            </a:br>
            <a:r>
              <a:rPr lang="cs-CZ" dirty="0" smtClean="0"/>
              <a:t>23. 7. - 22. 8.</a:t>
            </a:r>
          </a:p>
        </p:txBody>
      </p:sp>
      <p:pic>
        <p:nvPicPr>
          <p:cNvPr id="17411" name="Zástupný symbol pro obsah 6" descr="lev-znameni-horoskopu.jpg"/>
          <p:cNvPicPr>
            <a:picLocks noGrp="1" noChangeAspect="1"/>
          </p:cNvPicPr>
          <p:nvPr>
            <p:ph sz="quarter" idx="4"/>
          </p:nvPr>
        </p:nvPicPr>
        <p:blipFill>
          <a:blip r:embed="rId3"/>
          <a:srcRect/>
          <a:stretch>
            <a:fillRect/>
          </a:stretch>
        </p:blipFill>
        <p:spPr>
          <a:xfrm>
            <a:off x="3924300" y="0"/>
            <a:ext cx="1368425" cy="1368425"/>
          </a:xfrm>
        </p:spPr>
      </p:pic>
      <p:sp>
        <p:nvSpPr>
          <p:cNvPr id="9" name="TextovéPole 8"/>
          <p:cNvSpPr txBox="1"/>
          <p:nvPr/>
        </p:nvSpPr>
        <p:spPr>
          <a:xfrm>
            <a:off x="6948488" y="3213100"/>
            <a:ext cx="1944687" cy="708025"/>
          </a:xfrm>
          <a:prstGeom prst="rect">
            <a:avLst/>
          </a:prstGeom>
          <a:noFill/>
        </p:spPr>
        <p:txBody>
          <a:bodyPr>
            <a:spAutoFit/>
          </a:bodyPr>
          <a:lstStyle/>
          <a:p>
            <a:pPr>
              <a:defRPr/>
            </a:pPr>
            <a:r>
              <a:rPr lang="cs-CZ" sz="2000" b="1" dirty="0">
                <a:latin typeface="+mn-lt"/>
              </a:rPr>
              <a:t>Dáša</a:t>
            </a:r>
          </a:p>
          <a:p>
            <a:pPr>
              <a:defRPr/>
            </a:pPr>
            <a:r>
              <a:rPr lang="cs-CZ" sz="2000" dirty="0">
                <a:latin typeface="+mn-lt"/>
              </a:rPr>
              <a:t>Narozena: 17.8.</a:t>
            </a:r>
          </a:p>
        </p:txBody>
      </p:sp>
      <p:sp>
        <p:nvSpPr>
          <p:cNvPr id="10" name="TextovéPole 9"/>
          <p:cNvSpPr txBox="1"/>
          <p:nvPr/>
        </p:nvSpPr>
        <p:spPr>
          <a:xfrm>
            <a:off x="468313" y="1700213"/>
            <a:ext cx="4751387" cy="400050"/>
          </a:xfrm>
          <a:prstGeom prst="rect">
            <a:avLst/>
          </a:prstGeom>
          <a:noFill/>
        </p:spPr>
        <p:txBody>
          <a:bodyPr>
            <a:spAutoFit/>
          </a:bodyPr>
          <a:lstStyle/>
          <a:p>
            <a:pPr>
              <a:defRPr/>
            </a:pPr>
            <a:r>
              <a:rPr lang="cs-CZ" sz="2000" b="1" dirty="0">
                <a:latin typeface="+mn-lt"/>
              </a:rPr>
              <a:t>Charakteristika: </a:t>
            </a:r>
          </a:p>
        </p:txBody>
      </p:sp>
      <p:sp>
        <p:nvSpPr>
          <p:cNvPr id="11" name="TextovéPole 10"/>
          <p:cNvSpPr txBox="1"/>
          <p:nvPr/>
        </p:nvSpPr>
        <p:spPr>
          <a:xfrm>
            <a:off x="611188" y="2349500"/>
            <a:ext cx="4105275" cy="3538538"/>
          </a:xfrm>
          <a:prstGeom prst="rect">
            <a:avLst/>
          </a:prstGeom>
          <a:noFill/>
        </p:spPr>
        <p:txBody>
          <a:bodyPr>
            <a:spAutoFit/>
          </a:bodyPr>
          <a:lstStyle/>
          <a:p>
            <a:pPr>
              <a:defRPr/>
            </a:pPr>
            <a:r>
              <a:rPr lang="cs-CZ" sz="2800" dirty="0">
                <a:latin typeface="+mn-lt"/>
              </a:rPr>
              <a:t>Myslíš si, že jsi rozený vůdce. Ostatní si o tobě myslí, že jsi idiot. Většina Lvů jsou násilní provokatéři. Jsi namyšlený a nesneseš upřímnou kritiku, tvoje arogance je do nebe volající.</a:t>
            </a:r>
          </a:p>
        </p:txBody>
      </p:sp>
      <p:pic>
        <p:nvPicPr>
          <p:cNvPr id="17415" name="Obrázek 7" descr="dagma.jpg"/>
          <p:cNvPicPr>
            <a:picLocks noChangeAspect="1"/>
          </p:cNvPicPr>
          <p:nvPr/>
        </p:nvPicPr>
        <p:blipFill>
          <a:blip r:embed="rId4"/>
          <a:srcRect/>
          <a:stretch>
            <a:fillRect/>
          </a:stretch>
        </p:blipFill>
        <p:spPr bwMode="auto">
          <a:xfrm>
            <a:off x="6875463" y="333375"/>
            <a:ext cx="1785937" cy="2808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foto"/>
          <p:cNvPicPr>
            <a:picLocks noChangeAspect="1" noChangeArrowheads="1"/>
          </p:cNvPicPr>
          <p:nvPr/>
        </p:nvPicPr>
        <p:blipFill>
          <a:blip r:embed="rId2"/>
          <a:srcRect/>
          <a:stretch>
            <a:fillRect/>
          </a:stretch>
        </p:blipFill>
        <p:spPr bwMode="auto">
          <a:xfrm>
            <a:off x="4857752" y="214290"/>
            <a:ext cx="952500" cy="1257300"/>
          </a:xfrm>
          <a:prstGeom prst="rect">
            <a:avLst/>
          </a:prstGeom>
          <a:noFill/>
          <a:ln w="9525">
            <a:noFill/>
            <a:miter lim="800000"/>
            <a:headEnd/>
            <a:tailEnd/>
          </a:ln>
        </p:spPr>
      </p:pic>
      <p:pic>
        <p:nvPicPr>
          <p:cNvPr id="18435" name="Picture 5" descr="foto"/>
          <p:cNvPicPr>
            <a:picLocks noChangeAspect="1" noChangeArrowheads="1"/>
          </p:cNvPicPr>
          <p:nvPr/>
        </p:nvPicPr>
        <p:blipFill>
          <a:blip r:embed="rId3"/>
          <a:srcRect/>
          <a:stretch>
            <a:fillRect/>
          </a:stretch>
        </p:blipFill>
        <p:spPr bwMode="auto">
          <a:xfrm>
            <a:off x="3714744" y="214290"/>
            <a:ext cx="952500" cy="1257300"/>
          </a:xfrm>
          <a:prstGeom prst="rect">
            <a:avLst/>
          </a:prstGeom>
          <a:noFill/>
          <a:ln w="9525">
            <a:noFill/>
            <a:miter lim="800000"/>
            <a:headEnd/>
            <a:tailEnd/>
          </a:ln>
        </p:spPr>
      </p:pic>
      <p:pic>
        <p:nvPicPr>
          <p:cNvPr id="18436" name="Picture 6" descr="foto"/>
          <p:cNvPicPr>
            <a:picLocks noChangeAspect="1" noChangeArrowheads="1"/>
          </p:cNvPicPr>
          <p:nvPr/>
        </p:nvPicPr>
        <p:blipFill>
          <a:blip r:embed="rId4"/>
          <a:srcRect/>
          <a:stretch>
            <a:fillRect/>
          </a:stretch>
        </p:blipFill>
        <p:spPr bwMode="auto">
          <a:xfrm>
            <a:off x="6000760" y="214290"/>
            <a:ext cx="952500" cy="1257300"/>
          </a:xfrm>
          <a:prstGeom prst="rect">
            <a:avLst/>
          </a:prstGeom>
          <a:noFill/>
          <a:ln w="9525">
            <a:noFill/>
            <a:miter lim="800000"/>
            <a:headEnd/>
            <a:tailEnd/>
          </a:ln>
        </p:spPr>
      </p:pic>
      <p:pic>
        <p:nvPicPr>
          <p:cNvPr id="18437" name="Picture 7" descr="foto"/>
          <p:cNvPicPr>
            <a:picLocks noChangeAspect="1" noChangeArrowheads="1"/>
          </p:cNvPicPr>
          <p:nvPr/>
        </p:nvPicPr>
        <p:blipFill>
          <a:blip r:embed="rId5"/>
          <a:srcRect/>
          <a:stretch>
            <a:fillRect/>
          </a:stretch>
        </p:blipFill>
        <p:spPr bwMode="auto">
          <a:xfrm>
            <a:off x="2571736" y="214290"/>
            <a:ext cx="952500" cy="1257300"/>
          </a:xfrm>
          <a:prstGeom prst="rect">
            <a:avLst/>
          </a:prstGeom>
          <a:noFill/>
          <a:ln w="9525">
            <a:noFill/>
            <a:miter lim="800000"/>
            <a:headEnd/>
            <a:tailEnd/>
          </a:ln>
        </p:spPr>
      </p:pic>
      <p:pic>
        <p:nvPicPr>
          <p:cNvPr id="18438" name="Zástupný symbol pro obsah 6" descr="lev-znameni-horoskopu.jpg"/>
          <p:cNvPicPr>
            <a:picLocks noChangeAspect="1"/>
          </p:cNvPicPr>
          <p:nvPr/>
        </p:nvPicPr>
        <p:blipFill>
          <a:blip r:embed="rId6"/>
          <a:srcRect/>
          <a:stretch>
            <a:fillRect/>
          </a:stretch>
        </p:blipFill>
        <p:spPr bwMode="auto">
          <a:xfrm>
            <a:off x="3857620" y="3071810"/>
            <a:ext cx="1368425" cy="1368425"/>
          </a:xfrm>
          <a:prstGeom prst="rect">
            <a:avLst/>
          </a:prstGeom>
          <a:noFill/>
          <a:ln w="9525">
            <a:noFill/>
            <a:miter lim="800000"/>
            <a:headEnd/>
            <a:tailEnd/>
          </a:ln>
        </p:spPr>
      </p:pic>
      <p:pic>
        <p:nvPicPr>
          <p:cNvPr id="18439" name="Picture 9" descr="evangeline_lilly"/>
          <p:cNvPicPr>
            <a:picLocks noChangeAspect="1" noChangeArrowheads="1"/>
          </p:cNvPicPr>
          <p:nvPr/>
        </p:nvPicPr>
        <p:blipFill>
          <a:blip r:embed="rId7"/>
          <a:srcRect/>
          <a:stretch>
            <a:fillRect/>
          </a:stretch>
        </p:blipFill>
        <p:spPr bwMode="auto">
          <a:xfrm>
            <a:off x="714348" y="2571744"/>
            <a:ext cx="1266825" cy="1476375"/>
          </a:xfrm>
          <a:prstGeom prst="rect">
            <a:avLst/>
          </a:prstGeom>
          <a:noFill/>
          <a:ln w="9525">
            <a:noFill/>
            <a:miter lim="800000"/>
            <a:headEnd/>
            <a:tailEnd/>
          </a:ln>
        </p:spPr>
      </p:pic>
      <p:pic>
        <p:nvPicPr>
          <p:cNvPr id="18440" name="Picture 10" descr="jennifer_lopez"/>
          <p:cNvPicPr>
            <a:picLocks noChangeAspect="1" noChangeArrowheads="1"/>
          </p:cNvPicPr>
          <p:nvPr/>
        </p:nvPicPr>
        <p:blipFill>
          <a:blip r:embed="rId8"/>
          <a:srcRect/>
          <a:stretch>
            <a:fillRect/>
          </a:stretch>
        </p:blipFill>
        <p:spPr bwMode="auto">
          <a:xfrm>
            <a:off x="571472" y="214290"/>
            <a:ext cx="1728787" cy="1800225"/>
          </a:xfrm>
          <a:prstGeom prst="rect">
            <a:avLst/>
          </a:prstGeom>
          <a:noFill/>
          <a:ln w="9525">
            <a:noFill/>
            <a:miter lim="800000"/>
            <a:headEnd/>
            <a:tailEnd/>
          </a:ln>
        </p:spPr>
      </p:pic>
      <p:pic>
        <p:nvPicPr>
          <p:cNvPr id="18441" name="Picture 11" descr="ANd9GcTol-AwHgNa6x6v3yFN8cqOBNbC6jXSyky2hc6CIz4z2AyuFX5-RH44hc8"/>
          <p:cNvPicPr>
            <a:picLocks noChangeAspect="1" noChangeArrowheads="1"/>
          </p:cNvPicPr>
          <p:nvPr/>
        </p:nvPicPr>
        <p:blipFill>
          <a:blip r:embed="rId9"/>
          <a:srcRect/>
          <a:stretch>
            <a:fillRect/>
          </a:stretch>
        </p:blipFill>
        <p:spPr bwMode="auto">
          <a:xfrm>
            <a:off x="2214546" y="5000636"/>
            <a:ext cx="1357322" cy="1659206"/>
          </a:xfrm>
          <a:prstGeom prst="rect">
            <a:avLst/>
          </a:prstGeom>
          <a:noFill/>
          <a:ln w="9525">
            <a:noFill/>
            <a:miter lim="800000"/>
            <a:headEnd/>
            <a:tailEnd/>
          </a:ln>
        </p:spPr>
      </p:pic>
      <p:pic>
        <p:nvPicPr>
          <p:cNvPr id="18442" name="Picture 12" descr="ANd9GcS6AfOfUbbQPUcntlUYg-76bakMjJtKtqCWE8X2zIyX0ZEVKGKNUeNAICQ"/>
          <p:cNvPicPr>
            <a:picLocks noChangeAspect="1" noChangeArrowheads="1"/>
          </p:cNvPicPr>
          <p:nvPr/>
        </p:nvPicPr>
        <p:blipFill>
          <a:blip r:embed="rId10"/>
          <a:srcRect/>
          <a:stretch>
            <a:fillRect/>
          </a:stretch>
        </p:blipFill>
        <p:spPr bwMode="auto">
          <a:xfrm>
            <a:off x="714348" y="4357694"/>
            <a:ext cx="1316019" cy="1316019"/>
          </a:xfrm>
          <a:prstGeom prst="rect">
            <a:avLst/>
          </a:prstGeom>
          <a:noFill/>
          <a:ln w="9525">
            <a:noFill/>
            <a:miter lim="800000"/>
            <a:headEnd/>
            <a:tailEnd/>
          </a:ln>
        </p:spPr>
      </p:pic>
      <p:pic>
        <p:nvPicPr>
          <p:cNvPr id="18443" name="Picture 13" descr="ANd9GcRTAI9pFQDM3S2vXLri7p4GrHI7Fi73NV8p9sk0Ipf0vSWWqdpb60NsHw"/>
          <p:cNvPicPr>
            <a:picLocks noChangeAspect="1" noChangeArrowheads="1"/>
          </p:cNvPicPr>
          <p:nvPr/>
        </p:nvPicPr>
        <p:blipFill>
          <a:blip r:embed="rId11"/>
          <a:srcRect/>
          <a:stretch>
            <a:fillRect/>
          </a:stretch>
        </p:blipFill>
        <p:spPr bwMode="auto">
          <a:xfrm>
            <a:off x="6929454" y="3071810"/>
            <a:ext cx="1562105" cy="2071106"/>
          </a:xfrm>
          <a:prstGeom prst="rect">
            <a:avLst/>
          </a:prstGeom>
          <a:noFill/>
          <a:ln w="9525">
            <a:noFill/>
            <a:miter lim="800000"/>
            <a:headEnd/>
            <a:tailEnd/>
          </a:ln>
        </p:spPr>
      </p:pic>
      <p:pic>
        <p:nvPicPr>
          <p:cNvPr id="18444" name="Picture 14" descr="ANd9GcT005ncHFhS5gJIoQEkn8G8zsZitcnb75ebNau-UhX3408MCClUXSqrlrI"/>
          <p:cNvPicPr>
            <a:picLocks noChangeAspect="1" noChangeArrowheads="1"/>
          </p:cNvPicPr>
          <p:nvPr/>
        </p:nvPicPr>
        <p:blipFill>
          <a:blip r:embed="rId12"/>
          <a:srcRect/>
          <a:stretch>
            <a:fillRect/>
          </a:stretch>
        </p:blipFill>
        <p:spPr bwMode="auto">
          <a:xfrm>
            <a:off x="7643834" y="1571612"/>
            <a:ext cx="947737" cy="1223963"/>
          </a:xfrm>
          <a:prstGeom prst="rect">
            <a:avLst/>
          </a:prstGeom>
          <a:noFill/>
          <a:ln w="9525">
            <a:noFill/>
            <a:miter lim="800000"/>
            <a:headEnd/>
            <a:tailEnd/>
          </a:ln>
        </p:spPr>
      </p:pic>
      <p:pic>
        <p:nvPicPr>
          <p:cNvPr id="18445" name="Picture 15" descr="ANd9GcT0Agffb5JcdGMeYt8K92b7eKUvz3-6E0hwcFSmmUEBcc5DVd3WwcRQvA"/>
          <p:cNvPicPr>
            <a:picLocks noChangeAspect="1" noChangeArrowheads="1"/>
          </p:cNvPicPr>
          <p:nvPr/>
        </p:nvPicPr>
        <p:blipFill>
          <a:blip r:embed="rId13"/>
          <a:srcRect/>
          <a:stretch>
            <a:fillRect/>
          </a:stretch>
        </p:blipFill>
        <p:spPr bwMode="auto">
          <a:xfrm>
            <a:off x="7143768" y="214290"/>
            <a:ext cx="954087" cy="1225550"/>
          </a:xfrm>
          <a:prstGeom prst="rect">
            <a:avLst/>
          </a:prstGeom>
          <a:noFill/>
          <a:ln w="9525">
            <a:noFill/>
            <a:miter lim="800000"/>
            <a:headEnd/>
            <a:tailEnd/>
          </a:ln>
        </p:spPr>
      </p:pic>
      <p:pic>
        <p:nvPicPr>
          <p:cNvPr id="18446" name="Picture 16" descr="ANd9GcRv451EevA3atocjmbu_y5k9ZCbyow81ZRmpN2std27ClVMbXIDt24Dh2g"/>
          <p:cNvPicPr>
            <a:picLocks noChangeAspect="1" noChangeArrowheads="1"/>
          </p:cNvPicPr>
          <p:nvPr/>
        </p:nvPicPr>
        <p:blipFill>
          <a:blip r:embed="rId14"/>
          <a:srcRect/>
          <a:stretch>
            <a:fillRect/>
          </a:stretch>
        </p:blipFill>
        <p:spPr bwMode="auto">
          <a:xfrm>
            <a:off x="7000892" y="5500702"/>
            <a:ext cx="1357322" cy="1153272"/>
          </a:xfrm>
          <a:prstGeom prst="rect">
            <a:avLst/>
          </a:prstGeom>
          <a:noFill/>
          <a:ln w="9525">
            <a:noFill/>
            <a:miter lim="800000"/>
            <a:headEnd/>
            <a:tailEnd/>
          </a:ln>
        </p:spPr>
      </p:pic>
      <p:pic>
        <p:nvPicPr>
          <p:cNvPr id="18447" name="Picture 17" descr="ANd9GcRDZzUR1fJl2wpeLtOZaQdka41iQ6F9tZ0nkOaFjeYttvts5rnEW60stA"/>
          <p:cNvPicPr>
            <a:picLocks noChangeAspect="1" noChangeArrowheads="1"/>
          </p:cNvPicPr>
          <p:nvPr/>
        </p:nvPicPr>
        <p:blipFill>
          <a:blip r:embed="rId15"/>
          <a:srcRect/>
          <a:stretch>
            <a:fillRect/>
          </a:stretch>
        </p:blipFill>
        <p:spPr bwMode="auto">
          <a:xfrm>
            <a:off x="6500826" y="1571612"/>
            <a:ext cx="939800" cy="1223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3394075" cy="1143000"/>
          </a:xfrm>
        </p:spPr>
        <p:txBody>
          <a:bodyPr rtlCol="0">
            <a:normAutofit fontScale="90000"/>
          </a:bodyPr>
          <a:lstStyle/>
          <a:p>
            <a:pPr algn="l" eaLnBrk="1" fontAlgn="auto" hangingPunct="1">
              <a:spcAft>
                <a:spcPts val="0"/>
              </a:spcAft>
              <a:defRPr/>
            </a:pPr>
            <a:r>
              <a:rPr lang="cs-CZ" b="1" dirty="0" smtClean="0"/>
              <a:t>Panna</a:t>
            </a:r>
            <a:r>
              <a:rPr lang="cs-CZ" dirty="0" smtClean="0"/>
              <a:t/>
            </a:r>
            <a:br>
              <a:rPr lang="cs-CZ" dirty="0" smtClean="0"/>
            </a:br>
            <a:r>
              <a:rPr lang="cs-CZ" dirty="0" smtClean="0"/>
              <a:t>23. 8. - 22. 9.</a:t>
            </a:r>
          </a:p>
        </p:txBody>
      </p:sp>
      <p:pic>
        <p:nvPicPr>
          <p:cNvPr id="19459" name="Zástupný symbol pro obsah 6" descr="panna-znameni-horoskopu.jpg"/>
          <p:cNvPicPr>
            <a:picLocks noGrp="1" noChangeAspect="1"/>
          </p:cNvPicPr>
          <p:nvPr>
            <p:ph sz="quarter" idx="4"/>
          </p:nvPr>
        </p:nvPicPr>
        <p:blipFill>
          <a:blip r:embed="rId3"/>
          <a:srcRect/>
          <a:stretch>
            <a:fillRect/>
          </a:stretch>
        </p:blipFill>
        <p:spPr>
          <a:xfrm>
            <a:off x="3851275" y="0"/>
            <a:ext cx="1408113" cy="1341438"/>
          </a:xfrm>
        </p:spPr>
      </p:pic>
      <p:sp>
        <p:nvSpPr>
          <p:cNvPr id="9" name="TextovéPole 8"/>
          <p:cNvSpPr txBox="1"/>
          <p:nvPr/>
        </p:nvSpPr>
        <p:spPr>
          <a:xfrm>
            <a:off x="6948488" y="2492375"/>
            <a:ext cx="2195512" cy="708025"/>
          </a:xfrm>
          <a:prstGeom prst="rect">
            <a:avLst/>
          </a:prstGeom>
          <a:noFill/>
        </p:spPr>
        <p:txBody>
          <a:bodyPr>
            <a:spAutoFit/>
          </a:bodyPr>
          <a:lstStyle/>
          <a:p>
            <a:pPr>
              <a:defRPr/>
            </a:pPr>
            <a:r>
              <a:rPr lang="cs-CZ" sz="2000" b="1" dirty="0" err="1">
                <a:latin typeface="+mn-lt"/>
              </a:rPr>
              <a:t>Verča</a:t>
            </a:r>
            <a:endParaRPr lang="cs-CZ" sz="2000" b="1" dirty="0">
              <a:latin typeface="+mn-lt"/>
            </a:endParaRPr>
          </a:p>
          <a:p>
            <a:pPr>
              <a:defRPr/>
            </a:pPr>
            <a:r>
              <a:rPr lang="cs-CZ" sz="2000" dirty="0">
                <a:latin typeface="+mn-lt"/>
              </a:rPr>
              <a:t>Narozena: 10.9.</a:t>
            </a:r>
          </a:p>
        </p:txBody>
      </p:sp>
      <p:sp>
        <p:nvSpPr>
          <p:cNvPr id="10" name="TextovéPole 9"/>
          <p:cNvSpPr txBox="1"/>
          <p:nvPr/>
        </p:nvSpPr>
        <p:spPr>
          <a:xfrm>
            <a:off x="539750" y="1557338"/>
            <a:ext cx="4895850" cy="400050"/>
          </a:xfrm>
          <a:prstGeom prst="rect">
            <a:avLst/>
          </a:prstGeom>
          <a:noFill/>
        </p:spPr>
        <p:txBody>
          <a:bodyPr>
            <a:spAutoFit/>
          </a:bodyPr>
          <a:lstStyle/>
          <a:p>
            <a:pPr>
              <a:defRPr/>
            </a:pPr>
            <a:r>
              <a:rPr lang="cs-CZ" sz="2000" b="1" dirty="0">
                <a:latin typeface="+mn-lt"/>
              </a:rPr>
              <a:t>Charakteristika:</a:t>
            </a:r>
          </a:p>
        </p:txBody>
      </p:sp>
      <p:sp>
        <p:nvSpPr>
          <p:cNvPr id="11" name="TextovéPole 10"/>
          <p:cNvSpPr txBox="1"/>
          <p:nvPr/>
        </p:nvSpPr>
        <p:spPr>
          <a:xfrm>
            <a:off x="755650" y="2420938"/>
            <a:ext cx="4176713" cy="4400550"/>
          </a:xfrm>
          <a:prstGeom prst="rect">
            <a:avLst/>
          </a:prstGeom>
          <a:noFill/>
        </p:spPr>
        <p:txBody>
          <a:bodyPr>
            <a:spAutoFit/>
          </a:bodyPr>
          <a:lstStyle/>
          <a:p>
            <a:pPr fontAlgn="auto">
              <a:spcAft>
                <a:spcPts val="0"/>
              </a:spcAft>
              <a:buFont typeface="Arial" pitchFamily="34" charset="0"/>
              <a:buNone/>
              <a:defRPr/>
            </a:pPr>
            <a:r>
              <a:rPr lang="cs-CZ" sz="2800" dirty="0">
                <a:latin typeface="+mn-lt"/>
              </a:rPr>
              <a:t>Ty jsi ten logický typ, co nesnáší nepořádek. Tvoje malicherné puntičkářství vyvádí z rovnováhy všechny tvé přátele a kolegy. Jsi chladný, nemáš city,miluješ jen z rozumu. Z Panen se stávají dobří politici a provozovatelé veřejných domů.</a:t>
            </a:r>
          </a:p>
        </p:txBody>
      </p:sp>
      <p:pic>
        <p:nvPicPr>
          <p:cNvPr id="19463" name="Obrázek 7" descr="mar.jpg"/>
          <p:cNvPicPr>
            <a:picLocks noChangeAspect="1"/>
          </p:cNvPicPr>
          <p:nvPr/>
        </p:nvPicPr>
        <p:blipFill>
          <a:blip r:embed="rId4"/>
          <a:srcRect/>
          <a:stretch>
            <a:fillRect/>
          </a:stretch>
        </p:blipFill>
        <p:spPr bwMode="auto">
          <a:xfrm>
            <a:off x="6948488" y="3429000"/>
            <a:ext cx="1439862" cy="2462213"/>
          </a:xfrm>
          <a:prstGeom prst="rect">
            <a:avLst/>
          </a:prstGeom>
          <a:noFill/>
          <a:ln w="9525">
            <a:noFill/>
            <a:miter lim="800000"/>
            <a:headEnd/>
            <a:tailEnd/>
          </a:ln>
        </p:spPr>
      </p:pic>
      <p:sp>
        <p:nvSpPr>
          <p:cNvPr id="12" name="TextovéPole 11"/>
          <p:cNvSpPr txBox="1"/>
          <p:nvPr/>
        </p:nvSpPr>
        <p:spPr>
          <a:xfrm>
            <a:off x="6911975" y="5949950"/>
            <a:ext cx="2232025" cy="706438"/>
          </a:xfrm>
          <a:prstGeom prst="rect">
            <a:avLst/>
          </a:prstGeom>
          <a:noFill/>
        </p:spPr>
        <p:txBody>
          <a:bodyPr>
            <a:spAutoFit/>
          </a:bodyPr>
          <a:lstStyle/>
          <a:p>
            <a:pPr>
              <a:defRPr/>
            </a:pPr>
            <a:r>
              <a:rPr lang="cs-CZ" sz="2000" b="1" dirty="0">
                <a:latin typeface="+mn-lt"/>
              </a:rPr>
              <a:t>Maruška</a:t>
            </a:r>
          </a:p>
          <a:p>
            <a:pPr>
              <a:defRPr/>
            </a:pPr>
            <a:r>
              <a:rPr lang="cs-CZ" sz="2000" dirty="0">
                <a:latin typeface="+mn-lt"/>
              </a:rPr>
              <a:t>Narozena: 11. 9.</a:t>
            </a:r>
          </a:p>
        </p:txBody>
      </p:sp>
      <p:pic>
        <p:nvPicPr>
          <p:cNvPr id="19465" name="Obrázek 12" descr="ver.jpg"/>
          <p:cNvPicPr>
            <a:picLocks noChangeAspect="1"/>
          </p:cNvPicPr>
          <p:nvPr/>
        </p:nvPicPr>
        <p:blipFill>
          <a:blip r:embed="rId5"/>
          <a:srcRect/>
          <a:stretch>
            <a:fillRect/>
          </a:stretch>
        </p:blipFill>
        <p:spPr bwMode="auto">
          <a:xfrm>
            <a:off x="6732588" y="188913"/>
            <a:ext cx="1439862" cy="2266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ANd9GcRrJu7Oqi9FV5tDMzFt5vWYPYvm7NL57-fQIcMdMOfDXMTPC_Ze0ftkQMI"/>
          <p:cNvPicPr>
            <a:picLocks noChangeAspect="1" noChangeArrowheads="1"/>
          </p:cNvPicPr>
          <p:nvPr/>
        </p:nvPicPr>
        <p:blipFill>
          <a:blip r:embed="rId2"/>
          <a:srcRect/>
          <a:stretch>
            <a:fillRect/>
          </a:stretch>
        </p:blipFill>
        <p:spPr bwMode="auto">
          <a:xfrm>
            <a:off x="4071934" y="214290"/>
            <a:ext cx="1071570" cy="1462378"/>
          </a:xfrm>
          <a:prstGeom prst="rect">
            <a:avLst/>
          </a:prstGeom>
          <a:noFill/>
          <a:ln w="9525">
            <a:noFill/>
            <a:miter lim="800000"/>
            <a:headEnd/>
            <a:tailEnd/>
          </a:ln>
        </p:spPr>
      </p:pic>
      <p:pic>
        <p:nvPicPr>
          <p:cNvPr id="20483" name="Zástupný symbol pro obsah 6" descr="panna-znameni-horoskopu.jpg"/>
          <p:cNvPicPr>
            <a:picLocks noChangeAspect="1"/>
          </p:cNvPicPr>
          <p:nvPr/>
        </p:nvPicPr>
        <p:blipFill>
          <a:blip r:embed="rId3"/>
          <a:srcRect/>
          <a:stretch>
            <a:fillRect/>
          </a:stretch>
        </p:blipFill>
        <p:spPr bwMode="auto">
          <a:xfrm>
            <a:off x="3929058" y="3143248"/>
            <a:ext cx="1408113" cy="1341438"/>
          </a:xfrm>
          <a:prstGeom prst="rect">
            <a:avLst/>
          </a:prstGeom>
          <a:noFill/>
          <a:ln w="9525">
            <a:noFill/>
            <a:miter lim="800000"/>
            <a:headEnd/>
            <a:tailEnd/>
          </a:ln>
        </p:spPr>
      </p:pic>
      <p:pic>
        <p:nvPicPr>
          <p:cNvPr id="20484" name="Picture 6" descr="ANd9GcTJ9vVKZkkRjHlqGn8MmRTFndxETNh9BfRWQ3fzy6-0DFrv7-rQnTTDa5rS"/>
          <p:cNvPicPr>
            <a:picLocks noChangeAspect="1" noChangeArrowheads="1"/>
          </p:cNvPicPr>
          <p:nvPr/>
        </p:nvPicPr>
        <p:blipFill>
          <a:blip r:embed="rId4"/>
          <a:srcRect/>
          <a:stretch>
            <a:fillRect/>
          </a:stretch>
        </p:blipFill>
        <p:spPr bwMode="auto">
          <a:xfrm>
            <a:off x="6215074" y="285728"/>
            <a:ext cx="1047750" cy="1428750"/>
          </a:xfrm>
          <a:prstGeom prst="rect">
            <a:avLst/>
          </a:prstGeom>
          <a:noFill/>
          <a:ln w="9525">
            <a:noFill/>
            <a:miter lim="800000"/>
            <a:headEnd/>
            <a:tailEnd/>
          </a:ln>
        </p:spPr>
      </p:pic>
      <p:pic>
        <p:nvPicPr>
          <p:cNvPr id="20485" name="Picture 7" descr="ANd9GcRAoma10Uu5oS9hIrN8dESbLAUWCSZB04r6lD6jY73b1CRo6DgMB21cLBU"/>
          <p:cNvPicPr>
            <a:picLocks noChangeAspect="1" noChangeArrowheads="1"/>
          </p:cNvPicPr>
          <p:nvPr/>
        </p:nvPicPr>
        <p:blipFill>
          <a:blip r:embed="rId5"/>
          <a:srcRect/>
          <a:stretch>
            <a:fillRect/>
          </a:stretch>
        </p:blipFill>
        <p:spPr bwMode="auto">
          <a:xfrm>
            <a:off x="7143768" y="1857364"/>
            <a:ext cx="1062038" cy="1300162"/>
          </a:xfrm>
          <a:prstGeom prst="rect">
            <a:avLst/>
          </a:prstGeom>
          <a:noFill/>
          <a:ln w="9525">
            <a:noFill/>
            <a:miter lim="800000"/>
            <a:headEnd/>
            <a:tailEnd/>
          </a:ln>
        </p:spPr>
      </p:pic>
      <p:pic>
        <p:nvPicPr>
          <p:cNvPr id="20486" name="Picture 8" descr="foto"/>
          <p:cNvPicPr>
            <a:picLocks noChangeAspect="1" noChangeArrowheads="1"/>
          </p:cNvPicPr>
          <p:nvPr/>
        </p:nvPicPr>
        <p:blipFill>
          <a:blip r:embed="rId6"/>
          <a:srcRect/>
          <a:stretch>
            <a:fillRect/>
          </a:stretch>
        </p:blipFill>
        <p:spPr bwMode="auto">
          <a:xfrm>
            <a:off x="7143768" y="3643314"/>
            <a:ext cx="1095375" cy="1328737"/>
          </a:xfrm>
          <a:prstGeom prst="rect">
            <a:avLst/>
          </a:prstGeom>
          <a:noFill/>
          <a:ln w="9525">
            <a:noFill/>
            <a:miter lim="800000"/>
            <a:headEnd/>
            <a:tailEnd/>
          </a:ln>
        </p:spPr>
      </p:pic>
      <p:pic>
        <p:nvPicPr>
          <p:cNvPr id="20487" name="Picture 9" descr="beyonce_knowles"/>
          <p:cNvPicPr>
            <a:picLocks noChangeAspect="1" noChangeArrowheads="1"/>
          </p:cNvPicPr>
          <p:nvPr/>
        </p:nvPicPr>
        <p:blipFill>
          <a:blip r:embed="rId7"/>
          <a:srcRect/>
          <a:stretch>
            <a:fillRect/>
          </a:stretch>
        </p:blipFill>
        <p:spPr bwMode="auto">
          <a:xfrm>
            <a:off x="1571604" y="5357826"/>
            <a:ext cx="1057275" cy="1295400"/>
          </a:xfrm>
          <a:prstGeom prst="rect">
            <a:avLst/>
          </a:prstGeom>
          <a:noFill/>
          <a:ln w="9525">
            <a:noFill/>
            <a:miter lim="800000"/>
            <a:headEnd/>
            <a:tailEnd/>
          </a:ln>
        </p:spPr>
      </p:pic>
      <p:pic>
        <p:nvPicPr>
          <p:cNvPr id="20488" name="Picture 10" descr="salma_hayek-3"/>
          <p:cNvPicPr>
            <a:picLocks noChangeAspect="1" noChangeArrowheads="1"/>
          </p:cNvPicPr>
          <p:nvPr/>
        </p:nvPicPr>
        <p:blipFill>
          <a:blip r:embed="rId8"/>
          <a:srcRect/>
          <a:stretch>
            <a:fillRect/>
          </a:stretch>
        </p:blipFill>
        <p:spPr bwMode="auto">
          <a:xfrm>
            <a:off x="611188" y="2133600"/>
            <a:ext cx="1368425" cy="1441450"/>
          </a:xfrm>
          <a:prstGeom prst="rect">
            <a:avLst/>
          </a:prstGeom>
          <a:noFill/>
          <a:ln w="9525">
            <a:noFill/>
            <a:miter lim="800000"/>
            <a:headEnd/>
            <a:tailEnd/>
          </a:ln>
        </p:spPr>
      </p:pic>
      <p:pic>
        <p:nvPicPr>
          <p:cNvPr id="20489" name="Picture 11" descr="claudia_schiffer-2"/>
          <p:cNvPicPr>
            <a:picLocks noChangeAspect="1" noChangeArrowheads="1"/>
          </p:cNvPicPr>
          <p:nvPr/>
        </p:nvPicPr>
        <p:blipFill>
          <a:blip r:embed="rId9"/>
          <a:srcRect/>
          <a:stretch>
            <a:fillRect/>
          </a:stretch>
        </p:blipFill>
        <p:spPr bwMode="auto">
          <a:xfrm>
            <a:off x="1285852" y="357166"/>
            <a:ext cx="1584325" cy="1511300"/>
          </a:xfrm>
          <a:prstGeom prst="rect">
            <a:avLst/>
          </a:prstGeom>
          <a:noFill/>
          <a:ln w="9525">
            <a:noFill/>
            <a:miter lim="800000"/>
            <a:headEnd/>
            <a:tailEnd/>
          </a:ln>
        </p:spPr>
      </p:pic>
      <p:pic>
        <p:nvPicPr>
          <p:cNvPr id="20490" name="Picture 12" descr="cameron_diaz"/>
          <p:cNvPicPr>
            <a:picLocks noChangeAspect="1" noChangeArrowheads="1"/>
          </p:cNvPicPr>
          <p:nvPr/>
        </p:nvPicPr>
        <p:blipFill>
          <a:blip r:embed="rId10"/>
          <a:srcRect/>
          <a:stretch>
            <a:fillRect/>
          </a:stretch>
        </p:blipFill>
        <p:spPr bwMode="auto">
          <a:xfrm>
            <a:off x="971550" y="3789363"/>
            <a:ext cx="1057275" cy="1343025"/>
          </a:xfrm>
          <a:prstGeom prst="rect">
            <a:avLst/>
          </a:prstGeom>
          <a:noFill/>
          <a:ln w="9525">
            <a:noFill/>
            <a:miter lim="800000"/>
            <a:headEnd/>
            <a:tailEnd/>
          </a:ln>
        </p:spPr>
      </p:pic>
      <p:pic>
        <p:nvPicPr>
          <p:cNvPr id="20491" name="Picture 13" descr="ANd9GcT4lvoIK3qcNxGw9S5kUmwpl_i97Lka4XBZGcqjHlpMhOPZMfrW7Cl38w"/>
          <p:cNvPicPr>
            <a:picLocks noChangeAspect="1" noChangeArrowheads="1"/>
          </p:cNvPicPr>
          <p:nvPr/>
        </p:nvPicPr>
        <p:blipFill>
          <a:blip r:embed="rId11"/>
          <a:srcRect/>
          <a:stretch>
            <a:fillRect/>
          </a:stretch>
        </p:blipFill>
        <p:spPr bwMode="auto">
          <a:xfrm>
            <a:off x="6357950" y="5286388"/>
            <a:ext cx="1854200" cy="1341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3609975" cy="1143000"/>
          </a:xfrm>
        </p:spPr>
        <p:txBody>
          <a:bodyPr rtlCol="0">
            <a:normAutofit fontScale="90000"/>
          </a:bodyPr>
          <a:lstStyle/>
          <a:p>
            <a:pPr algn="l" eaLnBrk="1" fontAlgn="auto" hangingPunct="1">
              <a:spcAft>
                <a:spcPts val="0"/>
              </a:spcAft>
              <a:defRPr/>
            </a:pPr>
            <a:r>
              <a:rPr lang="en-US" b="1" dirty="0" err="1" smtClean="0"/>
              <a:t>Váhy</a:t>
            </a:r>
            <a:r>
              <a:rPr lang="en-US" dirty="0" smtClean="0"/>
              <a:t/>
            </a:r>
            <a:br>
              <a:rPr lang="en-US" dirty="0" smtClean="0"/>
            </a:br>
            <a:r>
              <a:rPr lang="en-US" dirty="0" smtClean="0"/>
              <a:t>23. 9</a:t>
            </a:r>
            <a:r>
              <a:rPr lang="cs-CZ" dirty="0" smtClean="0"/>
              <a:t>.-</a:t>
            </a:r>
            <a:r>
              <a:rPr lang="en-US" dirty="0" smtClean="0"/>
              <a:t> 23. 10.</a:t>
            </a:r>
            <a:endParaRPr lang="cs-CZ" dirty="0" smtClean="0"/>
          </a:p>
        </p:txBody>
      </p:sp>
      <p:pic>
        <p:nvPicPr>
          <p:cNvPr id="21507" name="Zástupný symbol pro obsah 6" descr="vahy.jpg"/>
          <p:cNvPicPr>
            <a:picLocks noGrp="1" noChangeAspect="1"/>
          </p:cNvPicPr>
          <p:nvPr>
            <p:ph sz="quarter" idx="4"/>
          </p:nvPr>
        </p:nvPicPr>
        <p:blipFill>
          <a:blip r:embed="rId3"/>
          <a:srcRect/>
          <a:stretch>
            <a:fillRect/>
          </a:stretch>
        </p:blipFill>
        <p:spPr>
          <a:xfrm>
            <a:off x="3779838" y="0"/>
            <a:ext cx="1412875" cy="1412875"/>
          </a:xfrm>
        </p:spPr>
      </p:pic>
      <p:sp>
        <p:nvSpPr>
          <p:cNvPr id="9" name="TextovéPole 8"/>
          <p:cNvSpPr txBox="1"/>
          <p:nvPr/>
        </p:nvSpPr>
        <p:spPr>
          <a:xfrm>
            <a:off x="611188" y="1628775"/>
            <a:ext cx="4392612" cy="400050"/>
          </a:xfrm>
          <a:prstGeom prst="rect">
            <a:avLst/>
          </a:prstGeom>
          <a:noFill/>
        </p:spPr>
        <p:txBody>
          <a:bodyPr>
            <a:spAutoFit/>
          </a:bodyPr>
          <a:lstStyle/>
          <a:p>
            <a:pPr>
              <a:defRPr/>
            </a:pPr>
            <a:r>
              <a:rPr lang="cs-CZ" sz="2000" b="1" dirty="0">
                <a:latin typeface="+mn-lt"/>
              </a:rPr>
              <a:t>Charakteristika:</a:t>
            </a:r>
          </a:p>
        </p:txBody>
      </p:sp>
      <p:pic>
        <p:nvPicPr>
          <p:cNvPr id="21509" name="Obrázek 9" descr="ann.jpg"/>
          <p:cNvPicPr>
            <a:picLocks noChangeAspect="1"/>
          </p:cNvPicPr>
          <p:nvPr/>
        </p:nvPicPr>
        <p:blipFill>
          <a:blip r:embed="rId4"/>
          <a:srcRect/>
          <a:stretch>
            <a:fillRect/>
          </a:stretch>
        </p:blipFill>
        <p:spPr bwMode="auto">
          <a:xfrm>
            <a:off x="6875463" y="260350"/>
            <a:ext cx="1727200" cy="2767013"/>
          </a:xfrm>
          <a:prstGeom prst="rect">
            <a:avLst/>
          </a:prstGeom>
          <a:noFill/>
          <a:ln w="9525">
            <a:noFill/>
            <a:miter lim="800000"/>
            <a:headEnd/>
            <a:tailEnd/>
          </a:ln>
        </p:spPr>
      </p:pic>
      <p:sp>
        <p:nvSpPr>
          <p:cNvPr id="11" name="TextovéPole 10"/>
          <p:cNvSpPr txBox="1"/>
          <p:nvPr/>
        </p:nvSpPr>
        <p:spPr>
          <a:xfrm>
            <a:off x="6875463" y="3284538"/>
            <a:ext cx="2017712" cy="708025"/>
          </a:xfrm>
          <a:prstGeom prst="rect">
            <a:avLst/>
          </a:prstGeom>
          <a:noFill/>
        </p:spPr>
        <p:txBody>
          <a:bodyPr>
            <a:spAutoFit/>
          </a:bodyPr>
          <a:lstStyle/>
          <a:p>
            <a:pPr>
              <a:defRPr/>
            </a:pPr>
            <a:r>
              <a:rPr lang="cs-CZ" sz="2000" b="1" dirty="0">
                <a:latin typeface="+mn-lt"/>
              </a:rPr>
              <a:t>Anička </a:t>
            </a:r>
          </a:p>
          <a:p>
            <a:pPr>
              <a:defRPr/>
            </a:pPr>
            <a:r>
              <a:rPr lang="cs-CZ" sz="2000" dirty="0">
                <a:latin typeface="+mn-lt"/>
              </a:rPr>
              <a:t>Narozena: 4.10.</a:t>
            </a:r>
          </a:p>
        </p:txBody>
      </p:sp>
      <p:sp>
        <p:nvSpPr>
          <p:cNvPr id="12" name="TextovéPole 11"/>
          <p:cNvSpPr txBox="1"/>
          <p:nvPr/>
        </p:nvSpPr>
        <p:spPr>
          <a:xfrm>
            <a:off x="684213" y="2205038"/>
            <a:ext cx="4464050" cy="4154487"/>
          </a:xfrm>
          <a:prstGeom prst="rect">
            <a:avLst/>
          </a:prstGeom>
          <a:noFill/>
        </p:spPr>
        <p:txBody>
          <a:bodyPr>
            <a:spAutoFit/>
          </a:bodyPr>
          <a:lstStyle/>
          <a:p>
            <a:pPr>
              <a:buFont typeface="Arial" charset="0"/>
              <a:buNone/>
              <a:defRPr/>
            </a:pPr>
            <a:r>
              <a:rPr lang="cs-CZ" sz="2400" dirty="0">
                <a:latin typeface="+mn-lt"/>
              </a:rPr>
              <a:t>Jsi umělecký typ - to proto, že se neumíš vyrovnat se skutečným světem. Jestli jsi chlap, tak jsi určitě </a:t>
            </a:r>
            <a:r>
              <a:rPr lang="cs-CZ" sz="2400" dirty="0" err="1">
                <a:latin typeface="+mn-lt"/>
              </a:rPr>
              <a:t>střelenej</a:t>
            </a:r>
            <a:r>
              <a:rPr lang="cs-CZ" sz="2400" dirty="0">
                <a:latin typeface="+mn-lt"/>
              </a:rPr>
              <a:t> . Tvoje šance získat dobrou práci nebo hodně peněz jsou někde mezi nulou a minus pěti miliony. Většina žen ve znamení Vah jsou podvyživené </a:t>
            </a:r>
            <a:r>
              <a:rPr lang="cs-CZ" sz="2400" dirty="0" err="1">
                <a:latin typeface="+mn-lt"/>
              </a:rPr>
              <a:t>neduživky</a:t>
            </a:r>
            <a:r>
              <a:rPr lang="cs-CZ" sz="2400" dirty="0">
                <a:latin typeface="+mn-lt"/>
              </a:rPr>
              <a:t>. Každý člověk narozený ve znamení Vah by měl jednou měsíčně navštívit psychiatra.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ANd9GcQfhtX1nYEqT34EykcklvrnXwgB08rivnUOahGZfLwPzKLbJ3Nak8Pbxw"/>
          <p:cNvPicPr>
            <a:picLocks noChangeAspect="1" noChangeArrowheads="1"/>
          </p:cNvPicPr>
          <p:nvPr/>
        </p:nvPicPr>
        <p:blipFill>
          <a:blip r:embed="rId2"/>
          <a:srcRect/>
          <a:stretch>
            <a:fillRect/>
          </a:stretch>
        </p:blipFill>
        <p:spPr bwMode="auto">
          <a:xfrm>
            <a:off x="3786182" y="285728"/>
            <a:ext cx="1571636" cy="1587511"/>
          </a:xfrm>
          <a:prstGeom prst="rect">
            <a:avLst/>
          </a:prstGeom>
          <a:noFill/>
          <a:ln w="9525">
            <a:noFill/>
            <a:miter lim="800000"/>
            <a:headEnd/>
            <a:tailEnd/>
          </a:ln>
        </p:spPr>
      </p:pic>
      <p:pic>
        <p:nvPicPr>
          <p:cNvPr id="22531" name="Picture 5" descr="foto"/>
          <p:cNvPicPr>
            <a:picLocks noChangeAspect="1" noChangeArrowheads="1"/>
          </p:cNvPicPr>
          <p:nvPr/>
        </p:nvPicPr>
        <p:blipFill>
          <a:blip r:embed="rId3"/>
          <a:srcRect/>
          <a:stretch>
            <a:fillRect/>
          </a:stretch>
        </p:blipFill>
        <p:spPr bwMode="auto">
          <a:xfrm>
            <a:off x="7358082" y="1214422"/>
            <a:ext cx="1117581" cy="1475207"/>
          </a:xfrm>
          <a:prstGeom prst="rect">
            <a:avLst/>
          </a:prstGeom>
          <a:noFill/>
          <a:ln w="9525">
            <a:noFill/>
            <a:miter lim="800000"/>
            <a:headEnd/>
            <a:tailEnd/>
          </a:ln>
        </p:spPr>
      </p:pic>
      <p:pic>
        <p:nvPicPr>
          <p:cNvPr id="22532" name="Picture 6" descr="foto"/>
          <p:cNvPicPr>
            <a:picLocks noChangeAspect="1" noChangeArrowheads="1"/>
          </p:cNvPicPr>
          <p:nvPr/>
        </p:nvPicPr>
        <p:blipFill>
          <a:blip r:embed="rId4"/>
          <a:srcRect/>
          <a:stretch>
            <a:fillRect/>
          </a:stretch>
        </p:blipFill>
        <p:spPr bwMode="auto">
          <a:xfrm>
            <a:off x="6000760" y="285728"/>
            <a:ext cx="1181090" cy="1559039"/>
          </a:xfrm>
          <a:prstGeom prst="rect">
            <a:avLst/>
          </a:prstGeom>
          <a:noFill/>
          <a:ln w="9525">
            <a:noFill/>
            <a:miter lim="800000"/>
            <a:headEnd/>
            <a:tailEnd/>
          </a:ln>
        </p:spPr>
      </p:pic>
      <p:pic>
        <p:nvPicPr>
          <p:cNvPr id="22533" name="Picture 7" descr="foto"/>
          <p:cNvPicPr>
            <a:picLocks noChangeAspect="1" noChangeArrowheads="1"/>
          </p:cNvPicPr>
          <p:nvPr/>
        </p:nvPicPr>
        <p:blipFill>
          <a:blip r:embed="rId5"/>
          <a:srcRect/>
          <a:stretch>
            <a:fillRect/>
          </a:stretch>
        </p:blipFill>
        <p:spPr bwMode="auto">
          <a:xfrm>
            <a:off x="7358082" y="3071810"/>
            <a:ext cx="1166814" cy="1540194"/>
          </a:xfrm>
          <a:prstGeom prst="rect">
            <a:avLst/>
          </a:prstGeom>
          <a:noFill/>
          <a:ln w="9525">
            <a:noFill/>
            <a:miter lim="800000"/>
            <a:headEnd/>
            <a:tailEnd/>
          </a:ln>
        </p:spPr>
      </p:pic>
      <p:pic>
        <p:nvPicPr>
          <p:cNvPr id="22534" name="Picture 8" descr="foto"/>
          <p:cNvPicPr>
            <a:picLocks noChangeAspect="1" noChangeArrowheads="1"/>
          </p:cNvPicPr>
          <p:nvPr/>
        </p:nvPicPr>
        <p:blipFill>
          <a:blip r:embed="rId6"/>
          <a:srcRect/>
          <a:stretch>
            <a:fillRect/>
          </a:stretch>
        </p:blipFill>
        <p:spPr bwMode="auto">
          <a:xfrm>
            <a:off x="7429520" y="5000636"/>
            <a:ext cx="1214446" cy="1603069"/>
          </a:xfrm>
          <a:prstGeom prst="rect">
            <a:avLst/>
          </a:prstGeom>
          <a:noFill/>
          <a:ln w="9525">
            <a:noFill/>
            <a:miter lim="800000"/>
            <a:headEnd/>
            <a:tailEnd/>
          </a:ln>
        </p:spPr>
      </p:pic>
      <p:pic>
        <p:nvPicPr>
          <p:cNvPr id="22535" name="Picture 9" descr="ANd9GcSfwBFRgDlnaxgWOaP-TnKnfqbVUrdtpKUMX1UDDD6mg4vqSrPAboPz0m8"/>
          <p:cNvPicPr>
            <a:picLocks noChangeAspect="1" noChangeArrowheads="1"/>
          </p:cNvPicPr>
          <p:nvPr/>
        </p:nvPicPr>
        <p:blipFill>
          <a:blip r:embed="rId7"/>
          <a:srcRect/>
          <a:stretch>
            <a:fillRect/>
          </a:stretch>
        </p:blipFill>
        <p:spPr bwMode="auto">
          <a:xfrm>
            <a:off x="611188" y="404813"/>
            <a:ext cx="1817672" cy="2119783"/>
          </a:xfrm>
          <a:prstGeom prst="rect">
            <a:avLst/>
          </a:prstGeom>
          <a:noFill/>
          <a:ln w="9525">
            <a:noFill/>
            <a:miter lim="800000"/>
            <a:headEnd/>
            <a:tailEnd/>
          </a:ln>
        </p:spPr>
      </p:pic>
      <p:pic>
        <p:nvPicPr>
          <p:cNvPr id="22536" name="Picture 10" descr="ANd9GcRtJZXStMZoHo4JYUWz6teQYGvV8pfcwsS9amPilcy61Eu8cFo1bR98VWI"/>
          <p:cNvPicPr>
            <a:picLocks noChangeAspect="1" noChangeArrowheads="1"/>
          </p:cNvPicPr>
          <p:nvPr/>
        </p:nvPicPr>
        <p:blipFill>
          <a:blip r:embed="rId8"/>
          <a:srcRect/>
          <a:stretch>
            <a:fillRect/>
          </a:stretch>
        </p:blipFill>
        <p:spPr bwMode="auto">
          <a:xfrm>
            <a:off x="5929322" y="5000636"/>
            <a:ext cx="1285877" cy="1641024"/>
          </a:xfrm>
          <a:prstGeom prst="rect">
            <a:avLst/>
          </a:prstGeom>
          <a:noFill/>
          <a:ln w="9525">
            <a:noFill/>
            <a:miter lim="800000"/>
            <a:headEnd/>
            <a:tailEnd/>
          </a:ln>
        </p:spPr>
      </p:pic>
      <p:pic>
        <p:nvPicPr>
          <p:cNvPr id="22537" name="Picture 11" descr="avril_lavigne"/>
          <p:cNvPicPr>
            <a:picLocks noChangeAspect="1" noChangeArrowheads="1"/>
          </p:cNvPicPr>
          <p:nvPr/>
        </p:nvPicPr>
        <p:blipFill>
          <a:blip r:embed="rId9"/>
          <a:srcRect/>
          <a:stretch>
            <a:fillRect/>
          </a:stretch>
        </p:blipFill>
        <p:spPr bwMode="auto">
          <a:xfrm>
            <a:off x="642910" y="4714884"/>
            <a:ext cx="1857388" cy="1905014"/>
          </a:xfrm>
          <a:prstGeom prst="rect">
            <a:avLst/>
          </a:prstGeom>
          <a:noFill/>
          <a:ln w="9525">
            <a:noFill/>
            <a:miter lim="800000"/>
            <a:headEnd/>
            <a:tailEnd/>
          </a:ln>
        </p:spPr>
      </p:pic>
      <p:pic>
        <p:nvPicPr>
          <p:cNvPr id="22538" name="Picture 12" descr="will_smith"/>
          <p:cNvPicPr>
            <a:picLocks noChangeAspect="1" noChangeArrowheads="1"/>
          </p:cNvPicPr>
          <p:nvPr/>
        </p:nvPicPr>
        <p:blipFill>
          <a:blip r:embed="rId10"/>
          <a:srcRect/>
          <a:stretch>
            <a:fillRect/>
          </a:stretch>
        </p:blipFill>
        <p:spPr bwMode="auto">
          <a:xfrm>
            <a:off x="642909" y="2786058"/>
            <a:ext cx="1809763" cy="1714512"/>
          </a:xfrm>
          <a:prstGeom prst="rect">
            <a:avLst/>
          </a:prstGeom>
          <a:noFill/>
          <a:ln w="9525">
            <a:noFill/>
            <a:miter lim="800000"/>
            <a:headEnd/>
            <a:tailEnd/>
          </a:ln>
        </p:spPr>
      </p:pic>
      <p:pic>
        <p:nvPicPr>
          <p:cNvPr id="22539" name="Zástupný symbol pro obsah 6" descr="vahy.jpg"/>
          <p:cNvPicPr>
            <a:picLocks noChangeAspect="1"/>
          </p:cNvPicPr>
          <p:nvPr/>
        </p:nvPicPr>
        <p:blipFill>
          <a:blip r:embed="rId11"/>
          <a:srcRect/>
          <a:stretch>
            <a:fillRect/>
          </a:stretch>
        </p:blipFill>
        <p:spPr bwMode="auto">
          <a:xfrm>
            <a:off x="3857620" y="3000372"/>
            <a:ext cx="1412875" cy="141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4148138" cy="1143000"/>
          </a:xfrm>
        </p:spPr>
        <p:txBody>
          <a:bodyPr rtlCol="0">
            <a:normAutofit fontScale="90000"/>
          </a:bodyPr>
          <a:lstStyle/>
          <a:p>
            <a:pPr algn="l" eaLnBrk="1" fontAlgn="auto" hangingPunct="1">
              <a:spcAft>
                <a:spcPts val="0"/>
              </a:spcAft>
              <a:defRPr/>
            </a:pPr>
            <a:r>
              <a:rPr lang="cs-CZ" b="1" dirty="0" smtClean="0"/>
              <a:t>Štír</a:t>
            </a:r>
            <a:r>
              <a:rPr lang="cs-CZ" dirty="0" smtClean="0"/>
              <a:t/>
            </a:r>
            <a:br>
              <a:rPr lang="cs-CZ" dirty="0" smtClean="0"/>
            </a:br>
            <a:r>
              <a:rPr lang="cs-CZ" dirty="0" smtClean="0"/>
              <a:t>24. 10. - 22. 11.</a:t>
            </a:r>
          </a:p>
        </p:txBody>
      </p:sp>
      <p:pic>
        <p:nvPicPr>
          <p:cNvPr id="7" name="Zástupný symbol pro obsah 6" descr="stir.jpg"/>
          <p:cNvPicPr>
            <a:picLocks noGrp="1" noChangeAspect="1"/>
          </p:cNvPicPr>
          <p:nvPr>
            <p:ph sz="quarter" idx="4"/>
          </p:nvPr>
        </p:nvPicPr>
        <p:blipFill>
          <a:blip r:embed="rId3"/>
          <a:stretch>
            <a:fillRect/>
          </a:stretch>
        </p:blipFill>
        <p:spPr>
          <a:xfrm>
            <a:off x="3851275" y="0"/>
            <a:ext cx="1370013" cy="1362075"/>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pic>
        <p:nvPicPr>
          <p:cNvPr id="23556" name="Obrázek 8" descr="han.jpg"/>
          <p:cNvPicPr>
            <a:picLocks noChangeAspect="1"/>
          </p:cNvPicPr>
          <p:nvPr/>
        </p:nvPicPr>
        <p:blipFill>
          <a:blip r:embed="rId4"/>
          <a:srcRect/>
          <a:stretch>
            <a:fillRect/>
          </a:stretch>
        </p:blipFill>
        <p:spPr bwMode="auto">
          <a:xfrm>
            <a:off x="6804025" y="260350"/>
            <a:ext cx="1658938" cy="2663825"/>
          </a:xfrm>
          <a:prstGeom prst="rect">
            <a:avLst/>
          </a:prstGeom>
          <a:noFill/>
          <a:ln w="9525">
            <a:noFill/>
            <a:miter lim="800000"/>
            <a:headEnd/>
            <a:tailEnd/>
          </a:ln>
        </p:spPr>
      </p:pic>
      <p:sp>
        <p:nvSpPr>
          <p:cNvPr id="10" name="TextovéPole 9"/>
          <p:cNvSpPr txBox="1"/>
          <p:nvPr/>
        </p:nvSpPr>
        <p:spPr>
          <a:xfrm>
            <a:off x="6875463" y="2997200"/>
            <a:ext cx="2017712" cy="719138"/>
          </a:xfrm>
          <a:prstGeom prst="rect">
            <a:avLst/>
          </a:prstGeom>
          <a:noFill/>
        </p:spPr>
        <p:txBody>
          <a:bodyPr>
            <a:spAutoFit/>
          </a:bodyPr>
          <a:lstStyle/>
          <a:p>
            <a:pPr>
              <a:defRPr/>
            </a:pPr>
            <a:r>
              <a:rPr lang="cs-CZ" sz="2000" b="1" dirty="0">
                <a:latin typeface="+mn-lt"/>
              </a:rPr>
              <a:t>Hanča</a:t>
            </a:r>
          </a:p>
          <a:p>
            <a:pPr>
              <a:defRPr/>
            </a:pPr>
            <a:r>
              <a:rPr lang="cs-CZ" sz="2000" dirty="0">
                <a:latin typeface="+mn-lt"/>
              </a:rPr>
              <a:t>Narozena: 2.11</a:t>
            </a:r>
            <a:r>
              <a:rPr lang="cs-CZ" dirty="0"/>
              <a:t>.</a:t>
            </a:r>
          </a:p>
        </p:txBody>
      </p:sp>
      <p:sp>
        <p:nvSpPr>
          <p:cNvPr id="11" name="TextovéPole 10"/>
          <p:cNvSpPr txBox="1"/>
          <p:nvPr/>
        </p:nvSpPr>
        <p:spPr>
          <a:xfrm>
            <a:off x="539750" y="1700213"/>
            <a:ext cx="4608513" cy="400050"/>
          </a:xfrm>
          <a:prstGeom prst="rect">
            <a:avLst/>
          </a:prstGeom>
          <a:noFill/>
        </p:spPr>
        <p:txBody>
          <a:bodyPr>
            <a:spAutoFit/>
          </a:bodyPr>
          <a:lstStyle/>
          <a:p>
            <a:pPr>
              <a:defRPr/>
            </a:pPr>
            <a:r>
              <a:rPr lang="cs-CZ" sz="2000" b="1" dirty="0">
                <a:latin typeface="+mn-lt"/>
              </a:rPr>
              <a:t>Charakteristika: </a:t>
            </a:r>
          </a:p>
        </p:txBody>
      </p:sp>
      <p:sp>
        <p:nvSpPr>
          <p:cNvPr id="12" name="TextovéPole 11"/>
          <p:cNvSpPr txBox="1"/>
          <p:nvPr/>
        </p:nvSpPr>
        <p:spPr>
          <a:xfrm>
            <a:off x="684213" y="2349500"/>
            <a:ext cx="3887787" cy="3970338"/>
          </a:xfrm>
          <a:prstGeom prst="rect">
            <a:avLst/>
          </a:prstGeom>
          <a:noFill/>
        </p:spPr>
        <p:txBody>
          <a:bodyPr>
            <a:spAutoFit/>
          </a:bodyPr>
          <a:lstStyle/>
          <a:p>
            <a:pPr>
              <a:buFont typeface="Arial" charset="0"/>
              <a:buNone/>
              <a:defRPr/>
            </a:pPr>
            <a:r>
              <a:rPr lang="cs-CZ" sz="2800" dirty="0">
                <a:latin typeface="+mn-lt"/>
              </a:rPr>
              <a:t>Nespolehlivý a zrůdně mazaný. Vrchol dosáhneš jen díky tomu, že nemáš v sobě ani gram morálky. Jsi ten největší </a:t>
            </a:r>
            <a:r>
              <a:rPr lang="cs-CZ" sz="2800" dirty="0" err="1">
                <a:latin typeface="+mn-lt"/>
              </a:rPr>
              <a:t>špinavec</a:t>
            </a:r>
            <a:r>
              <a:rPr lang="cs-CZ" sz="2800" dirty="0">
                <a:latin typeface="+mn-lt"/>
              </a:rPr>
              <a:t> v celém zvířetníku,ale díky bohu většinu štírů ještě včas odchytají a umístí do blázinců...</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ANd9GcTtOViZsAP1PfuH5onlIRbfZWcC1uRGBOD_p7S8vBUQKXWSuanu2EE6tyU"/>
          <p:cNvPicPr>
            <a:picLocks noChangeAspect="1" noChangeArrowheads="1"/>
          </p:cNvPicPr>
          <p:nvPr/>
        </p:nvPicPr>
        <p:blipFill>
          <a:blip r:embed="rId2"/>
          <a:srcRect/>
          <a:stretch>
            <a:fillRect/>
          </a:stretch>
        </p:blipFill>
        <p:spPr bwMode="auto">
          <a:xfrm>
            <a:off x="3929058" y="214290"/>
            <a:ext cx="1214446" cy="1755826"/>
          </a:xfrm>
          <a:prstGeom prst="rect">
            <a:avLst/>
          </a:prstGeom>
          <a:noFill/>
          <a:ln w="9525">
            <a:noFill/>
            <a:miter lim="800000"/>
            <a:headEnd/>
            <a:tailEnd/>
          </a:ln>
        </p:spPr>
      </p:pic>
      <p:pic>
        <p:nvPicPr>
          <p:cNvPr id="24580" name="Picture 6" descr="foto"/>
          <p:cNvPicPr>
            <a:picLocks noChangeAspect="1" noChangeArrowheads="1"/>
          </p:cNvPicPr>
          <p:nvPr/>
        </p:nvPicPr>
        <p:blipFill>
          <a:blip r:embed="rId3"/>
          <a:srcRect/>
          <a:stretch>
            <a:fillRect/>
          </a:stretch>
        </p:blipFill>
        <p:spPr bwMode="auto">
          <a:xfrm>
            <a:off x="7358082" y="1916113"/>
            <a:ext cx="1119168" cy="1477302"/>
          </a:xfrm>
          <a:prstGeom prst="rect">
            <a:avLst/>
          </a:prstGeom>
          <a:noFill/>
          <a:ln w="9525">
            <a:noFill/>
            <a:miter lim="800000"/>
            <a:headEnd/>
            <a:tailEnd/>
          </a:ln>
        </p:spPr>
      </p:pic>
      <p:pic>
        <p:nvPicPr>
          <p:cNvPr id="24581" name="Picture 7" descr="foto"/>
          <p:cNvPicPr>
            <a:picLocks noChangeAspect="1" noChangeArrowheads="1"/>
          </p:cNvPicPr>
          <p:nvPr/>
        </p:nvPicPr>
        <p:blipFill>
          <a:blip r:embed="rId4"/>
          <a:srcRect/>
          <a:stretch>
            <a:fillRect/>
          </a:stretch>
        </p:blipFill>
        <p:spPr bwMode="auto">
          <a:xfrm>
            <a:off x="7286644" y="3500438"/>
            <a:ext cx="1190606" cy="1571600"/>
          </a:xfrm>
          <a:prstGeom prst="rect">
            <a:avLst/>
          </a:prstGeom>
          <a:noFill/>
          <a:ln w="9525">
            <a:noFill/>
            <a:miter lim="800000"/>
            <a:headEnd/>
            <a:tailEnd/>
          </a:ln>
        </p:spPr>
      </p:pic>
      <p:pic>
        <p:nvPicPr>
          <p:cNvPr id="24582" name="Picture 10" descr="foto"/>
          <p:cNvPicPr>
            <a:picLocks noChangeAspect="1" noChangeArrowheads="1"/>
          </p:cNvPicPr>
          <p:nvPr/>
        </p:nvPicPr>
        <p:blipFill>
          <a:blip r:embed="rId5"/>
          <a:srcRect/>
          <a:stretch>
            <a:fillRect/>
          </a:stretch>
        </p:blipFill>
        <p:spPr bwMode="auto">
          <a:xfrm>
            <a:off x="6786578" y="5286400"/>
            <a:ext cx="1190606" cy="1571600"/>
          </a:xfrm>
          <a:prstGeom prst="rect">
            <a:avLst/>
          </a:prstGeom>
          <a:noFill/>
          <a:ln w="9525">
            <a:noFill/>
            <a:miter lim="800000"/>
            <a:headEnd/>
            <a:tailEnd/>
          </a:ln>
        </p:spPr>
      </p:pic>
      <p:pic>
        <p:nvPicPr>
          <p:cNvPr id="24583" name="Picture 11" descr="scarlett_johansson"/>
          <p:cNvPicPr>
            <a:picLocks noChangeAspect="1" noChangeArrowheads="1"/>
          </p:cNvPicPr>
          <p:nvPr/>
        </p:nvPicPr>
        <p:blipFill>
          <a:blip r:embed="rId6"/>
          <a:srcRect/>
          <a:stretch>
            <a:fillRect/>
          </a:stretch>
        </p:blipFill>
        <p:spPr bwMode="auto">
          <a:xfrm>
            <a:off x="684213" y="333375"/>
            <a:ext cx="2016125" cy="2016125"/>
          </a:xfrm>
          <a:prstGeom prst="rect">
            <a:avLst/>
          </a:prstGeom>
          <a:noFill/>
          <a:ln w="9525">
            <a:noFill/>
            <a:miter lim="800000"/>
            <a:headEnd/>
            <a:tailEnd/>
          </a:ln>
        </p:spPr>
      </p:pic>
      <p:pic>
        <p:nvPicPr>
          <p:cNvPr id="24584" name="Picture 12" descr="demi_moore"/>
          <p:cNvPicPr>
            <a:picLocks noChangeAspect="1" noChangeArrowheads="1"/>
          </p:cNvPicPr>
          <p:nvPr/>
        </p:nvPicPr>
        <p:blipFill>
          <a:blip r:embed="rId7"/>
          <a:srcRect/>
          <a:stretch>
            <a:fillRect/>
          </a:stretch>
        </p:blipFill>
        <p:spPr bwMode="auto">
          <a:xfrm>
            <a:off x="714348" y="2786058"/>
            <a:ext cx="1630993" cy="1643074"/>
          </a:xfrm>
          <a:prstGeom prst="rect">
            <a:avLst/>
          </a:prstGeom>
          <a:noFill/>
          <a:ln w="9525">
            <a:noFill/>
            <a:miter lim="800000"/>
            <a:headEnd/>
            <a:tailEnd/>
          </a:ln>
        </p:spPr>
      </p:pic>
      <p:pic>
        <p:nvPicPr>
          <p:cNvPr id="24585" name="Picture 13" descr="foto"/>
          <p:cNvPicPr>
            <a:picLocks noChangeAspect="1" noChangeArrowheads="1"/>
          </p:cNvPicPr>
          <p:nvPr/>
        </p:nvPicPr>
        <p:blipFill>
          <a:blip r:embed="rId8"/>
          <a:srcRect/>
          <a:stretch>
            <a:fillRect/>
          </a:stretch>
        </p:blipFill>
        <p:spPr bwMode="auto">
          <a:xfrm>
            <a:off x="785786" y="4643446"/>
            <a:ext cx="1500198" cy="1980262"/>
          </a:xfrm>
          <a:prstGeom prst="rect">
            <a:avLst/>
          </a:prstGeom>
          <a:noFill/>
          <a:ln w="9525">
            <a:noFill/>
            <a:miter lim="800000"/>
            <a:headEnd/>
            <a:tailEnd/>
          </a:ln>
        </p:spPr>
      </p:pic>
      <p:pic>
        <p:nvPicPr>
          <p:cNvPr id="24586" name="Picture 14" descr="ANd9GcSOivBgbKkaLl-1WmvQYLHSN6waa8VOsGL_UdiYFb-CTtqpHQSGnLb1LQ"/>
          <p:cNvPicPr>
            <a:picLocks noChangeAspect="1" noChangeArrowheads="1"/>
          </p:cNvPicPr>
          <p:nvPr/>
        </p:nvPicPr>
        <p:blipFill>
          <a:blip r:embed="rId9"/>
          <a:srcRect/>
          <a:stretch>
            <a:fillRect/>
          </a:stretch>
        </p:blipFill>
        <p:spPr bwMode="auto">
          <a:xfrm>
            <a:off x="6643702" y="357166"/>
            <a:ext cx="1138227" cy="1448653"/>
          </a:xfrm>
          <a:prstGeom prst="rect">
            <a:avLst/>
          </a:prstGeom>
          <a:noFill/>
          <a:ln w="9525">
            <a:noFill/>
            <a:miter lim="800000"/>
            <a:headEnd/>
            <a:tailEnd/>
          </a:ln>
        </p:spPr>
      </p:pic>
      <p:pic>
        <p:nvPicPr>
          <p:cNvPr id="7" name="Zástupný symbol pro obsah 6" descr="stir.jpg"/>
          <p:cNvPicPr>
            <a:picLocks noGrp="1" noChangeAspect="1"/>
          </p:cNvPicPr>
          <p:nvPr>
            <p:ph sz="quarter" idx="4294967295"/>
          </p:nvPr>
        </p:nvPicPr>
        <p:blipFill>
          <a:blip r:embed="rId10"/>
          <a:stretch>
            <a:fillRect/>
          </a:stretch>
        </p:blipFill>
        <p:spPr>
          <a:xfrm>
            <a:off x="3857620" y="3071810"/>
            <a:ext cx="1370013" cy="1362075"/>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p:cNvSpPr>
            <a:spLocks noGrp="1"/>
          </p:cNvSpPr>
          <p:nvPr>
            <p:ph type="ctrTitle"/>
          </p:nvPr>
        </p:nvSpPr>
        <p:spPr>
          <a:xfrm>
            <a:off x="685800" y="785813"/>
            <a:ext cx="7772400" cy="1785937"/>
          </a:xfrm>
        </p:spPr>
        <p:txBody>
          <a:bodyPr/>
          <a:lstStyle/>
          <a:p>
            <a:pPr eaLnBrk="1" hangingPunct="1">
              <a:defRPr/>
            </a:pPr>
            <a:r>
              <a:rPr lang="cs-CZ" sz="7200" b="1" dirty="0" smtClean="0"/>
              <a:t>HOROSKOPY</a:t>
            </a:r>
            <a:endParaRPr lang="cs-CZ" sz="7200" dirty="0" smtClean="0"/>
          </a:p>
        </p:txBody>
      </p:sp>
      <p:sp>
        <p:nvSpPr>
          <p:cNvPr id="7171" name="Podnadpis 2"/>
          <p:cNvSpPr>
            <a:spLocks noGrp="1"/>
          </p:cNvSpPr>
          <p:nvPr>
            <p:ph type="subTitle" idx="1"/>
          </p:nvPr>
        </p:nvSpPr>
        <p:spPr>
          <a:xfrm>
            <a:off x="857250" y="2857500"/>
            <a:ext cx="7429500" cy="2781300"/>
          </a:xfrm>
        </p:spPr>
        <p:txBody>
          <a:bodyPr/>
          <a:lstStyle/>
          <a:p>
            <a:pPr eaLnBrk="1" hangingPunct="1">
              <a:defRPr/>
            </a:pPr>
            <a:r>
              <a:rPr lang="cs-CZ" sz="3600" dirty="0" smtClean="0">
                <a:solidFill>
                  <a:schemeClr val="accent2">
                    <a:lumMod val="75000"/>
                  </a:schemeClr>
                </a:solidFill>
              </a:rPr>
              <a:t>Máte pocit, že jste příliš krásní, hodní, laskaví, slušní a vůbec lepší než všichni ostatní? Čtěte.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8313" y="333375"/>
            <a:ext cx="3598862" cy="1223963"/>
          </a:xfrm>
        </p:spPr>
        <p:txBody>
          <a:bodyPr rtlCol="0">
            <a:normAutofit fontScale="90000"/>
          </a:bodyPr>
          <a:lstStyle/>
          <a:p>
            <a:pPr algn="l" eaLnBrk="1" fontAlgn="auto" hangingPunct="1">
              <a:spcAft>
                <a:spcPts val="0"/>
              </a:spcAft>
              <a:defRPr/>
            </a:pPr>
            <a:r>
              <a:rPr lang="cs-CZ" b="1" dirty="0" smtClean="0"/>
              <a:t>Střelec</a:t>
            </a:r>
            <a:r>
              <a:rPr lang="cs-CZ" dirty="0" smtClean="0"/>
              <a:t/>
            </a:r>
            <a:br>
              <a:rPr lang="cs-CZ" dirty="0" smtClean="0"/>
            </a:br>
            <a:r>
              <a:rPr lang="cs-CZ" dirty="0" smtClean="0"/>
              <a:t>23. 11. - 21. 12.</a:t>
            </a:r>
          </a:p>
        </p:txBody>
      </p:sp>
      <p:sp>
        <p:nvSpPr>
          <p:cNvPr id="25603" name="Zástupný symbol pro obsah 4"/>
          <p:cNvSpPr>
            <a:spLocks noGrp="1"/>
          </p:cNvSpPr>
          <p:nvPr>
            <p:ph sz="half" idx="2"/>
          </p:nvPr>
        </p:nvSpPr>
        <p:spPr/>
        <p:txBody>
          <a:bodyPr/>
          <a:lstStyle/>
          <a:p>
            <a:pPr eaLnBrk="1" hangingPunct="1">
              <a:buFont typeface="Arial" charset="0"/>
              <a:buNone/>
            </a:pPr>
            <a:r>
              <a:rPr lang="cs-CZ" smtClean="0"/>
              <a:t>	Jsi nadšený optimista. Tvrdohlavě se spoléháš na štěstí, ale to jedině proto, že ti chybí i jen náznak talentu. Většina Střelců jsou alkoholici a ostatním lidem jsou jenom pro srandu. Hodně jich najdete na hřbitově,protože se brzy upijí k smrti ...</a:t>
            </a:r>
          </a:p>
        </p:txBody>
      </p:sp>
      <p:pic>
        <p:nvPicPr>
          <p:cNvPr id="25604" name="Zástupný symbol pro obsah 6" descr="strelec-znameni-horoskopu.jpg"/>
          <p:cNvPicPr>
            <a:picLocks noGrp="1" noChangeAspect="1"/>
          </p:cNvPicPr>
          <p:nvPr>
            <p:ph sz="quarter" idx="4"/>
          </p:nvPr>
        </p:nvPicPr>
        <p:blipFill>
          <a:blip r:embed="rId3"/>
          <a:srcRect/>
          <a:stretch>
            <a:fillRect/>
          </a:stretch>
        </p:blipFill>
        <p:spPr>
          <a:xfrm>
            <a:off x="3851275" y="0"/>
            <a:ext cx="1373188" cy="1373188"/>
          </a:xfrm>
        </p:spPr>
      </p:pic>
      <p:sp>
        <p:nvSpPr>
          <p:cNvPr id="7" name="TextovéPole 6"/>
          <p:cNvSpPr txBox="1"/>
          <p:nvPr/>
        </p:nvSpPr>
        <p:spPr>
          <a:xfrm>
            <a:off x="611188" y="1773238"/>
            <a:ext cx="4105275" cy="400050"/>
          </a:xfrm>
          <a:prstGeom prst="rect">
            <a:avLst/>
          </a:prstGeom>
          <a:noFill/>
        </p:spPr>
        <p:txBody>
          <a:bodyPr>
            <a:spAutoFit/>
          </a:bodyPr>
          <a:lstStyle/>
          <a:p>
            <a:pPr>
              <a:defRPr/>
            </a:pPr>
            <a:r>
              <a:rPr lang="cs-CZ" sz="2000" b="1" dirty="0">
                <a:latin typeface="+mn-lt"/>
              </a:rPr>
              <a:t>Charakteristika:</a:t>
            </a:r>
          </a:p>
        </p:txBody>
      </p:sp>
      <p:pic>
        <p:nvPicPr>
          <p:cNvPr id="25606" name="Picture 7" descr="ANd9GcQsdE4lr-k_kmEpxkg_zCv5J7X_XdmOimWk1CLzRUpVOvKfKScmY5SIBQ"/>
          <p:cNvPicPr>
            <a:picLocks noChangeAspect="1" noChangeArrowheads="1"/>
          </p:cNvPicPr>
          <p:nvPr/>
        </p:nvPicPr>
        <p:blipFill>
          <a:blip r:embed="rId4"/>
          <a:srcRect/>
          <a:stretch>
            <a:fillRect/>
          </a:stretch>
        </p:blipFill>
        <p:spPr bwMode="auto">
          <a:xfrm>
            <a:off x="6659563" y="333375"/>
            <a:ext cx="800100" cy="1019175"/>
          </a:xfrm>
          <a:prstGeom prst="rect">
            <a:avLst/>
          </a:prstGeom>
          <a:noFill/>
          <a:ln w="9525">
            <a:noFill/>
            <a:miter lim="800000"/>
            <a:headEnd/>
            <a:tailEnd/>
          </a:ln>
        </p:spPr>
      </p:pic>
      <p:pic>
        <p:nvPicPr>
          <p:cNvPr id="25607" name="Picture 8" descr="edith+piaf"/>
          <p:cNvPicPr>
            <a:picLocks noChangeAspect="1" noChangeArrowheads="1"/>
          </p:cNvPicPr>
          <p:nvPr/>
        </p:nvPicPr>
        <p:blipFill>
          <a:blip r:embed="rId5"/>
          <a:srcRect/>
          <a:stretch>
            <a:fillRect/>
          </a:stretch>
        </p:blipFill>
        <p:spPr bwMode="auto">
          <a:xfrm>
            <a:off x="7667625" y="333375"/>
            <a:ext cx="1123950" cy="1323975"/>
          </a:xfrm>
          <a:prstGeom prst="rect">
            <a:avLst/>
          </a:prstGeom>
          <a:noFill/>
          <a:ln w="9525">
            <a:noFill/>
            <a:miter lim="800000"/>
            <a:headEnd/>
            <a:tailEnd/>
          </a:ln>
        </p:spPr>
      </p:pic>
      <p:pic>
        <p:nvPicPr>
          <p:cNvPr id="25608" name="Picture 9" descr="Josef Lada osobně"/>
          <p:cNvPicPr>
            <a:picLocks noChangeAspect="1" noChangeArrowheads="1"/>
          </p:cNvPicPr>
          <p:nvPr/>
        </p:nvPicPr>
        <p:blipFill>
          <a:blip r:embed="rId6"/>
          <a:srcRect/>
          <a:stretch>
            <a:fillRect/>
          </a:stretch>
        </p:blipFill>
        <p:spPr bwMode="auto">
          <a:xfrm>
            <a:off x="6516688" y="1628775"/>
            <a:ext cx="952500" cy="952500"/>
          </a:xfrm>
          <a:prstGeom prst="rect">
            <a:avLst/>
          </a:prstGeom>
          <a:noFill/>
          <a:ln w="9525">
            <a:noFill/>
            <a:miter lim="800000"/>
            <a:headEnd/>
            <a:tailEnd/>
          </a:ln>
        </p:spPr>
      </p:pic>
      <p:pic>
        <p:nvPicPr>
          <p:cNvPr id="25609" name="Picture 10" descr="foto"/>
          <p:cNvPicPr>
            <a:picLocks noChangeAspect="1" noChangeArrowheads="1"/>
          </p:cNvPicPr>
          <p:nvPr/>
        </p:nvPicPr>
        <p:blipFill>
          <a:blip r:embed="rId7"/>
          <a:srcRect/>
          <a:stretch>
            <a:fillRect/>
          </a:stretch>
        </p:blipFill>
        <p:spPr bwMode="auto">
          <a:xfrm>
            <a:off x="7885113" y="2924175"/>
            <a:ext cx="952500" cy="1257300"/>
          </a:xfrm>
          <a:prstGeom prst="rect">
            <a:avLst/>
          </a:prstGeom>
          <a:noFill/>
          <a:ln w="9525">
            <a:noFill/>
            <a:miter lim="800000"/>
            <a:headEnd/>
            <a:tailEnd/>
          </a:ln>
        </p:spPr>
      </p:pic>
      <p:pic>
        <p:nvPicPr>
          <p:cNvPr id="25610" name="Picture 11" descr="ANd9GcS2guBazibElmpwIbNqQrN1Ue251_tBNqZBfR7qz1yVMqkj2yxv5mhzMA4"/>
          <p:cNvPicPr>
            <a:picLocks noChangeAspect="1" noChangeArrowheads="1"/>
          </p:cNvPicPr>
          <p:nvPr/>
        </p:nvPicPr>
        <p:blipFill>
          <a:blip r:embed="rId8"/>
          <a:srcRect/>
          <a:stretch>
            <a:fillRect/>
          </a:stretch>
        </p:blipFill>
        <p:spPr bwMode="auto">
          <a:xfrm>
            <a:off x="7667625" y="1773238"/>
            <a:ext cx="1123950" cy="1009650"/>
          </a:xfrm>
          <a:prstGeom prst="rect">
            <a:avLst/>
          </a:prstGeom>
          <a:noFill/>
          <a:ln w="9525">
            <a:noFill/>
            <a:miter lim="800000"/>
            <a:headEnd/>
            <a:tailEnd/>
          </a:ln>
        </p:spPr>
      </p:pic>
      <p:pic>
        <p:nvPicPr>
          <p:cNvPr id="25611" name="Picture 12" descr="ANd9GcQLALX3Lg8klG4pjb-gfwtqkw-aujYXmcPrjrrSMvFVJbdLarQNO8P0tdk"/>
          <p:cNvPicPr>
            <a:picLocks noChangeAspect="1" noChangeArrowheads="1"/>
          </p:cNvPicPr>
          <p:nvPr/>
        </p:nvPicPr>
        <p:blipFill>
          <a:blip r:embed="rId9"/>
          <a:srcRect/>
          <a:stretch>
            <a:fillRect/>
          </a:stretch>
        </p:blipFill>
        <p:spPr bwMode="auto">
          <a:xfrm>
            <a:off x="5724525" y="404813"/>
            <a:ext cx="771525" cy="1028700"/>
          </a:xfrm>
          <a:prstGeom prst="rect">
            <a:avLst/>
          </a:prstGeom>
          <a:noFill/>
          <a:ln w="9525">
            <a:noFill/>
            <a:miter lim="800000"/>
            <a:headEnd/>
            <a:tailEnd/>
          </a:ln>
        </p:spPr>
      </p:pic>
      <p:pic>
        <p:nvPicPr>
          <p:cNvPr id="25612" name="Picture 13" descr="foto"/>
          <p:cNvPicPr>
            <a:picLocks noChangeAspect="1" noChangeArrowheads="1"/>
          </p:cNvPicPr>
          <p:nvPr/>
        </p:nvPicPr>
        <p:blipFill>
          <a:blip r:embed="rId10"/>
          <a:srcRect/>
          <a:stretch>
            <a:fillRect/>
          </a:stretch>
        </p:blipFill>
        <p:spPr bwMode="auto">
          <a:xfrm>
            <a:off x="7885113" y="4292600"/>
            <a:ext cx="952500" cy="1257300"/>
          </a:xfrm>
          <a:prstGeom prst="rect">
            <a:avLst/>
          </a:prstGeom>
          <a:noFill/>
          <a:ln w="9525">
            <a:noFill/>
            <a:miter lim="800000"/>
            <a:headEnd/>
            <a:tailEnd/>
          </a:ln>
        </p:spPr>
      </p:pic>
      <p:pic>
        <p:nvPicPr>
          <p:cNvPr id="25613" name="Picture 14" descr="foto"/>
          <p:cNvPicPr>
            <a:picLocks noChangeAspect="1" noChangeArrowheads="1"/>
          </p:cNvPicPr>
          <p:nvPr/>
        </p:nvPicPr>
        <p:blipFill>
          <a:blip r:embed="rId11"/>
          <a:srcRect/>
          <a:stretch>
            <a:fillRect/>
          </a:stretch>
        </p:blipFill>
        <p:spPr bwMode="auto">
          <a:xfrm>
            <a:off x="7885113" y="5600700"/>
            <a:ext cx="952500" cy="1257300"/>
          </a:xfrm>
          <a:prstGeom prst="rect">
            <a:avLst/>
          </a:prstGeom>
          <a:noFill/>
          <a:ln w="9525">
            <a:noFill/>
            <a:miter lim="800000"/>
            <a:headEnd/>
            <a:tailEnd/>
          </a:ln>
        </p:spPr>
      </p:pic>
      <p:pic>
        <p:nvPicPr>
          <p:cNvPr id="25614" name="Picture 15" descr="katherine_heigl"/>
          <p:cNvPicPr>
            <a:picLocks noChangeAspect="1" noChangeArrowheads="1"/>
          </p:cNvPicPr>
          <p:nvPr/>
        </p:nvPicPr>
        <p:blipFill>
          <a:blip r:embed="rId12"/>
          <a:srcRect/>
          <a:stretch>
            <a:fillRect/>
          </a:stretch>
        </p:blipFill>
        <p:spPr bwMode="auto">
          <a:xfrm>
            <a:off x="6300788" y="4005263"/>
            <a:ext cx="1304925" cy="1524000"/>
          </a:xfrm>
          <a:prstGeom prst="rect">
            <a:avLst/>
          </a:prstGeom>
          <a:noFill/>
          <a:ln w="9525">
            <a:noFill/>
            <a:miter lim="800000"/>
            <a:headEnd/>
            <a:tailEnd/>
          </a:ln>
        </p:spPr>
      </p:pic>
      <p:pic>
        <p:nvPicPr>
          <p:cNvPr id="25615" name="Picture 16" descr="Marie Stuartovna"/>
          <p:cNvPicPr>
            <a:picLocks noChangeAspect="1" noChangeArrowheads="1"/>
          </p:cNvPicPr>
          <p:nvPr/>
        </p:nvPicPr>
        <p:blipFill>
          <a:blip r:embed="rId13"/>
          <a:srcRect/>
          <a:stretch>
            <a:fillRect/>
          </a:stretch>
        </p:blipFill>
        <p:spPr bwMode="auto">
          <a:xfrm>
            <a:off x="6659563" y="2636838"/>
            <a:ext cx="942975" cy="1257300"/>
          </a:xfrm>
          <a:prstGeom prst="rect">
            <a:avLst/>
          </a:prstGeom>
          <a:noFill/>
          <a:ln w="9525">
            <a:noFill/>
            <a:miter lim="800000"/>
            <a:headEnd/>
            <a:tailEnd/>
          </a:ln>
        </p:spPr>
      </p:pic>
      <p:pic>
        <p:nvPicPr>
          <p:cNvPr id="25616" name="Picture 17" descr="foto"/>
          <p:cNvPicPr>
            <a:picLocks noChangeAspect="1" noChangeArrowheads="1"/>
          </p:cNvPicPr>
          <p:nvPr/>
        </p:nvPicPr>
        <p:blipFill>
          <a:blip r:embed="rId14"/>
          <a:srcRect/>
          <a:stretch>
            <a:fillRect/>
          </a:stretch>
        </p:blipFill>
        <p:spPr bwMode="auto">
          <a:xfrm>
            <a:off x="6659563" y="5600700"/>
            <a:ext cx="952500" cy="1257300"/>
          </a:xfrm>
          <a:prstGeom prst="rect">
            <a:avLst/>
          </a:prstGeom>
          <a:noFill/>
          <a:ln w="9525">
            <a:noFill/>
            <a:miter lim="800000"/>
            <a:headEnd/>
            <a:tailEnd/>
          </a:ln>
        </p:spPr>
      </p:pic>
      <p:pic>
        <p:nvPicPr>
          <p:cNvPr id="25617" name="Picture 19" descr="foto"/>
          <p:cNvPicPr>
            <a:picLocks noChangeAspect="1" noChangeArrowheads="1"/>
          </p:cNvPicPr>
          <p:nvPr/>
        </p:nvPicPr>
        <p:blipFill>
          <a:blip r:embed="rId15"/>
          <a:srcRect/>
          <a:stretch>
            <a:fillRect/>
          </a:stretch>
        </p:blipFill>
        <p:spPr bwMode="auto">
          <a:xfrm>
            <a:off x="5435600" y="5600700"/>
            <a:ext cx="952500" cy="125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2962275" cy="1143000"/>
          </a:xfrm>
        </p:spPr>
        <p:txBody>
          <a:bodyPr rtlCol="0">
            <a:normAutofit fontScale="90000"/>
          </a:bodyPr>
          <a:lstStyle/>
          <a:p>
            <a:pPr algn="l" eaLnBrk="1" fontAlgn="auto" hangingPunct="1">
              <a:spcAft>
                <a:spcPts val="0"/>
              </a:spcAft>
              <a:defRPr/>
            </a:pPr>
            <a:r>
              <a:rPr lang="pl-PL" b="1" dirty="0" smtClean="0"/>
              <a:t>Ryby</a:t>
            </a:r>
            <a:r>
              <a:rPr lang="pl-PL" dirty="0" smtClean="0"/>
              <a:t/>
            </a:r>
            <a:br>
              <a:rPr lang="pl-PL" dirty="0" smtClean="0"/>
            </a:br>
            <a:r>
              <a:rPr lang="pl-PL" dirty="0" smtClean="0"/>
              <a:t>21. 2. - 20. 3.</a:t>
            </a:r>
            <a:endParaRPr lang="cs-CZ" dirty="0" smtClean="0"/>
          </a:p>
        </p:txBody>
      </p:sp>
      <p:sp>
        <p:nvSpPr>
          <p:cNvPr id="8" name="Zástupný symbol pro obsah 7"/>
          <p:cNvSpPr>
            <a:spLocks noGrp="1"/>
          </p:cNvSpPr>
          <p:nvPr>
            <p:ph sz="half" idx="2"/>
          </p:nvPr>
        </p:nvSpPr>
        <p:spPr>
          <a:xfrm>
            <a:off x="214313" y="2214563"/>
            <a:ext cx="4283075" cy="3911600"/>
          </a:xfrm>
        </p:spPr>
        <p:txBody>
          <a:bodyPr>
            <a:normAutofit/>
          </a:bodyPr>
          <a:lstStyle/>
          <a:p>
            <a:pPr eaLnBrk="1" hangingPunct="1">
              <a:buFont typeface="Arial" charset="0"/>
              <a:buNone/>
            </a:pPr>
            <a:r>
              <a:rPr lang="cs-CZ" sz="2200" smtClean="0"/>
              <a:t>	</a:t>
            </a:r>
            <a:r>
              <a:rPr lang="cs-CZ" sz="2600" smtClean="0"/>
              <a:t>Máš živou fantazii - často si myslíš, že tě sleduje CIA nebo KGB. Máš mimořádně malý vliv na své přátele a známé, často si stěžují, že v jednom kuse demonstruješ svoji sílu. Trpíš komplexem méněcennosti a v podstatě jsi kus hovada.</a:t>
            </a:r>
          </a:p>
        </p:txBody>
      </p:sp>
      <p:pic>
        <p:nvPicPr>
          <p:cNvPr id="26628" name="Zástupný symbol pro obsah 8" descr="ryby.jpeg"/>
          <p:cNvPicPr>
            <a:picLocks noGrp="1" noChangeAspect="1"/>
          </p:cNvPicPr>
          <p:nvPr>
            <p:ph sz="quarter" idx="4"/>
          </p:nvPr>
        </p:nvPicPr>
        <p:blipFill>
          <a:blip r:embed="rId3"/>
          <a:srcRect/>
          <a:stretch>
            <a:fillRect/>
          </a:stretch>
        </p:blipFill>
        <p:spPr>
          <a:xfrm>
            <a:off x="3924300" y="0"/>
            <a:ext cx="1268413" cy="1268413"/>
          </a:xfrm>
        </p:spPr>
      </p:pic>
      <p:sp>
        <p:nvSpPr>
          <p:cNvPr id="7" name="TextovéPole 6"/>
          <p:cNvSpPr txBox="1"/>
          <p:nvPr/>
        </p:nvSpPr>
        <p:spPr>
          <a:xfrm>
            <a:off x="539750" y="1628775"/>
            <a:ext cx="4248150" cy="400050"/>
          </a:xfrm>
          <a:prstGeom prst="rect">
            <a:avLst/>
          </a:prstGeom>
          <a:noFill/>
        </p:spPr>
        <p:txBody>
          <a:bodyPr>
            <a:spAutoFit/>
          </a:bodyPr>
          <a:lstStyle/>
          <a:p>
            <a:pPr>
              <a:defRPr/>
            </a:pPr>
            <a:r>
              <a:rPr lang="cs-CZ" sz="2000" b="1" dirty="0">
                <a:latin typeface="+mn-lt"/>
              </a:rPr>
              <a:t>Charakteristika: </a:t>
            </a:r>
          </a:p>
        </p:txBody>
      </p:sp>
      <p:pic>
        <p:nvPicPr>
          <p:cNvPr id="26630" name="Picture 7" descr="ANd9GcSD1lT1B7hcIsS8WTE1cI4guY3iZ8n5G2MsrpBf945m8XqTKvFkcS4Su1ER"/>
          <p:cNvPicPr>
            <a:picLocks noChangeAspect="1" noChangeArrowheads="1"/>
          </p:cNvPicPr>
          <p:nvPr/>
        </p:nvPicPr>
        <p:blipFill>
          <a:blip r:embed="rId4"/>
          <a:srcRect/>
          <a:stretch>
            <a:fillRect/>
          </a:stretch>
        </p:blipFill>
        <p:spPr bwMode="auto">
          <a:xfrm>
            <a:off x="7596188" y="1628775"/>
            <a:ext cx="1162050" cy="1352550"/>
          </a:xfrm>
          <a:prstGeom prst="rect">
            <a:avLst/>
          </a:prstGeom>
          <a:noFill/>
          <a:ln w="9525">
            <a:noFill/>
            <a:miter lim="800000"/>
            <a:headEnd/>
            <a:tailEnd/>
          </a:ln>
        </p:spPr>
      </p:pic>
      <p:pic>
        <p:nvPicPr>
          <p:cNvPr id="26631" name="Picture 8" descr="ANd9GcQ6P2g4cfhQVUBY4UhByUnT7wFCGlbATIROL-hjQNvXWkUpp-cNhI8TmA"/>
          <p:cNvPicPr>
            <a:picLocks noChangeAspect="1" noChangeArrowheads="1"/>
          </p:cNvPicPr>
          <p:nvPr/>
        </p:nvPicPr>
        <p:blipFill>
          <a:blip r:embed="rId5"/>
          <a:srcRect/>
          <a:stretch>
            <a:fillRect/>
          </a:stretch>
        </p:blipFill>
        <p:spPr bwMode="auto">
          <a:xfrm>
            <a:off x="5786446" y="357166"/>
            <a:ext cx="928694" cy="1068497"/>
          </a:xfrm>
          <a:prstGeom prst="rect">
            <a:avLst/>
          </a:prstGeom>
          <a:noFill/>
          <a:ln w="9525">
            <a:noFill/>
            <a:miter lim="800000"/>
            <a:headEnd/>
            <a:tailEnd/>
          </a:ln>
        </p:spPr>
      </p:pic>
      <p:pic>
        <p:nvPicPr>
          <p:cNvPr id="26632" name="Picture 9" descr="ANd9GcQO3wwXngzv4gp6kz05z08EENS3Zmgw3oFhwBTOEUJqk5jQ2UEx7cwR4w"/>
          <p:cNvPicPr>
            <a:picLocks noChangeAspect="1" noChangeArrowheads="1"/>
          </p:cNvPicPr>
          <p:nvPr/>
        </p:nvPicPr>
        <p:blipFill>
          <a:blip r:embed="rId6"/>
          <a:srcRect/>
          <a:stretch>
            <a:fillRect/>
          </a:stretch>
        </p:blipFill>
        <p:spPr bwMode="auto">
          <a:xfrm>
            <a:off x="6929454" y="357166"/>
            <a:ext cx="838222" cy="1107281"/>
          </a:xfrm>
          <a:prstGeom prst="rect">
            <a:avLst/>
          </a:prstGeom>
          <a:noFill/>
          <a:ln w="9525">
            <a:noFill/>
            <a:miter lim="800000"/>
            <a:headEnd/>
            <a:tailEnd/>
          </a:ln>
        </p:spPr>
      </p:pic>
      <p:pic>
        <p:nvPicPr>
          <p:cNvPr id="26633" name="Picture 10" descr="ANd9GcRUv5HNYURduVaIaZn_QA9DfTDmVqNFaHa5Mhi8m5nSorkd8R8f6xqBmw"/>
          <p:cNvPicPr>
            <a:picLocks noChangeAspect="1" noChangeArrowheads="1"/>
          </p:cNvPicPr>
          <p:nvPr/>
        </p:nvPicPr>
        <p:blipFill>
          <a:blip r:embed="rId7"/>
          <a:srcRect/>
          <a:stretch>
            <a:fillRect/>
          </a:stretch>
        </p:blipFill>
        <p:spPr bwMode="auto">
          <a:xfrm>
            <a:off x="8072462" y="357166"/>
            <a:ext cx="890589" cy="1202578"/>
          </a:xfrm>
          <a:prstGeom prst="rect">
            <a:avLst/>
          </a:prstGeom>
          <a:noFill/>
          <a:ln w="9525">
            <a:noFill/>
            <a:miter lim="800000"/>
            <a:headEnd/>
            <a:tailEnd/>
          </a:ln>
        </p:spPr>
      </p:pic>
      <p:pic>
        <p:nvPicPr>
          <p:cNvPr id="26634" name="Picture 11" descr="foto"/>
          <p:cNvPicPr>
            <a:picLocks noChangeAspect="1" noChangeArrowheads="1"/>
          </p:cNvPicPr>
          <p:nvPr/>
        </p:nvPicPr>
        <p:blipFill>
          <a:blip r:embed="rId8"/>
          <a:srcRect/>
          <a:stretch>
            <a:fillRect/>
          </a:stretch>
        </p:blipFill>
        <p:spPr bwMode="auto">
          <a:xfrm>
            <a:off x="7812088" y="3141663"/>
            <a:ext cx="952500" cy="1257300"/>
          </a:xfrm>
          <a:prstGeom prst="rect">
            <a:avLst/>
          </a:prstGeom>
          <a:noFill/>
          <a:ln w="9525">
            <a:noFill/>
            <a:miter lim="800000"/>
            <a:headEnd/>
            <a:tailEnd/>
          </a:ln>
        </p:spPr>
      </p:pic>
      <p:pic>
        <p:nvPicPr>
          <p:cNvPr id="26635" name="Picture 12" descr="121590_121589_SHARONSTONEHOROSKOPY"/>
          <p:cNvPicPr>
            <a:picLocks noChangeAspect="1" noChangeArrowheads="1"/>
          </p:cNvPicPr>
          <p:nvPr/>
        </p:nvPicPr>
        <p:blipFill>
          <a:blip r:embed="rId9"/>
          <a:srcRect/>
          <a:stretch>
            <a:fillRect/>
          </a:stretch>
        </p:blipFill>
        <p:spPr bwMode="auto">
          <a:xfrm>
            <a:off x="6572264" y="4500570"/>
            <a:ext cx="985824" cy="1317890"/>
          </a:xfrm>
          <a:prstGeom prst="rect">
            <a:avLst/>
          </a:prstGeom>
          <a:noFill/>
          <a:ln w="9525">
            <a:noFill/>
            <a:miter lim="800000"/>
            <a:headEnd/>
            <a:tailEnd/>
          </a:ln>
        </p:spPr>
      </p:pic>
      <p:pic>
        <p:nvPicPr>
          <p:cNvPr id="26636" name="Picture 13" descr="foto"/>
          <p:cNvPicPr>
            <a:picLocks noChangeAspect="1" noChangeArrowheads="1"/>
          </p:cNvPicPr>
          <p:nvPr/>
        </p:nvPicPr>
        <p:blipFill>
          <a:blip r:embed="rId10"/>
          <a:srcRect/>
          <a:stretch>
            <a:fillRect/>
          </a:stretch>
        </p:blipFill>
        <p:spPr bwMode="auto">
          <a:xfrm>
            <a:off x="7812088" y="4508500"/>
            <a:ext cx="952500" cy="1257300"/>
          </a:xfrm>
          <a:prstGeom prst="rect">
            <a:avLst/>
          </a:prstGeom>
          <a:noFill/>
          <a:ln w="9525">
            <a:noFill/>
            <a:miter lim="800000"/>
            <a:headEnd/>
            <a:tailEnd/>
          </a:ln>
        </p:spPr>
      </p:pic>
      <p:pic>
        <p:nvPicPr>
          <p:cNvPr id="26637" name="Picture 14" descr="eva_mendes-3"/>
          <p:cNvPicPr>
            <a:picLocks noChangeAspect="1" noChangeArrowheads="1"/>
          </p:cNvPicPr>
          <p:nvPr/>
        </p:nvPicPr>
        <p:blipFill>
          <a:blip r:embed="rId11"/>
          <a:srcRect/>
          <a:stretch>
            <a:fillRect/>
          </a:stretch>
        </p:blipFill>
        <p:spPr bwMode="auto">
          <a:xfrm>
            <a:off x="6227763" y="1628775"/>
            <a:ext cx="1219200" cy="1181100"/>
          </a:xfrm>
          <a:prstGeom prst="rect">
            <a:avLst/>
          </a:prstGeom>
          <a:noFill/>
          <a:ln w="9525">
            <a:noFill/>
            <a:miter lim="800000"/>
            <a:headEnd/>
            <a:tailEnd/>
          </a:ln>
        </p:spPr>
      </p:pic>
      <p:pic>
        <p:nvPicPr>
          <p:cNvPr id="26638" name="Picture 15" descr="eva_longoria"/>
          <p:cNvPicPr>
            <a:picLocks noChangeAspect="1" noChangeArrowheads="1"/>
          </p:cNvPicPr>
          <p:nvPr/>
        </p:nvPicPr>
        <p:blipFill>
          <a:blip r:embed="rId12"/>
          <a:srcRect/>
          <a:stretch>
            <a:fillRect/>
          </a:stretch>
        </p:blipFill>
        <p:spPr bwMode="auto">
          <a:xfrm>
            <a:off x="6588125" y="3141663"/>
            <a:ext cx="1041400" cy="119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rtlCol="0">
            <a:normAutofit fontScale="90000"/>
          </a:bodyPr>
          <a:lstStyle/>
          <a:p>
            <a:pPr algn="l" eaLnBrk="1" fontAlgn="auto" hangingPunct="1">
              <a:spcAft>
                <a:spcPts val="0"/>
              </a:spcAft>
              <a:defRPr/>
            </a:pPr>
            <a:r>
              <a:rPr lang="cs-CZ" b="1" dirty="0" smtClean="0"/>
              <a:t>Vodnář</a:t>
            </a:r>
            <a:r>
              <a:rPr lang="cs-CZ" dirty="0" smtClean="0"/>
              <a:t/>
            </a:r>
            <a:br>
              <a:rPr lang="cs-CZ" dirty="0" smtClean="0"/>
            </a:br>
            <a:r>
              <a:rPr lang="cs-CZ" dirty="0" smtClean="0"/>
              <a:t>21. 1. až 20. 2.</a:t>
            </a:r>
          </a:p>
        </p:txBody>
      </p:sp>
      <p:sp>
        <p:nvSpPr>
          <p:cNvPr id="27651" name="Zástupný symbol pro text 6"/>
          <p:cNvSpPr>
            <a:spLocks noGrp="1"/>
          </p:cNvSpPr>
          <p:nvPr>
            <p:ph type="body" idx="1"/>
          </p:nvPr>
        </p:nvSpPr>
        <p:spPr>
          <a:xfrm>
            <a:off x="457200" y="1535113"/>
            <a:ext cx="4040188" cy="639762"/>
          </a:xfrm>
        </p:spPr>
        <p:txBody>
          <a:bodyPr/>
          <a:lstStyle/>
          <a:p>
            <a:pPr eaLnBrk="1" hangingPunct="1"/>
            <a:r>
              <a:rPr lang="cs-CZ" sz="2000" smtClean="0"/>
              <a:t>Charakteristika:</a:t>
            </a:r>
          </a:p>
        </p:txBody>
      </p:sp>
      <p:sp>
        <p:nvSpPr>
          <p:cNvPr id="6" name="Zástupný symbol pro obsah 5"/>
          <p:cNvSpPr>
            <a:spLocks noGrp="1"/>
          </p:cNvSpPr>
          <p:nvPr>
            <p:ph sz="half" idx="2"/>
          </p:nvPr>
        </p:nvSpPr>
        <p:spPr>
          <a:xfrm>
            <a:off x="214313" y="2174875"/>
            <a:ext cx="4071937" cy="3951288"/>
          </a:xfrm>
        </p:spPr>
        <p:txBody>
          <a:bodyPr rtlCol="0">
            <a:normAutofit lnSpcReduction="10000"/>
          </a:bodyPr>
          <a:lstStyle/>
          <a:p>
            <a:pPr eaLnBrk="1" fontAlgn="auto" hangingPunct="1">
              <a:spcAft>
                <a:spcPts val="0"/>
              </a:spcAft>
              <a:buFont typeface="Arial" pitchFamily="34" charset="0"/>
              <a:buNone/>
              <a:defRPr/>
            </a:pPr>
            <a:r>
              <a:rPr lang="cs-CZ" dirty="0" smtClean="0"/>
              <a:t>	</a:t>
            </a:r>
          </a:p>
          <a:p>
            <a:pPr eaLnBrk="1" fontAlgn="auto" hangingPunct="1">
              <a:spcAft>
                <a:spcPts val="0"/>
              </a:spcAft>
              <a:buFont typeface="Arial" pitchFamily="34" charset="0"/>
              <a:buNone/>
              <a:defRPr/>
            </a:pPr>
            <a:r>
              <a:rPr lang="cs-CZ" sz="2800" dirty="0" smtClean="0"/>
              <a:t>	Jsi vynalézavý a právě proto to chceš daleko dotáhnout. Hodně lžeš, dopouštíš se stále stejných chyb, protože jsi neuvěřitelně hloupý. Nikdo tě nemá rád a lidé tě nemohou ani vystát</a:t>
            </a:r>
            <a:r>
              <a:rPr lang="cs-CZ" dirty="0" smtClean="0"/>
              <a:t>.</a:t>
            </a:r>
          </a:p>
        </p:txBody>
      </p:sp>
      <p:pic>
        <p:nvPicPr>
          <p:cNvPr id="27653" name="Zástupný symbol pro obsah 6" descr="vodnar.jpeg"/>
          <p:cNvPicPr>
            <a:picLocks noGrp="1" noChangeAspect="1"/>
          </p:cNvPicPr>
          <p:nvPr>
            <p:ph sz="quarter" idx="4"/>
          </p:nvPr>
        </p:nvPicPr>
        <p:blipFill>
          <a:blip r:embed="rId3"/>
          <a:srcRect/>
          <a:stretch>
            <a:fillRect/>
          </a:stretch>
        </p:blipFill>
        <p:spPr>
          <a:xfrm>
            <a:off x="3779838" y="0"/>
            <a:ext cx="1439862" cy="1439863"/>
          </a:xfrm>
        </p:spPr>
      </p:pic>
      <p:pic>
        <p:nvPicPr>
          <p:cNvPr id="27654" name="Picture 7" descr="ANd9GcT4Tvt_DXAVy0EAbn74zvStOtBPb4bWqo5Jxpm7xZ-dTXCB_TqWnNkjnRE"/>
          <p:cNvPicPr>
            <a:picLocks noChangeAspect="1" noChangeArrowheads="1"/>
          </p:cNvPicPr>
          <p:nvPr/>
        </p:nvPicPr>
        <p:blipFill>
          <a:blip r:embed="rId4"/>
          <a:srcRect/>
          <a:stretch>
            <a:fillRect/>
          </a:stretch>
        </p:blipFill>
        <p:spPr bwMode="auto">
          <a:xfrm>
            <a:off x="6659563" y="333375"/>
            <a:ext cx="1123950" cy="1114425"/>
          </a:xfrm>
          <a:prstGeom prst="rect">
            <a:avLst/>
          </a:prstGeom>
          <a:noFill/>
          <a:ln w="9525">
            <a:noFill/>
            <a:miter lim="800000"/>
            <a:headEnd/>
            <a:tailEnd/>
          </a:ln>
        </p:spPr>
      </p:pic>
      <p:pic>
        <p:nvPicPr>
          <p:cNvPr id="27655" name="Picture 8" descr="ANd9GcS2rRExQNeRQr1lo4jjlhiO27V7JgZ7SxGd95CemwQT9KffO9MTa16sAQ"/>
          <p:cNvPicPr>
            <a:picLocks noChangeAspect="1" noChangeArrowheads="1"/>
          </p:cNvPicPr>
          <p:nvPr/>
        </p:nvPicPr>
        <p:blipFill>
          <a:blip r:embed="rId5"/>
          <a:srcRect/>
          <a:stretch>
            <a:fillRect/>
          </a:stretch>
        </p:blipFill>
        <p:spPr bwMode="auto">
          <a:xfrm>
            <a:off x="7956550" y="260350"/>
            <a:ext cx="904875" cy="1209675"/>
          </a:xfrm>
          <a:prstGeom prst="rect">
            <a:avLst/>
          </a:prstGeom>
          <a:noFill/>
          <a:ln w="9525">
            <a:noFill/>
            <a:miter lim="800000"/>
            <a:headEnd/>
            <a:tailEnd/>
          </a:ln>
        </p:spPr>
      </p:pic>
      <p:pic>
        <p:nvPicPr>
          <p:cNvPr id="27656" name="Picture 9" descr="ANd9GcQkH5kI9Eg4gwt1gG_RFV5J_cyuZGm-dA0FNeU7Zit4N9lqlDoPbQzm0JE"/>
          <p:cNvPicPr>
            <a:picLocks noChangeAspect="1" noChangeArrowheads="1"/>
          </p:cNvPicPr>
          <p:nvPr/>
        </p:nvPicPr>
        <p:blipFill>
          <a:blip r:embed="rId6"/>
          <a:srcRect/>
          <a:stretch>
            <a:fillRect/>
          </a:stretch>
        </p:blipFill>
        <p:spPr bwMode="auto">
          <a:xfrm>
            <a:off x="5364163" y="549275"/>
            <a:ext cx="1133475" cy="914400"/>
          </a:xfrm>
          <a:prstGeom prst="rect">
            <a:avLst/>
          </a:prstGeom>
          <a:noFill/>
          <a:ln w="9525">
            <a:noFill/>
            <a:miter lim="800000"/>
            <a:headEnd/>
            <a:tailEnd/>
          </a:ln>
        </p:spPr>
      </p:pic>
      <p:pic>
        <p:nvPicPr>
          <p:cNvPr id="27657" name="Picture 10" descr="foto"/>
          <p:cNvPicPr>
            <a:picLocks noChangeAspect="1" noChangeArrowheads="1"/>
          </p:cNvPicPr>
          <p:nvPr/>
        </p:nvPicPr>
        <p:blipFill>
          <a:blip r:embed="rId7"/>
          <a:srcRect/>
          <a:stretch>
            <a:fillRect/>
          </a:stretch>
        </p:blipFill>
        <p:spPr bwMode="auto">
          <a:xfrm>
            <a:off x="7885113" y="1628775"/>
            <a:ext cx="952500" cy="1257300"/>
          </a:xfrm>
          <a:prstGeom prst="rect">
            <a:avLst/>
          </a:prstGeom>
          <a:noFill/>
          <a:ln w="9525">
            <a:noFill/>
            <a:miter lim="800000"/>
            <a:headEnd/>
            <a:tailEnd/>
          </a:ln>
        </p:spPr>
      </p:pic>
      <p:pic>
        <p:nvPicPr>
          <p:cNvPr id="27658" name="Picture 11" descr="foto"/>
          <p:cNvPicPr>
            <a:picLocks noChangeAspect="1" noChangeArrowheads="1"/>
          </p:cNvPicPr>
          <p:nvPr/>
        </p:nvPicPr>
        <p:blipFill>
          <a:blip r:embed="rId8"/>
          <a:srcRect/>
          <a:stretch>
            <a:fillRect/>
          </a:stretch>
        </p:blipFill>
        <p:spPr bwMode="auto">
          <a:xfrm>
            <a:off x="7885113" y="2997200"/>
            <a:ext cx="952500" cy="1257300"/>
          </a:xfrm>
          <a:prstGeom prst="rect">
            <a:avLst/>
          </a:prstGeom>
          <a:noFill/>
          <a:ln w="9525">
            <a:noFill/>
            <a:miter lim="800000"/>
            <a:headEnd/>
            <a:tailEnd/>
          </a:ln>
        </p:spPr>
      </p:pic>
      <p:pic>
        <p:nvPicPr>
          <p:cNvPr id="27659" name="Picture 12" descr="ANd9GcRBCd4O6lnnblpbXnsILYF7b4fnK91bcUIANdnPLFnm5xnOlMqT64NbvKFJ"/>
          <p:cNvPicPr>
            <a:picLocks noChangeAspect="1" noChangeArrowheads="1"/>
          </p:cNvPicPr>
          <p:nvPr/>
        </p:nvPicPr>
        <p:blipFill>
          <a:blip r:embed="rId9"/>
          <a:srcRect/>
          <a:stretch>
            <a:fillRect/>
          </a:stretch>
        </p:blipFill>
        <p:spPr bwMode="auto">
          <a:xfrm>
            <a:off x="6732588" y="1628775"/>
            <a:ext cx="971550" cy="1223963"/>
          </a:xfrm>
          <a:prstGeom prst="rect">
            <a:avLst/>
          </a:prstGeom>
          <a:noFill/>
          <a:ln w="9525">
            <a:noFill/>
            <a:miter lim="800000"/>
            <a:headEnd/>
            <a:tailEnd/>
          </a:ln>
        </p:spPr>
      </p:pic>
      <p:pic>
        <p:nvPicPr>
          <p:cNvPr id="27660" name="Picture 13" descr="shakira"/>
          <p:cNvPicPr>
            <a:picLocks noChangeAspect="1" noChangeArrowheads="1"/>
          </p:cNvPicPr>
          <p:nvPr/>
        </p:nvPicPr>
        <p:blipFill>
          <a:blip r:embed="rId10"/>
          <a:srcRect/>
          <a:stretch>
            <a:fillRect/>
          </a:stretch>
        </p:blipFill>
        <p:spPr bwMode="auto">
          <a:xfrm>
            <a:off x="7380288" y="5505450"/>
            <a:ext cx="1485900" cy="1352550"/>
          </a:xfrm>
          <a:prstGeom prst="rect">
            <a:avLst/>
          </a:prstGeom>
          <a:noFill/>
          <a:ln w="9525">
            <a:noFill/>
            <a:miter lim="800000"/>
            <a:headEnd/>
            <a:tailEnd/>
          </a:ln>
        </p:spPr>
      </p:pic>
      <p:pic>
        <p:nvPicPr>
          <p:cNvPr id="27661" name="Picture 14" descr="paris_hilton"/>
          <p:cNvPicPr>
            <a:picLocks noChangeAspect="1" noChangeArrowheads="1"/>
          </p:cNvPicPr>
          <p:nvPr/>
        </p:nvPicPr>
        <p:blipFill>
          <a:blip r:embed="rId11"/>
          <a:srcRect/>
          <a:stretch>
            <a:fillRect/>
          </a:stretch>
        </p:blipFill>
        <p:spPr bwMode="auto">
          <a:xfrm>
            <a:off x="6084888" y="5705475"/>
            <a:ext cx="1104900" cy="1152525"/>
          </a:xfrm>
          <a:prstGeom prst="rect">
            <a:avLst/>
          </a:prstGeom>
          <a:noFill/>
          <a:ln w="9525">
            <a:noFill/>
            <a:miter lim="800000"/>
            <a:headEnd/>
            <a:tailEnd/>
          </a:ln>
        </p:spPr>
      </p:pic>
      <p:pic>
        <p:nvPicPr>
          <p:cNvPr id="27662" name="Picture 15" descr="ANd9GcQEwa7iJ8Z8T_h9gZSmd-HHJ2O6flh10n_f2bQwQAq5mgV8dKbIv2aCIrY"/>
          <p:cNvPicPr>
            <a:picLocks noChangeAspect="1" noChangeArrowheads="1"/>
          </p:cNvPicPr>
          <p:nvPr/>
        </p:nvPicPr>
        <p:blipFill>
          <a:blip r:embed="rId12"/>
          <a:srcRect/>
          <a:stretch>
            <a:fillRect/>
          </a:stretch>
        </p:blipFill>
        <p:spPr bwMode="auto">
          <a:xfrm>
            <a:off x="5003800" y="5876925"/>
            <a:ext cx="923925" cy="981075"/>
          </a:xfrm>
          <a:prstGeom prst="rect">
            <a:avLst/>
          </a:prstGeom>
          <a:noFill/>
          <a:ln w="9525">
            <a:noFill/>
            <a:miter lim="800000"/>
            <a:headEnd/>
            <a:tailEnd/>
          </a:ln>
        </p:spPr>
      </p:pic>
      <p:pic>
        <p:nvPicPr>
          <p:cNvPr id="27663" name="Picture 16" descr="ANd9GcSdRA7hBf-SSCCrhs1PsslU3GXPPbR_STUqmu6dO9XBVKswBCpZoNwnCyA"/>
          <p:cNvPicPr>
            <a:picLocks noChangeAspect="1" noChangeArrowheads="1"/>
          </p:cNvPicPr>
          <p:nvPr/>
        </p:nvPicPr>
        <p:blipFill>
          <a:blip r:embed="rId13"/>
          <a:srcRect/>
          <a:stretch>
            <a:fillRect/>
          </a:stretch>
        </p:blipFill>
        <p:spPr bwMode="auto">
          <a:xfrm>
            <a:off x="6659563" y="2997200"/>
            <a:ext cx="1066800" cy="1228725"/>
          </a:xfrm>
          <a:prstGeom prst="rect">
            <a:avLst/>
          </a:prstGeom>
          <a:noFill/>
          <a:ln w="9525">
            <a:noFill/>
            <a:miter lim="800000"/>
            <a:headEnd/>
            <a:tailEnd/>
          </a:ln>
        </p:spPr>
      </p:pic>
      <p:pic>
        <p:nvPicPr>
          <p:cNvPr id="27664" name="Picture 17" descr="ANd9GcTYl4Lxw2cYp6Iv-sXOJdcsE_TFn91Xt4A69hXlytyRU1btmstOJfGsKt4"/>
          <p:cNvPicPr>
            <a:picLocks noChangeAspect="1" noChangeArrowheads="1"/>
          </p:cNvPicPr>
          <p:nvPr/>
        </p:nvPicPr>
        <p:blipFill>
          <a:blip r:embed="rId14"/>
          <a:srcRect/>
          <a:stretch>
            <a:fillRect/>
          </a:stretch>
        </p:blipFill>
        <p:spPr bwMode="auto">
          <a:xfrm>
            <a:off x="7596188" y="4365625"/>
            <a:ext cx="828675" cy="1085850"/>
          </a:xfrm>
          <a:prstGeom prst="rect">
            <a:avLst/>
          </a:prstGeom>
          <a:noFill/>
          <a:ln w="9525">
            <a:noFill/>
            <a:miter lim="800000"/>
            <a:headEnd/>
            <a:tailEnd/>
          </a:ln>
        </p:spPr>
      </p:pic>
      <p:pic>
        <p:nvPicPr>
          <p:cNvPr id="27665" name="Picture 18" descr="ANd9GcSZw3O7r0oMhyK2-wk8ZMfAjgd54aePoWlKB6NcU66ljVJffHMh4RXSZgA"/>
          <p:cNvPicPr>
            <a:picLocks noChangeAspect="1" noChangeArrowheads="1"/>
          </p:cNvPicPr>
          <p:nvPr/>
        </p:nvPicPr>
        <p:blipFill>
          <a:blip r:embed="rId15"/>
          <a:srcRect/>
          <a:stretch>
            <a:fillRect/>
          </a:stretch>
        </p:blipFill>
        <p:spPr bwMode="auto">
          <a:xfrm>
            <a:off x="6443663" y="4292600"/>
            <a:ext cx="866775" cy="1304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p:txBody>
          <a:bodyPr rtlCol="0">
            <a:normAutofit fontScale="90000"/>
          </a:bodyPr>
          <a:lstStyle/>
          <a:p>
            <a:pPr algn="l" eaLnBrk="1" fontAlgn="auto" hangingPunct="1">
              <a:spcAft>
                <a:spcPts val="0"/>
              </a:spcAft>
              <a:defRPr/>
            </a:pPr>
            <a:r>
              <a:rPr lang="cs-CZ" b="1" dirty="0" smtClean="0"/>
              <a:t>Kozoroh</a:t>
            </a:r>
            <a:r>
              <a:rPr lang="cs-CZ" dirty="0" smtClean="0"/>
              <a:t/>
            </a:r>
            <a:br>
              <a:rPr lang="cs-CZ" dirty="0" smtClean="0"/>
            </a:br>
            <a:r>
              <a:rPr lang="cs-CZ" dirty="0" smtClean="0"/>
              <a:t> 22. 12. - 20. 1.</a:t>
            </a:r>
          </a:p>
        </p:txBody>
      </p:sp>
      <p:sp>
        <p:nvSpPr>
          <p:cNvPr id="28675" name="Zástupný symbol pro text 11"/>
          <p:cNvSpPr>
            <a:spLocks noGrp="1"/>
          </p:cNvSpPr>
          <p:nvPr>
            <p:ph type="body" idx="1"/>
          </p:nvPr>
        </p:nvSpPr>
        <p:spPr>
          <a:xfrm>
            <a:off x="457200" y="1535113"/>
            <a:ext cx="4040188" cy="639762"/>
          </a:xfrm>
        </p:spPr>
        <p:txBody>
          <a:bodyPr/>
          <a:lstStyle/>
          <a:p>
            <a:pPr eaLnBrk="1" hangingPunct="1"/>
            <a:r>
              <a:rPr lang="cs-CZ" sz="2000" smtClean="0"/>
              <a:t>Charakteristika: </a:t>
            </a:r>
          </a:p>
        </p:txBody>
      </p:sp>
      <p:sp>
        <p:nvSpPr>
          <p:cNvPr id="28676" name="Zástupný symbol pro obsah 12"/>
          <p:cNvSpPr>
            <a:spLocks noGrp="1"/>
          </p:cNvSpPr>
          <p:nvPr>
            <p:ph sz="half" idx="2"/>
          </p:nvPr>
        </p:nvSpPr>
        <p:spPr>
          <a:xfrm>
            <a:off x="457200" y="2214563"/>
            <a:ext cx="4040188" cy="3911600"/>
          </a:xfrm>
        </p:spPr>
        <p:txBody>
          <a:bodyPr/>
          <a:lstStyle/>
          <a:p>
            <a:pPr eaLnBrk="1" hangingPunct="1">
              <a:buFont typeface="Arial" charset="0"/>
              <a:buNone/>
            </a:pPr>
            <a:r>
              <a:rPr lang="cs-CZ" dirty="0" smtClean="0"/>
              <a:t>	Jsi konzervativní a z rizika se vždycky posereš. V podstatě jsi bezcharakterní spekulantský prase. Nikdy se nikdo důležitý v tomto znamení nenarodil - kromě Arnolda Benedikta. Naštěstí je většina Kozorohů sexuálně frigidních ...</a:t>
            </a:r>
          </a:p>
        </p:txBody>
      </p:sp>
      <p:pic>
        <p:nvPicPr>
          <p:cNvPr id="28677" name="Zástupný symbol pro obsah 6" descr="kozoroh-znameni-horoskopu.jpg"/>
          <p:cNvPicPr>
            <a:picLocks noGrp="1" noChangeAspect="1"/>
          </p:cNvPicPr>
          <p:nvPr>
            <p:ph sz="quarter" idx="4"/>
          </p:nvPr>
        </p:nvPicPr>
        <p:blipFill>
          <a:blip r:embed="rId3"/>
          <a:srcRect/>
          <a:stretch>
            <a:fillRect/>
          </a:stretch>
        </p:blipFill>
        <p:spPr>
          <a:xfrm>
            <a:off x="3924300" y="0"/>
            <a:ext cx="1368425" cy="1368425"/>
          </a:xfrm>
        </p:spPr>
      </p:pic>
      <p:pic>
        <p:nvPicPr>
          <p:cNvPr id="28678" name="Obrázek 6" descr="jan.jpg"/>
          <p:cNvPicPr>
            <a:picLocks noChangeAspect="1"/>
          </p:cNvPicPr>
          <p:nvPr/>
        </p:nvPicPr>
        <p:blipFill>
          <a:blip r:embed="rId4"/>
          <a:srcRect/>
          <a:stretch>
            <a:fillRect/>
          </a:stretch>
        </p:blipFill>
        <p:spPr bwMode="auto">
          <a:xfrm>
            <a:off x="6732588" y="188913"/>
            <a:ext cx="1905000" cy="2519362"/>
          </a:xfrm>
          <a:prstGeom prst="rect">
            <a:avLst/>
          </a:prstGeom>
          <a:noFill/>
          <a:ln w="9525">
            <a:noFill/>
            <a:miter lim="800000"/>
            <a:headEnd/>
            <a:tailEnd/>
          </a:ln>
        </p:spPr>
      </p:pic>
      <p:sp>
        <p:nvSpPr>
          <p:cNvPr id="8" name="TextovéPole 7"/>
          <p:cNvSpPr txBox="1"/>
          <p:nvPr/>
        </p:nvSpPr>
        <p:spPr>
          <a:xfrm>
            <a:off x="6875463" y="2924175"/>
            <a:ext cx="1946275" cy="708025"/>
          </a:xfrm>
          <a:prstGeom prst="rect">
            <a:avLst/>
          </a:prstGeom>
          <a:noFill/>
        </p:spPr>
        <p:txBody>
          <a:bodyPr>
            <a:spAutoFit/>
          </a:bodyPr>
          <a:lstStyle/>
          <a:p>
            <a:pPr>
              <a:defRPr/>
            </a:pPr>
            <a:r>
              <a:rPr lang="cs-CZ" sz="2000" b="1" dirty="0" err="1">
                <a:latin typeface="+mn-lt"/>
              </a:rPr>
              <a:t>Janča</a:t>
            </a:r>
            <a:endParaRPr lang="cs-CZ" sz="2000" b="1" dirty="0">
              <a:latin typeface="+mn-lt"/>
            </a:endParaRPr>
          </a:p>
          <a:p>
            <a:pPr>
              <a:defRPr/>
            </a:pPr>
            <a:r>
              <a:rPr lang="cs-CZ" sz="2000" dirty="0">
                <a:latin typeface="+mn-lt"/>
              </a:rPr>
              <a:t>Narozena: 13.1.</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Zástupný symbol pro obsah 6" descr="kozoroh-znameni-horoskopu.jpg"/>
          <p:cNvPicPr>
            <a:picLocks noChangeAspect="1"/>
          </p:cNvPicPr>
          <p:nvPr/>
        </p:nvPicPr>
        <p:blipFill>
          <a:blip r:embed="rId2"/>
          <a:srcRect/>
          <a:stretch>
            <a:fillRect/>
          </a:stretch>
        </p:blipFill>
        <p:spPr bwMode="auto">
          <a:xfrm>
            <a:off x="3857620" y="2928934"/>
            <a:ext cx="1368425" cy="1368425"/>
          </a:xfrm>
          <a:prstGeom prst="rect">
            <a:avLst/>
          </a:prstGeom>
          <a:noFill/>
          <a:ln w="9525">
            <a:noFill/>
            <a:miter lim="800000"/>
            <a:headEnd/>
            <a:tailEnd/>
          </a:ln>
        </p:spPr>
      </p:pic>
      <p:pic>
        <p:nvPicPr>
          <p:cNvPr id="29699" name="Picture 15" descr="vanessa_paradis"/>
          <p:cNvPicPr>
            <a:picLocks noChangeAspect="1" noChangeArrowheads="1"/>
          </p:cNvPicPr>
          <p:nvPr/>
        </p:nvPicPr>
        <p:blipFill>
          <a:blip r:embed="rId3"/>
          <a:srcRect/>
          <a:stretch>
            <a:fillRect/>
          </a:stretch>
        </p:blipFill>
        <p:spPr bwMode="auto">
          <a:xfrm>
            <a:off x="642910" y="357166"/>
            <a:ext cx="2317738" cy="2399862"/>
          </a:xfrm>
          <a:prstGeom prst="rect">
            <a:avLst/>
          </a:prstGeom>
          <a:noFill/>
          <a:ln w="9525">
            <a:noFill/>
            <a:miter lim="800000"/>
            <a:headEnd/>
            <a:tailEnd/>
          </a:ln>
        </p:spPr>
      </p:pic>
      <p:pic>
        <p:nvPicPr>
          <p:cNvPr id="29700" name="Picture 16" descr="jude_law"/>
          <p:cNvPicPr>
            <a:picLocks noChangeAspect="1" noChangeArrowheads="1"/>
          </p:cNvPicPr>
          <p:nvPr/>
        </p:nvPicPr>
        <p:blipFill>
          <a:blip r:embed="rId4"/>
          <a:srcRect/>
          <a:stretch>
            <a:fillRect/>
          </a:stretch>
        </p:blipFill>
        <p:spPr bwMode="auto">
          <a:xfrm>
            <a:off x="571472" y="4357694"/>
            <a:ext cx="2416892" cy="2166931"/>
          </a:xfrm>
          <a:prstGeom prst="rect">
            <a:avLst/>
          </a:prstGeom>
          <a:noFill/>
          <a:ln w="9525">
            <a:noFill/>
            <a:miter lim="800000"/>
            <a:headEnd/>
            <a:tailEnd/>
          </a:ln>
        </p:spPr>
      </p:pic>
      <p:pic>
        <p:nvPicPr>
          <p:cNvPr id="29701" name="Picture 17" descr="ANd9GcRoVz67WdXdf9yivEgcv5urMXTcxwobRs1QpFaGL24H7jkvcLYH4ih8_w"/>
          <p:cNvPicPr>
            <a:picLocks noChangeAspect="1" noChangeArrowheads="1"/>
          </p:cNvPicPr>
          <p:nvPr/>
        </p:nvPicPr>
        <p:blipFill>
          <a:blip r:embed="rId5"/>
          <a:srcRect/>
          <a:stretch>
            <a:fillRect/>
          </a:stretch>
        </p:blipFill>
        <p:spPr bwMode="auto">
          <a:xfrm>
            <a:off x="6929454" y="2571744"/>
            <a:ext cx="1512872" cy="1805494"/>
          </a:xfrm>
          <a:prstGeom prst="rect">
            <a:avLst/>
          </a:prstGeom>
          <a:noFill/>
          <a:ln w="9525">
            <a:noFill/>
            <a:miter lim="800000"/>
            <a:headEnd/>
            <a:tailEnd/>
          </a:ln>
        </p:spPr>
      </p:pic>
      <p:pic>
        <p:nvPicPr>
          <p:cNvPr id="29702" name="Picture 18" descr="ANd9GcTSlE8-NdGuYRaWLQYRLINvEgaOekxoyn49kx6JXlRAaByXKOQsxtdP5Q"/>
          <p:cNvPicPr>
            <a:picLocks noChangeAspect="1" noChangeArrowheads="1"/>
          </p:cNvPicPr>
          <p:nvPr/>
        </p:nvPicPr>
        <p:blipFill>
          <a:blip r:embed="rId6"/>
          <a:srcRect/>
          <a:stretch>
            <a:fillRect/>
          </a:stretch>
        </p:blipFill>
        <p:spPr bwMode="auto">
          <a:xfrm>
            <a:off x="6215074" y="357166"/>
            <a:ext cx="1455724" cy="1818653"/>
          </a:xfrm>
          <a:prstGeom prst="rect">
            <a:avLst/>
          </a:prstGeom>
          <a:noFill/>
          <a:ln w="9525">
            <a:noFill/>
            <a:miter lim="800000"/>
            <a:headEnd/>
            <a:tailEnd/>
          </a:ln>
        </p:spPr>
      </p:pic>
      <p:pic>
        <p:nvPicPr>
          <p:cNvPr id="29703" name="Picture 19" descr="foto"/>
          <p:cNvPicPr>
            <a:picLocks noChangeAspect="1" noChangeArrowheads="1"/>
          </p:cNvPicPr>
          <p:nvPr/>
        </p:nvPicPr>
        <p:blipFill>
          <a:blip r:embed="rId7"/>
          <a:srcRect/>
          <a:stretch>
            <a:fillRect/>
          </a:stretch>
        </p:blipFill>
        <p:spPr bwMode="auto">
          <a:xfrm>
            <a:off x="6500826" y="4868862"/>
            <a:ext cx="1471599" cy="18135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dpis 1"/>
          <p:cNvSpPr>
            <a:spLocks noGrp="1"/>
          </p:cNvSpPr>
          <p:nvPr>
            <p:ph type="title"/>
          </p:nvPr>
        </p:nvSpPr>
        <p:spPr/>
        <p:txBody>
          <a:bodyPr/>
          <a:lstStyle/>
          <a:p>
            <a:pPr eaLnBrk="1" hangingPunct="1"/>
            <a:endParaRPr lang="en-US" smtClean="0"/>
          </a:p>
        </p:txBody>
      </p:sp>
      <p:sp>
        <p:nvSpPr>
          <p:cNvPr id="30723" name="Obdélník 2"/>
          <p:cNvSpPr>
            <a:spLocks noChangeArrowheads="1"/>
          </p:cNvSpPr>
          <p:nvPr/>
        </p:nvSpPr>
        <p:spPr bwMode="auto">
          <a:xfrm>
            <a:off x="2286000" y="3105150"/>
            <a:ext cx="4572000" cy="646113"/>
          </a:xfrm>
          <a:prstGeom prst="rect">
            <a:avLst/>
          </a:prstGeom>
          <a:noFill/>
          <a:ln w="9525">
            <a:noFill/>
            <a:miter lim="800000"/>
            <a:headEnd/>
            <a:tailEnd/>
          </a:ln>
        </p:spPr>
        <p:txBody>
          <a:bodyPr>
            <a:spAutoFit/>
          </a:bodyPr>
          <a:lstStyle/>
          <a:p>
            <a:r>
              <a:rPr lang="cs-CZ"/>
              <a:t>http://prckuvblog.blog.cz/0809/vtipne-horoskopy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7" descr="beran.jpg"/>
          <p:cNvPicPr>
            <a:picLocks noGrp="1" noChangeAspect="1"/>
          </p:cNvPicPr>
          <p:nvPr>
            <p:ph sz="quarter" idx="4294967295"/>
          </p:nvPr>
        </p:nvPicPr>
        <p:blipFill>
          <a:blip r:embed="rId2" cstate="print"/>
          <a:srcRect/>
          <a:stretch>
            <a:fillRect/>
          </a:stretch>
        </p:blipFill>
        <p:spPr>
          <a:xfrm>
            <a:off x="611564" y="260650"/>
            <a:ext cx="1296143" cy="1728191"/>
          </a:xfrm>
          <a:prstGeom prst="roundRect">
            <a:avLst>
              <a:gd name="adj" fmla="val 4167"/>
            </a:avLst>
          </a:prstGeom>
          <a:solidFill>
            <a:srgbClr val="FFFFFF"/>
          </a:solidFill>
          <a:ln w="76200" cap="sq">
            <a:solidFill>
              <a:srgbClr val="EAEAEA"/>
            </a:solidFill>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Zástupný symbol pro obsah 6" descr="byk.jpg"/>
          <p:cNvPicPr>
            <a:picLocks noGrp="1" noChangeAspect="1"/>
          </p:cNvPicPr>
          <p:nvPr>
            <p:ph sz="quarter" idx="4294967295"/>
          </p:nvPr>
        </p:nvPicPr>
        <p:blipFill>
          <a:blip r:embed="rId3" cstate="print"/>
          <a:srcRect/>
          <a:stretch>
            <a:fillRect/>
          </a:stretch>
        </p:blipFill>
        <p:spPr>
          <a:xfrm>
            <a:off x="2123728" y="260648"/>
            <a:ext cx="1296000" cy="1728192"/>
          </a:xfrm>
          <a:prstGeom prst="roundRect">
            <a:avLst>
              <a:gd name="adj" fmla="val 4167"/>
            </a:avLst>
          </a:prstGeom>
          <a:solidFill>
            <a:srgbClr val="FFFFFF"/>
          </a:solidFill>
          <a:ln w="76200" cap="sq">
            <a:solidFill>
              <a:srgbClr val="EAEAEA"/>
            </a:solidFill>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7" name="Zástupný symbol pro obsah 7" descr="images.jpeg"/>
          <p:cNvPicPr>
            <a:picLocks noGrp="1" noChangeAspect="1"/>
          </p:cNvPicPr>
          <p:nvPr>
            <p:ph sz="quarter" idx="4294967295"/>
          </p:nvPr>
        </p:nvPicPr>
        <p:blipFill>
          <a:blip r:embed="rId4" cstate="print"/>
          <a:srcRect/>
          <a:stretch>
            <a:fillRect/>
          </a:stretch>
        </p:blipFill>
        <p:spPr>
          <a:xfrm>
            <a:off x="3707904" y="260649"/>
            <a:ext cx="1296144" cy="1739588"/>
          </a:xfrm>
          <a:prstGeom prst="roundRect">
            <a:avLst>
              <a:gd name="adj" fmla="val 4167"/>
            </a:avLst>
          </a:prstGeom>
          <a:solidFill>
            <a:srgbClr val="FFFFFF"/>
          </a:solidFill>
          <a:ln w="76200" cap="sq">
            <a:solidFill>
              <a:srgbClr val="EAEAEA"/>
            </a:solidFill>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Zástupný symbol pro obsah 6" descr="rak.jpg"/>
          <p:cNvPicPr>
            <a:picLocks noGrp="1" noChangeAspect="1"/>
          </p:cNvPicPr>
          <p:nvPr>
            <p:ph sz="quarter" idx="4294967295"/>
          </p:nvPr>
        </p:nvPicPr>
        <p:blipFill>
          <a:blip r:embed="rId5" cstate="print"/>
          <a:srcRect/>
          <a:stretch>
            <a:fillRect/>
          </a:stretch>
        </p:blipFill>
        <p:spPr>
          <a:xfrm>
            <a:off x="5220072" y="260649"/>
            <a:ext cx="1296144" cy="1729333"/>
          </a:xfrm>
          <a:prstGeom prst="roundRect">
            <a:avLst>
              <a:gd name="adj" fmla="val 4167"/>
            </a:avLst>
          </a:prstGeom>
          <a:solidFill>
            <a:srgbClr val="FFFFFF"/>
          </a:solidFill>
          <a:ln w="76200" cap="sq">
            <a:solidFill>
              <a:srgbClr val="EAEAEA"/>
            </a:solidFill>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Zástupný symbol pro obsah 6" descr="lev-znameni-horoskopu.jpg"/>
          <p:cNvPicPr>
            <a:picLocks noGrp="1" noChangeAspect="1"/>
          </p:cNvPicPr>
          <p:nvPr>
            <p:ph sz="quarter" idx="4294967295"/>
          </p:nvPr>
        </p:nvPicPr>
        <p:blipFill>
          <a:blip r:embed="rId6" cstate="print"/>
          <a:srcRect/>
          <a:stretch>
            <a:fillRect/>
          </a:stretch>
        </p:blipFill>
        <p:spPr>
          <a:xfrm>
            <a:off x="6876256" y="260648"/>
            <a:ext cx="1296144" cy="1728192"/>
          </a:xfrm>
          <a:prstGeom prst="roundRect">
            <a:avLst>
              <a:gd name="adj" fmla="val 4167"/>
            </a:avLst>
          </a:prstGeom>
          <a:solidFill>
            <a:srgbClr val="FFFFFF"/>
          </a:solidFill>
          <a:ln w="76200" cap="sq">
            <a:solidFill>
              <a:srgbClr val="EAEAEA"/>
            </a:solidFill>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 name="Zástupný symbol pro obsah 6" descr="panna-znameni-horoskopu.jpg"/>
          <p:cNvPicPr>
            <a:picLocks noGrp="1" noChangeAspect="1"/>
          </p:cNvPicPr>
          <p:nvPr>
            <p:ph sz="quarter" idx="4294967295"/>
          </p:nvPr>
        </p:nvPicPr>
        <p:blipFill>
          <a:blip r:embed="rId7" cstate="print"/>
          <a:srcRect/>
          <a:stretch>
            <a:fillRect/>
          </a:stretch>
        </p:blipFill>
        <p:spPr>
          <a:xfrm>
            <a:off x="2123728" y="2420888"/>
            <a:ext cx="1296144" cy="1728192"/>
          </a:xfrm>
          <a:prstGeom prst="roundRect">
            <a:avLst>
              <a:gd name="adj" fmla="val 4167"/>
            </a:avLst>
          </a:prstGeom>
          <a:solidFill>
            <a:srgbClr val="FFFFFF"/>
          </a:solidFill>
          <a:ln w="76200" cap="sq">
            <a:solidFill>
              <a:srgbClr val="EAEAEA"/>
            </a:solidFill>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Zástupný symbol pro obsah 6" descr="vahy.jpg"/>
          <p:cNvPicPr>
            <a:picLocks noGrp="1" noChangeAspect="1"/>
          </p:cNvPicPr>
          <p:nvPr>
            <p:ph sz="quarter" idx="4294967295"/>
          </p:nvPr>
        </p:nvPicPr>
        <p:blipFill>
          <a:blip r:embed="rId8" cstate="print"/>
          <a:srcRect/>
          <a:stretch>
            <a:fillRect/>
          </a:stretch>
        </p:blipFill>
        <p:spPr>
          <a:xfrm>
            <a:off x="3707904" y="2420888"/>
            <a:ext cx="1296144" cy="1728192"/>
          </a:xfrm>
          <a:prstGeom prst="roundRect">
            <a:avLst>
              <a:gd name="adj" fmla="val 4167"/>
            </a:avLst>
          </a:prstGeom>
          <a:solidFill>
            <a:srgbClr val="FFFFFF"/>
          </a:solidFill>
          <a:ln w="76200" cap="sq">
            <a:solidFill>
              <a:srgbClr val="EAEAEA"/>
            </a:solidFill>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2" name="Zástupný symbol pro obsah 6" descr="stir.jpg"/>
          <p:cNvPicPr>
            <a:picLocks noGrp="1" noChangeAspect="1"/>
          </p:cNvPicPr>
          <p:nvPr>
            <p:ph sz="quarter" idx="4294967295"/>
          </p:nvPr>
        </p:nvPicPr>
        <p:blipFill>
          <a:blip r:embed="rId9" cstate="print"/>
          <a:stretch>
            <a:fillRect/>
          </a:stretch>
        </p:blipFill>
        <p:spPr>
          <a:xfrm>
            <a:off x="5364088" y="2420888"/>
            <a:ext cx="1296144" cy="1728192"/>
          </a:xfrm>
          <a:prstGeom prst="roundRect">
            <a:avLst>
              <a:gd name="adj" fmla="val 4167"/>
            </a:avLst>
          </a:prstGeom>
          <a:solidFill>
            <a:srgbClr val="FFFFFF"/>
          </a:solidFill>
          <a:ln w="76200" cap="sq">
            <a:solidFill>
              <a:srgbClr val="EAEAEA"/>
            </a:solidFill>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3" name="Zástupný symbol pro obsah 6" descr="strelec-znameni-horoskopu.jpg"/>
          <p:cNvPicPr>
            <a:picLocks noGrp="1" noChangeAspect="1"/>
          </p:cNvPicPr>
          <p:nvPr>
            <p:ph sz="quarter" idx="4294967295"/>
          </p:nvPr>
        </p:nvPicPr>
        <p:blipFill>
          <a:blip r:embed="rId10" cstate="print"/>
          <a:srcRect/>
          <a:stretch>
            <a:fillRect/>
          </a:stretch>
        </p:blipFill>
        <p:spPr>
          <a:xfrm>
            <a:off x="6948265" y="2420888"/>
            <a:ext cx="1296143" cy="1728192"/>
          </a:xfrm>
          <a:prstGeom prst="roundRect">
            <a:avLst>
              <a:gd name="adj" fmla="val 4167"/>
            </a:avLst>
          </a:prstGeom>
          <a:solidFill>
            <a:srgbClr val="FFFFFF"/>
          </a:solidFill>
          <a:ln w="76200" cap="sq">
            <a:solidFill>
              <a:srgbClr val="EAEAEA"/>
            </a:solidFill>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4" name="Zástupný symbol pro obsah 8" descr="ryby.jpeg"/>
          <p:cNvPicPr>
            <a:picLocks noGrp="1" noChangeAspect="1"/>
          </p:cNvPicPr>
          <p:nvPr>
            <p:ph sz="quarter" idx="4294967295"/>
          </p:nvPr>
        </p:nvPicPr>
        <p:blipFill>
          <a:blip r:embed="rId11" cstate="print"/>
          <a:srcRect/>
          <a:stretch>
            <a:fillRect/>
          </a:stretch>
        </p:blipFill>
        <p:spPr>
          <a:xfrm>
            <a:off x="3635899" y="4653138"/>
            <a:ext cx="1296143" cy="1728193"/>
          </a:xfrm>
          <a:prstGeom prst="roundRect">
            <a:avLst>
              <a:gd name="adj" fmla="val 4167"/>
            </a:avLst>
          </a:prstGeom>
          <a:solidFill>
            <a:srgbClr val="FFFFFF"/>
          </a:solidFill>
          <a:ln w="76200" cap="sq">
            <a:solidFill>
              <a:srgbClr val="EAEAEA"/>
            </a:solidFill>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5" name="Zástupný symbol pro obsah 6" descr="vodnar.jpeg"/>
          <p:cNvPicPr>
            <a:picLocks noGrp="1" noChangeAspect="1"/>
          </p:cNvPicPr>
          <p:nvPr>
            <p:ph sz="quarter" idx="4294967295"/>
          </p:nvPr>
        </p:nvPicPr>
        <p:blipFill>
          <a:blip r:embed="rId12" cstate="print"/>
          <a:srcRect/>
          <a:stretch>
            <a:fillRect/>
          </a:stretch>
        </p:blipFill>
        <p:spPr>
          <a:xfrm>
            <a:off x="5292080" y="4653136"/>
            <a:ext cx="1296144" cy="1728192"/>
          </a:xfrm>
          <a:prstGeom prst="roundRect">
            <a:avLst>
              <a:gd name="adj" fmla="val 4167"/>
            </a:avLst>
          </a:prstGeom>
          <a:solidFill>
            <a:srgbClr val="FFFFFF"/>
          </a:solidFill>
          <a:ln w="76200" cap="sq">
            <a:solidFill>
              <a:srgbClr val="EAEAEA"/>
            </a:solidFill>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6" name="Zástupný symbol pro obsah 6" descr="kozoroh-znameni-horoskopu.jpg"/>
          <p:cNvPicPr>
            <a:picLocks noGrp="1" noChangeAspect="1"/>
          </p:cNvPicPr>
          <p:nvPr>
            <p:ph sz="quarter" idx="4294967295"/>
          </p:nvPr>
        </p:nvPicPr>
        <p:blipFill>
          <a:blip r:embed="rId13" cstate="print"/>
          <a:srcRect/>
          <a:stretch>
            <a:fillRect/>
          </a:stretch>
        </p:blipFill>
        <p:spPr>
          <a:xfrm>
            <a:off x="6876259" y="4653136"/>
            <a:ext cx="1297285" cy="1728192"/>
          </a:xfrm>
          <a:prstGeom prst="roundRect">
            <a:avLst>
              <a:gd name="adj" fmla="val 4167"/>
            </a:avLst>
          </a:prstGeom>
          <a:solidFill>
            <a:srgbClr val="FFFFFF"/>
          </a:solidFill>
          <a:ln w="76200" cap="sq">
            <a:solidFill>
              <a:srgbClr val="EAEAEA"/>
            </a:solidFill>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ppt_x"/>
                                          </p:val>
                                        </p:tav>
                                        <p:tav tm="100000">
                                          <p:val>
                                            <p:strVal val="#ppt_x"/>
                                          </p:val>
                                        </p:tav>
                                      </p:tavLst>
                                    </p:anim>
                                    <p:anim calcmode="lin" valueType="num">
                                      <p:cBhvr additive="base">
                                        <p:cTn id="58" dur="500" fill="hold"/>
                                        <p:tgtEl>
                                          <p:spTgt spid="15"/>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ppt_x"/>
                                          </p:val>
                                        </p:tav>
                                        <p:tav tm="100000">
                                          <p:val>
                                            <p:strVal val="#ppt_x"/>
                                          </p:val>
                                        </p:tav>
                                      </p:tavLst>
                                    </p:anim>
                                    <p:anim calcmode="lin" valueType="num">
                                      <p:cBhvr additive="base">
                                        <p:cTn id="6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0"/>
            <a:ext cx="3467100" cy="1412875"/>
          </a:xfrm>
        </p:spPr>
        <p:txBody>
          <a:bodyPr rtlCol="0">
            <a:normAutofit fontScale="90000"/>
          </a:bodyPr>
          <a:lstStyle/>
          <a:p>
            <a:pPr algn="l" eaLnBrk="1" fontAlgn="auto" hangingPunct="1">
              <a:spcAft>
                <a:spcPts val="0"/>
              </a:spcAft>
              <a:defRPr/>
            </a:pPr>
            <a:r>
              <a:rPr lang="cs-CZ" b="1" dirty="0" smtClean="0"/>
              <a:t>BERAN</a:t>
            </a:r>
            <a:br>
              <a:rPr lang="cs-CZ" b="1" dirty="0" smtClean="0"/>
            </a:br>
            <a:r>
              <a:rPr lang="cs-CZ" b="1" dirty="0" smtClean="0"/>
              <a:t>21. 3. - 20. 4.</a:t>
            </a:r>
          </a:p>
        </p:txBody>
      </p:sp>
      <p:pic>
        <p:nvPicPr>
          <p:cNvPr id="9219" name="Zástupný symbol pro obsah 7" descr="beran.jpg"/>
          <p:cNvPicPr>
            <a:picLocks noGrp="1" noChangeAspect="1"/>
          </p:cNvPicPr>
          <p:nvPr>
            <p:ph sz="quarter" idx="4"/>
          </p:nvPr>
        </p:nvPicPr>
        <p:blipFill>
          <a:blip r:embed="rId3"/>
          <a:srcRect/>
          <a:stretch>
            <a:fillRect/>
          </a:stretch>
        </p:blipFill>
        <p:spPr>
          <a:xfrm>
            <a:off x="3924300" y="0"/>
            <a:ext cx="1339850" cy="1341438"/>
          </a:xfrm>
        </p:spPr>
      </p:pic>
      <p:pic>
        <p:nvPicPr>
          <p:cNvPr id="9220" name="Obrázek 8" descr="SABCA.jpg"/>
          <p:cNvPicPr>
            <a:picLocks noChangeAspect="1"/>
          </p:cNvPicPr>
          <p:nvPr/>
        </p:nvPicPr>
        <p:blipFill>
          <a:blip r:embed="rId4"/>
          <a:srcRect/>
          <a:stretch>
            <a:fillRect/>
          </a:stretch>
        </p:blipFill>
        <p:spPr bwMode="auto">
          <a:xfrm>
            <a:off x="6300788" y="260350"/>
            <a:ext cx="2232025" cy="1860550"/>
          </a:xfrm>
          <a:prstGeom prst="rect">
            <a:avLst/>
          </a:prstGeom>
          <a:noFill/>
          <a:ln w="9525">
            <a:noFill/>
            <a:miter lim="800000"/>
            <a:headEnd/>
            <a:tailEnd/>
          </a:ln>
        </p:spPr>
      </p:pic>
      <p:sp>
        <p:nvSpPr>
          <p:cNvPr id="10" name="TextovéPole 9"/>
          <p:cNvSpPr txBox="1"/>
          <p:nvPr/>
        </p:nvSpPr>
        <p:spPr>
          <a:xfrm>
            <a:off x="6804025" y="2205038"/>
            <a:ext cx="2016125" cy="708025"/>
          </a:xfrm>
          <a:prstGeom prst="rect">
            <a:avLst/>
          </a:prstGeom>
          <a:noFill/>
        </p:spPr>
        <p:txBody>
          <a:bodyPr>
            <a:spAutoFit/>
          </a:bodyPr>
          <a:lstStyle/>
          <a:p>
            <a:pPr>
              <a:defRPr/>
            </a:pPr>
            <a:r>
              <a:rPr lang="cs-CZ" sz="2000" b="1" dirty="0" err="1">
                <a:latin typeface="+mn-lt"/>
              </a:rPr>
              <a:t>Sabča</a:t>
            </a:r>
            <a:r>
              <a:rPr lang="cs-CZ" sz="2000" b="1" dirty="0">
                <a:latin typeface="+mn-lt"/>
              </a:rPr>
              <a:t> </a:t>
            </a:r>
          </a:p>
          <a:p>
            <a:pPr>
              <a:defRPr/>
            </a:pPr>
            <a:r>
              <a:rPr lang="cs-CZ" sz="2000" dirty="0">
                <a:latin typeface="+mn-lt"/>
              </a:rPr>
              <a:t>Narozena: 22.3. </a:t>
            </a:r>
          </a:p>
        </p:txBody>
      </p:sp>
      <p:sp>
        <p:nvSpPr>
          <p:cNvPr id="11" name="TextovéPole 10"/>
          <p:cNvSpPr txBox="1"/>
          <p:nvPr/>
        </p:nvSpPr>
        <p:spPr>
          <a:xfrm>
            <a:off x="468313" y="1557338"/>
            <a:ext cx="3671887" cy="400050"/>
          </a:xfrm>
          <a:prstGeom prst="rect">
            <a:avLst/>
          </a:prstGeom>
          <a:noFill/>
        </p:spPr>
        <p:txBody>
          <a:bodyPr>
            <a:spAutoFit/>
          </a:bodyPr>
          <a:lstStyle/>
          <a:p>
            <a:pPr>
              <a:defRPr/>
            </a:pPr>
            <a:r>
              <a:rPr lang="cs-CZ" sz="2000" b="1" dirty="0">
                <a:latin typeface="+mn-lt"/>
              </a:rPr>
              <a:t>Charakteristika: </a:t>
            </a:r>
          </a:p>
        </p:txBody>
      </p:sp>
      <p:sp>
        <p:nvSpPr>
          <p:cNvPr id="12" name="TextovéPole 11"/>
          <p:cNvSpPr txBox="1"/>
          <p:nvPr/>
        </p:nvSpPr>
        <p:spPr>
          <a:xfrm>
            <a:off x="684213" y="2349500"/>
            <a:ext cx="4392612" cy="3538538"/>
          </a:xfrm>
          <a:prstGeom prst="rect">
            <a:avLst/>
          </a:prstGeom>
          <a:noFill/>
        </p:spPr>
        <p:txBody>
          <a:bodyPr>
            <a:spAutoFit/>
          </a:bodyPr>
          <a:lstStyle/>
          <a:p>
            <a:pPr>
              <a:defRPr/>
            </a:pPr>
            <a:r>
              <a:rPr lang="cs-CZ" sz="2800" dirty="0">
                <a:latin typeface="+mn-lt"/>
              </a:rPr>
              <a:t>Máš pionýrského ducha a o ostatních lidech si myslíš, že jsou ovce. Často zahanbuješ ostatní, jsi netrpělivý a podceňuješ jejich rady. Neznáš nic jiného, než pořád </a:t>
            </a:r>
            <a:r>
              <a:rPr lang="cs-CZ" sz="2800" dirty="0" err="1">
                <a:latin typeface="+mn-lt"/>
              </a:rPr>
              <a:t>nasírat</a:t>
            </a:r>
            <a:r>
              <a:rPr lang="cs-CZ" sz="2800" dirty="0">
                <a:latin typeface="+mn-lt"/>
              </a:rPr>
              <a:t> každého ve svém okolí.</a:t>
            </a:r>
          </a:p>
        </p:txBody>
      </p:sp>
      <p:pic>
        <p:nvPicPr>
          <p:cNvPr id="9224" name="Obrázek 7" descr="jan.jpg"/>
          <p:cNvPicPr>
            <a:picLocks noChangeAspect="1"/>
          </p:cNvPicPr>
          <p:nvPr/>
        </p:nvPicPr>
        <p:blipFill>
          <a:blip r:embed="rId5"/>
          <a:srcRect/>
          <a:stretch>
            <a:fillRect/>
          </a:stretch>
        </p:blipFill>
        <p:spPr bwMode="auto">
          <a:xfrm>
            <a:off x="6948488" y="3429000"/>
            <a:ext cx="1711325" cy="2232025"/>
          </a:xfrm>
          <a:prstGeom prst="rect">
            <a:avLst/>
          </a:prstGeom>
          <a:noFill/>
          <a:ln w="9525">
            <a:noFill/>
            <a:miter lim="800000"/>
            <a:headEnd/>
            <a:tailEnd/>
          </a:ln>
        </p:spPr>
      </p:pic>
      <p:sp>
        <p:nvSpPr>
          <p:cNvPr id="9" name="TextovéPole 8"/>
          <p:cNvSpPr txBox="1"/>
          <p:nvPr/>
        </p:nvSpPr>
        <p:spPr>
          <a:xfrm>
            <a:off x="6948488" y="5661025"/>
            <a:ext cx="1871662" cy="708025"/>
          </a:xfrm>
          <a:prstGeom prst="rect">
            <a:avLst/>
          </a:prstGeom>
          <a:noFill/>
        </p:spPr>
        <p:txBody>
          <a:bodyPr>
            <a:spAutoFit/>
          </a:bodyPr>
          <a:lstStyle/>
          <a:p>
            <a:pPr>
              <a:defRPr/>
            </a:pPr>
            <a:r>
              <a:rPr lang="cs-CZ" sz="2000" b="1" dirty="0" err="1">
                <a:latin typeface="+mn-lt"/>
              </a:rPr>
              <a:t>Janča</a:t>
            </a:r>
            <a:endParaRPr lang="cs-CZ" sz="2000" b="1" dirty="0">
              <a:latin typeface="+mn-lt"/>
            </a:endParaRPr>
          </a:p>
          <a:p>
            <a:pPr>
              <a:defRPr/>
            </a:pPr>
            <a:r>
              <a:rPr lang="cs-CZ" sz="2000" dirty="0">
                <a:latin typeface="+mn-lt"/>
              </a:rPr>
              <a:t>Narozena: 24. 3.</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foto"/>
          <p:cNvPicPr>
            <a:picLocks noChangeAspect="1" noChangeArrowheads="1"/>
          </p:cNvPicPr>
          <p:nvPr/>
        </p:nvPicPr>
        <p:blipFill>
          <a:blip r:embed="rId2"/>
          <a:srcRect/>
          <a:stretch>
            <a:fillRect/>
          </a:stretch>
        </p:blipFill>
        <p:spPr bwMode="auto">
          <a:xfrm>
            <a:off x="7524750" y="333375"/>
            <a:ext cx="952500" cy="1257300"/>
          </a:xfrm>
          <a:prstGeom prst="rect">
            <a:avLst/>
          </a:prstGeom>
          <a:noFill/>
          <a:ln w="9525">
            <a:noFill/>
            <a:miter lim="800000"/>
            <a:headEnd/>
            <a:tailEnd/>
          </a:ln>
        </p:spPr>
      </p:pic>
      <p:pic>
        <p:nvPicPr>
          <p:cNvPr id="10243" name="Picture 5" descr="foto"/>
          <p:cNvPicPr>
            <a:picLocks noChangeAspect="1" noChangeArrowheads="1"/>
          </p:cNvPicPr>
          <p:nvPr/>
        </p:nvPicPr>
        <p:blipFill>
          <a:blip r:embed="rId3"/>
          <a:srcRect/>
          <a:stretch>
            <a:fillRect/>
          </a:stretch>
        </p:blipFill>
        <p:spPr bwMode="auto">
          <a:xfrm>
            <a:off x="7524750" y="1916113"/>
            <a:ext cx="952500" cy="1257300"/>
          </a:xfrm>
          <a:prstGeom prst="rect">
            <a:avLst/>
          </a:prstGeom>
          <a:noFill/>
          <a:ln w="9525">
            <a:noFill/>
            <a:miter lim="800000"/>
            <a:headEnd/>
            <a:tailEnd/>
          </a:ln>
        </p:spPr>
      </p:pic>
      <p:pic>
        <p:nvPicPr>
          <p:cNvPr id="10244" name="Picture 6" descr="foto"/>
          <p:cNvPicPr>
            <a:picLocks noChangeAspect="1" noChangeArrowheads="1"/>
          </p:cNvPicPr>
          <p:nvPr/>
        </p:nvPicPr>
        <p:blipFill>
          <a:blip r:embed="rId4"/>
          <a:srcRect/>
          <a:stretch>
            <a:fillRect/>
          </a:stretch>
        </p:blipFill>
        <p:spPr bwMode="auto">
          <a:xfrm>
            <a:off x="7524750" y="3500438"/>
            <a:ext cx="952500" cy="1257300"/>
          </a:xfrm>
          <a:prstGeom prst="rect">
            <a:avLst/>
          </a:prstGeom>
          <a:noFill/>
          <a:ln w="9525">
            <a:noFill/>
            <a:miter lim="800000"/>
            <a:headEnd/>
            <a:tailEnd/>
          </a:ln>
        </p:spPr>
      </p:pic>
      <p:pic>
        <p:nvPicPr>
          <p:cNvPr id="10245" name="Picture 7" descr="foto"/>
          <p:cNvPicPr>
            <a:picLocks noChangeAspect="1" noChangeArrowheads="1"/>
          </p:cNvPicPr>
          <p:nvPr/>
        </p:nvPicPr>
        <p:blipFill>
          <a:blip r:embed="rId5"/>
          <a:srcRect/>
          <a:stretch>
            <a:fillRect/>
          </a:stretch>
        </p:blipFill>
        <p:spPr bwMode="auto">
          <a:xfrm>
            <a:off x="7524750" y="5084763"/>
            <a:ext cx="952500" cy="1257300"/>
          </a:xfrm>
          <a:prstGeom prst="rect">
            <a:avLst/>
          </a:prstGeom>
          <a:noFill/>
          <a:ln w="9525">
            <a:noFill/>
            <a:miter lim="800000"/>
            <a:headEnd/>
            <a:tailEnd/>
          </a:ln>
        </p:spPr>
      </p:pic>
      <p:pic>
        <p:nvPicPr>
          <p:cNvPr id="10246" name="Picture 8" descr="foto"/>
          <p:cNvPicPr>
            <a:picLocks noChangeAspect="1" noChangeArrowheads="1"/>
          </p:cNvPicPr>
          <p:nvPr/>
        </p:nvPicPr>
        <p:blipFill>
          <a:blip r:embed="rId6"/>
          <a:srcRect/>
          <a:stretch>
            <a:fillRect/>
          </a:stretch>
        </p:blipFill>
        <p:spPr bwMode="auto">
          <a:xfrm>
            <a:off x="5643570" y="4572008"/>
            <a:ext cx="1331338" cy="1757366"/>
          </a:xfrm>
          <a:prstGeom prst="rect">
            <a:avLst/>
          </a:prstGeom>
          <a:noFill/>
          <a:ln w="9525">
            <a:noFill/>
            <a:miter lim="800000"/>
            <a:headEnd/>
            <a:tailEnd/>
          </a:ln>
        </p:spPr>
      </p:pic>
      <p:pic>
        <p:nvPicPr>
          <p:cNvPr id="10247" name="Picture 9" descr="reese_witherspoon"/>
          <p:cNvPicPr>
            <a:picLocks noChangeAspect="1" noChangeArrowheads="1"/>
          </p:cNvPicPr>
          <p:nvPr/>
        </p:nvPicPr>
        <p:blipFill>
          <a:blip r:embed="rId7"/>
          <a:srcRect/>
          <a:stretch>
            <a:fillRect/>
          </a:stretch>
        </p:blipFill>
        <p:spPr bwMode="auto">
          <a:xfrm>
            <a:off x="539750" y="333375"/>
            <a:ext cx="2159000" cy="2452683"/>
          </a:xfrm>
          <a:prstGeom prst="rect">
            <a:avLst/>
          </a:prstGeom>
          <a:noFill/>
          <a:ln w="9525">
            <a:noFill/>
            <a:miter lim="800000"/>
            <a:headEnd/>
            <a:tailEnd/>
          </a:ln>
        </p:spPr>
      </p:pic>
      <p:pic>
        <p:nvPicPr>
          <p:cNvPr id="10248" name="Picture 10" descr="ANd9GcTAHDVfZiw0s1NZVnm9e7yQ2-B1KI0Qei8_q0Zrd6-2OGBNqDDAeRj1QA"/>
          <p:cNvPicPr>
            <a:picLocks noChangeAspect="1" noChangeArrowheads="1"/>
          </p:cNvPicPr>
          <p:nvPr/>
        </p:nvPicPr>
        <p:blipFill>
          <a:blip r:embed="rId8"/>
          <a:srcRect/>
          <a:stretch>
            <a:fillRect/>
          </a:stretch>
        </p:blipFill>
        <p:spPr bwMode="auto">
          <a:xfrm>
            <a:off x="571472" y="4000504"/>
            <a:ext cx="1889110" cy="2386590"/>
          </a:xfrm>
          <a:prstGeom prst="rect">
            <a:avLst/>
          </a:prstGeom>
          <a:noFill/>
          <a:ln w="9525">
            <a:noFill/>
            <a:miter lim="800000"/>
            <a:headEnd/>
            <a:tailEnd/>
          </a:ln>
        </p:spPr>
      </p:pic>
      <p:pic>
        <p:nvPicPr>
          <p:cNvPr id="10249" name="Picture 11" descr="victoria_beckham-2"/>
          <p:cNvPicPr>
            <a:picLocks noChangeAspect="1" noChangeArrowheads="1"/>
          </p:cNvPicPr>
          <p:nvPr/>
        </p:nvPicPr>
        <p:blipFill>
          <a:blip r:embed="rId9">
            <a:lum bright="10000"/>
          </a:blip>
          <a:srcRect/>
          <a:stretch>
            <a:fillRect/>
          </a:stretch>
        </p:blipFill>
        <p:spPr bwMode="auto">
          <a:xfrm>
            <a:off x="3000364" y="285728"/>
            <a:ext cx="1800225" cy="1631950"/>
          </a:xfrm>
          <a:prstGeom prst="rect">
            <a:avLst/>
          </a:prstGeom>
          <a:noFill/>
          <a:ln w="9525">
            <a:noFill/>
            <a:miter lim="800000"/>
            <a:headEnd/>
            <a:tailEnd/>
          </a:ln>
        </p:spPr>
      </p:pic>
      <p:pic>
        <p:nvPicPr>
          <p:cNvPr id="10250" name="Picture 12" descr="ANd9GcSbQNUZYY0aUxttUfYcD0t2XTdY_bC0iaMGLa1rjsRRWOs1U7iQ0uz05o0"/>
          <p:cNvPicPr>
            <a:picLocks noChangeAspect="1" noChangeArrowheads="1"/>
          </p:cNvPicPr>
          <p:nvPr/>
        </p:nvPicPr>
        <p:blipFill>
          <a:blip r:embed="rId10"/>
          <a:srcRect/>
          <a:stretch>
            <a:fillRect/>
          </a:stretch>
        </p:blipFill>
        <p:spPr bwMode="auto">
          <a:xfrm>
            <a:off x="2786050" y="4500570"/>
            <a:ext cx="1214446" cy="1844159"/>
          </a:xfrm>
          <a:prstGeom prst="rect">
            <a:avLst/>
          </a:prstGeom>
          <a:noFill/>
          <a:ln w="9525">
            <a:noFill/>
            <a:miter lim="800000"/>
            <a:headEnd/>
            <a:tailEnd/>
          </a:ln>
        </p:spPr>
      </p:pic>
      <p:pic>
        <p:nvPicPr>
          <p:cNvPr id="10251" name="Picture 13" descr="ANd9GcTyTK1NIfNMwrqsDYuUl4iQbGzFqR46LCaVuFqs8p59Fab9zk-D3hKFlJI"/>
          <p:cNvPicPr>
            <a:picLocks noChangeAspect="1" noChangeArrowheads="1"/>
          </p:cNvPicPr>
          <p:nvPr/>
        </p:nvPicPr>
        <p:blipFill>
          <a:blip r:embed="rId11"/>
          <a:srcRect/>
          <a:stretch>
            <a:fillRect/>
          </a:stretch>
        </p:blipFill>
        <p:spPr bwMode="auto">
          <a:xfrm>
            <a:off x="5786446" y="357166"/>
            <a:ext cx="1285884" cy="1702993"/>
          </a:xfrm>
          <a:prstGeom prst="rect">
            <a:avLst/>
          </a:prstGeom>
          <a:noFill/>
          <a:ln w="9525">
            <a:noFill/>
            <a:miter lim="800000"/>
            <a:headEnd/>
            <a:tailEnd/>
          </a:ln>
        </p:spPr>
      </p:pic>
      <p:pic>
        <p:nvPicPr>
          <p:cNvPr id="10252" name="Zástupný symbol pro obsah 7" descr="beran.jpg"/>
          <p:cNvPicPr>
            <a:picLocks noChangeAspect="1"/>
          </p:cNvPicPr>
          <p:nvPr/>
        </p:nvPicPr>
        <p:blipFill>
          <a:blip r:embed="rId12"/>
          <a:srcRect/>
          <a:stretch>
            <a:fillRect/>
          </a:stretch>
        </p:blipFill>
        <p:spPr bwMode="auto">
          <a:xfrm>
            <a:off x="3929058" y="3000372"/>
            <a:ext cx="1339850" cy="1341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3178175" cy="1209675"/>
          </a:xfrm>
        </p:spPr>
        <p:txBody>
          <a:bodyPr rtlCol="0">
            <a:normAutofit fontScale="90000"/>
          </a:bodyPr>
          <a:lstStyle/>
          <a:p>
            <a:pPr algn="l" eaLnBrk="1" fontAlgn="auto" hangingPunct="1">
              <a:spcAft>
                <a:spcPts val="0"/>
              </a:spcAft>
              <a:defRPr/>
            </a:pPr>
            <a:r>
              <a:rPr lang="cs-CZ" b="1" dirty="0" smtClean="0"/>
              <a:t>BÝK</a:t>
            </a:r>
            <a:r>
              <a:rPr lang="cs-CZ" dirty="0" smtClean="0"/>
              <a:t/>
            </a:r>
            <a:br>
              <a:rPr lang="cs-CZ" dirty="0" smtClean="0"/>
            </a:br>
            <a:r>
              <a:rPr lang="cs-CZ" dirty="0" smtClean="0"/>
              <a:t>21. 4. -  21. 5.</a:t>
            </a:r>
          </a:p>
        </p:txBody>
      </p:sp>
      <p:sp>
        <p:nvSpPr>
          <p:cNvPr id="11267" name="Zástupný symbol pro text 6"/>
          <p:cNvSpPr>
            <a:spLocks noGrp="1"/>
          </p:cNvSpPr>
          <p:nvPr>
            <p:ph type="body" sz="quarter" idx="3"/>
          </p:nvPr>
        </p:nvSpPr>
        <p:spPr>
          <a:xfrm rot="10800000" flipV="1">
            <a:off x="6516688" y="2781300"/>
            <a:ext cx="1944687" cy="647700"/>
          </a:xfrm>
        </p:spPr>
        <p:txBody>
          <a:bodyPr/>
          <a:lstStyle/>
          <a:p>
            <a:pPr eaLnBrk="1" hangingPunct="1"/>
            <a:r>
              <a:rPr lang="cs-CZ" sz="2000" smtClean="0"/>
              <a:t>Kristýn</a:t>
            </a:r>
          </a:p>
          <a:p>
            <a:pPr eaLnBrk="1" hangingPunct="1"/>
            <a:r>
              <a:rPr lang="cs-CZ" sz="2000" b="0" smtClean="0"/>
              <a:t>Narozena: 25. 4.</a:t>
            </a:r>
          </a:p>
        </p:txBody>
      </p:sp>
      <p:pic>
        <p:nvPicPr>
          <p:cNvPr id="11268" name="Zástupný symbol pro obsah 6" descr="byk.jpg"/>
          <p:cNvPicPr>
            <a:picLocks noGrp="1" noChangeAspect="1"/>
          </p:cNvPicPr>
          <p:nvPr>
            <p:ph sz="quarter" idx="4"/>
          </p:nvPr>
        </p:nvPicPr>
        <p:blipFill>
          <a:blip r:embed="rId3"/>
          <a:srcRect/>
          <a:stretch>
            <a:fillRect/>
          </a:stretch>
        </p:blipFill>
        <p:spPr>
          <a:xfrm>
            <a:off x="3924300" y="0"/>
            <a:ext cx="1339850" cy="1341438"/>
          </a:xfrm>
        </p:spPr>
      </p:pic>
      <p:sp>
        <p:nvSpPr>
          <p:cNvPr id="8" name="TextovéPole 7"/>
          <p:cNvSpPr txBox="1"/>
          <p:nvPr/>
        </p:nvSpPr>
        <p:spPr>
          <a:xfrm>
            <a:off x="539750" y="1773238"/>
            <a:ext cx="3455988" cy="400050"/>
          </a:xfrm>
          <a:prstGeom prst="rect">
            <a:avLst/>
          </a:prstGeom>
          <a:noFill/>
        </p:spPr>
        <p:txBody>
          <a:bodyPr>
            <a:spAutoFit/>
          </a:bodyPr>
          <a:lstStyle/>
          <a:p>
            <a:pPr>
              <a:defRPr/>
            </a:pPr>
            <a:r>
              <a:rPr lang="cs-CZ" sz="2000" b="1" dirty="0">
                <a:latin typeface="+mn-lt"/>
              </a:rPr>
              <a:t>Charakteristika: </a:t>
            </a:r>
          </a:p>
        </p:txBody>
      </p:sp>
      <p:sp>
        <p:nvSpPr>
          <p:cNvPr id="9" name="TextovéPole 8"/>
          <p:cNvSpPr txBox="1"/>
          <p:nvPr/>
        </p:nvSpPr>
        <p:spPr>
          <a:xfrm>
            <a:off x="684213" y="2420938"/>
            <a:ext cx="4175125" cy="3108325"/>
          </a:xfrm>
          <a:prstGeom prst="rect">
            <a:avLst/>
          </a:prstGeom>
          <a:noFill/>
        </p:spPr>
        <p:txBody>
          <a:bodyPr>
            <a:spAutoFit/>
          </a:bodyPr>
          <a:lstStyle/>
          <a:p>
            <a:pPr fontAlgn="auto">
              <a:spcAft>
                <a:spcPts val="0"/>
              </a:spcAft>
              <a:buFont typeface="Arial" pitchFamily="34" charset="0"/>
              <a:buNone/>
              <a:defRPr/>
            </a:pPr>
            <a:r>
              <a:rPr lang="cs-CZ" sz="2800" dirty="0">
                <a:latin typeface="+mn-lt"/>
              </a:rPr>
              <a:t>Jsi praktický a vytrvalý. Máš povahu buldoka a strašně moc pracuješ, i zadarmo. Většina lidí si o tobě myslí, že jsi tvrdohlavý osel. Při rozhovoru hodně slintáš a prskáš, páchnou ti ústa.</a:t>
            </a:r>
          </a:p>
        </p:txBody>
      </p:sp>
      <p:pic>
        <p:nvPicPr>
          <p:cNvPr id="11271" name="Obrázek 9" descr="andy.jpg"/>
          <p:cNvPicPr>
            <a:picLocks noChangeAspect="1"/>
          </p:cNvPicPr>
          <p:nvPr/>
        </p:nvPicPr>
        <p:blipFill>
          <a:blip r:embed="rId4"/>
          <a:srcRect/>
          <a:stretch>
            <a:fillRect/>
          </a:stretch>
        </p:blipFill>
        <p:spPr bwMode="auto">
          <a:xfrm>
            <a:off x="5435600" y="333375"/>
            <a:ext cx="1533525" cy="1655763"/>
          </a:xfrm>
          <a:prstGeom prst="rect">
            <a:avLst/>
          </a:prstGeom>
          <a:noFill/>
          <a:ln w="9525">
            <a:noFill/>
            <a:miter lim="800000"/>
            <a:headEnd/>
            <a:tailEnd/>
          </a:ln>
        </p:spPr>
      </p:pic>
      <p:pic>
        <p:nvPicPr>
          <p:cNvPr id="11272" name="Obrázek 10" descr="kri.jpg"/>
          <p:cNvPicPr>
            <a:picLocks noChangeAspect="1"/>
          </p:cNvPicPr>
          <p:nvPr/>
        </p:nvPicPr>
        <p:blipFill>
          <a:blip r:embed="rId5"/>
          <a:srcRect/>
          <a:stretch>
            <a:fillRect/>
          </a:stretch>
        </p:blipFill>
        <p:spPr bwMode="auto">
          <a:xfrm>
            <a:off x="4859338" y="2349500"/>
            <a:ext cx="1638300" cy="1727200"/>
          </a:xfrm>
          <a:prstGeom prst="rect">
            <a:avLst/>
          </a:prstGeom>
          <a:noFill/>
          <a:ln w="9525">
            <a:noFill/>
            <a:miter lim="800000"/>
            <a:headEnd/>
            <a:tailEnd/>
          </a:ln>
        </p:spPr>
      </p:pic>
      <p:sp>
        <p:nvSpPr>
          <p:cNvPr id="12" name="TextovéPole 11"/>
          <p:cNvSpPr txBox="1"/>
          <p:nvPr/>
        </p:nvSpPr>
        <p:spPr>
          <a:xfrm>
            <a:off x="7019925" y="620713"/>
            <a:ext cx="1909763" cy="708025"/>
          </a:xfrm>
          <a:prstGeom prst="rect">
            <a:avLst/>
          </a:prstGeom>
          <a:noFill/>
        </p:spPr>
        <p:txBody>
          <a:bodyPr>
            <a:spAutoFit/>
          </a:bodyPr>
          <a:lstStyle/>
          <a:p>
            <a:pPr>
              <a:defRPr/>
            </a:pPr>
            <a:r>
              <a:rPr lang="cs-CZ" sz="2000" b="1" dirty="0">
                <a:latin typeface="+mn-lt"/>
              </a:rPr>
              <a:t>Andy</a:t>
            </a:r>
          </a:p>
          <a:p>
            <a:pPr>
              <a:defRPr/>
            </a:pPr>
            <a:r>
              <a:rPr lang="cs-CZ" sz="2000" dirty="0">
                <a:latin typeface="+mn-lt"/>
              </a:rPr>
              <a:t>Narozena: 23. 4. </a:t>
            </a:r>
          </a:p>
        </p:txBody>
      </p:sp>
      <p:pic>
        <p:nvPicPr>
          <p:cNvPr id="11274" name="Obrázek 12" descr="ver.jpg"/>
          <p:cNvPicPr>
            <a:picLocks noChangeAspect="1"/>
          </p:cNvPicPr>
          <p:nvPr/>
        </p:nvPicPr>
        <p:blipFill>
          <a:blip r:embed="rId6"/>
          <a:srcRect/>
          <a:stretch>
            <a:fillRect/>
          </a:stretch>
        </p:blipFill>
        <p:spPr bwMode="auto">
          <a:xfrm>
            <a:off x="5148263" y="4437063"/>
            <a:ext cx="1584325" cy="1871662"/>
          </a:xfrm>
          <a:prstGeom prst="rect">
            <a:avLst/>
          </a:prstGeom>
          <a:noFill/>
          <a:ln w="9525">
            <a:noFill/>
            <a:miter lim="800000"/>
            <a:headEnd/>
            <a:tailEnd/>
          </a:ln>
        </p:spPr>
      </p:pic>
      <p:sp>
        <p:nvSpPr>
          <p:cNvPr id="14" name="TextovéPole 13"/>
          <p:cNvSpPr txBox="1"/>
          <p:nvPr/>
        </p:nvSpPr>
        <p:spPr>
          <a:xfrm>
            <a:off x="6983413" y="4941888"/>
            <a:ext cx="2160587" cy="706437"/>
          </a:xfrm>
          <a:prstGeom prst="rect">
            <a:avLst/>
          </a:prstGeom>
          <a:noFill/>
        </p:spPr>
        <p:txBody>
          <a:bodyPr>
            <a:spAutoFit/>
          </a:bodyPr>
          <a:lstStyle/>
          <a:p>
            <a:pPr>
              <a:defRPr/>
            </a:pPr>
            <a:r>
              <a:rPr lang="cs-CZ" sz="2000" b="1" dirty="0" err="1">
                <a:latin typeface="+mn-lt"/>
              </a:rPr>
              <a:t>Verča</a:t>
            </a:r>
            <a:endParaRPr lang="cs-CZ" sz="2000" b="1" dirty="0">
              <a:latin typeface="+mn-lt"/>
            </a:endParaRPr>
          </a:p>
          <a:p>
            <a:pPr>
              <a:defRPr/>
            </a:pPr>
            <a:r>
              <a:rPr lang="cs-CZ" sz="2000" dirty="0">
                <a:latin typeface="+mn-lt"/>
              </a:rPr>
              <a:t>Narozena: 16.5.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Zástupný symbol pro obsah 6" descr="byk.jpg"/>
          <p:cNvPicPr>
            <a:picLocks noChangeAspect="1"/>
          </p:cNvPicPr>
          <p:nvPr/>
        </p:nvPicPr>
        <p:blipFill>
          <a:blip r:embed="rId2"/>
          <a:srcRect/>
          <a:stretch>
            <a:fillRect/>
          </a:stretch>
        </p:blipFill>
        <p:spPr bwMode="auto">
          <a:xfrm>
            <a:off x="3857620" y="3000372"/>
            <a:ext cx="1339850" cy="1341438"/>
          </a:xfrm>
          <a:prstGeom prst="rect">
            <a:avLst/>
          </a:prstGeom>
          <a:noFill/>
          <a:ln w="9525">
            <a:noFill/>
            <a:miter lim="800000"/>
            <a:headEnd/>
            <a:tailEnd/>
          </a:ln>
        </p:spPr>
      </p:pic>
      <p:pic>
        <p:nvPicPr>
          <p:cNvPr id="12291" name="Picture 5" descr="ANd9GcTc-fIr7wAYdycu1NS6VWBRs3WPnIQ0gJhIuiG5Yz_TcAiEIRg7WSHsKg"/>
          <p:cNvPicPr>
            <a:picLocks noChangeAspect="1" noChangeArrowheads="1"/>
          </p:cNvPicPr>
          <p:nvPr/>
        </p:nvPicPr>
        <p:blipFill>
          <a:blip r:embed="rId3"/>
          <a:srcRect/>
          <a:stretch>
            <a:fillRect/>
          </a:stretch>
        </p:blipFill>
        <p:spPr bwMode="auto">
          <a:xfrm>
            <a:off x="571472" y="5214950"/>
            <a:ext cx="1357321" cy="1489766"/>
          </a:xfrm>
          <a:prstGeom prst="rect">
            <a:avLst/>
          </a:prstGeom>
          <a:noFill/>
          <a:ln w="9525">
            <a:noFill/>
            <a:miter lim="800000"/>
            <a:headEnd/>
            <a:tailEnd/>
          </a:ln>
        </p:spPr>
      </p:pic>
      <p:pic>
        <p:nvPicPr>
          <p:cNvPr id="12292" name="Picture 6" descr="foto"/>
          <p:cNvPicPr>
            <a:picLocks noChangeAspect="1" noChangeArrowheads="1"/>
          </p:cNvPicPr>
          <p:nvPr/>
        </p:nvPicPr>
        <p:blipFill>
          <a:blip r:embed="rId4"/>
          <a:srcRect/>
          <a:stretch>
            <a:fillRect/>
          </a:stretch>
        </p:blipFill>
        <p:spPr bwMode="auto">
          <a:xfrm>
            <a:off x="6732588" y="404813"/>
            <a:ext cx="952500" cy="1257300"/>
          </a:xfrm>
          <a:prstGeom prst="rect">
            <a:avLst/>
          </a:prstGeom>
          <a:noFill/>
          <a:ln w="9525">
            <a:noFill/>
            <a:miter lim="800000"/>
            <a:headEnd/>
            <a:tailEnd/>
          </a:ln>
        </p:spPr>
      </p:pic>
      <p:pic>
        <p:nvPicPr>
          <p:cNvPr id="12293" name="Picture 7" descr="foto"/>
          <p:cNvPicPr>
            <a:picLocks noChangeAspect="1" noChangeArrowheads="1"/>
          </p:cNvPicPr>
          <p:nvPr/>
        </p:nvPicPr>
        <p:blipFill>
          <a:blip r:embed="rId5"/>
          <a:srcRect/>
          <a:stretch>
            <a:fillRect/>
          </a:stretch>
        </p:blipFill>
        <p:spPr bwMode="auto">
          <a:xfrm>
            <a:off x="7885113" y="3429000"/>
            <a:ext cx="952500" cy="1257300"/>
          </a:xfrm>
          <a:prstGeom prst="rect">
            <a:avLst/>
          </a:prstGeom>
          <a:noFill/>
          <a:ln w="9525">
            <a:noFill/>
            <a:miter lim="800000"/>
            <a:headEnd/>
            <a:tailEnd/>
          </a:ln>
        </p:spPr>
      </p:pic>
      <p:pic>
        <p:nvPicPr>
          <p:cNvPr id="12294" name="Picture 8" descr="foto"/>
          <p:cNvPicPr>
            <a:picLocks noChangeAspect="1" noChangeArrowheads="1"/>
          </p:cNvPicPr>
          <p:nvPr/>
        </p:nvPicPr>
        <p:blipFill>
          <a:blip r:embed="rId6"/>
          <a:srcRect/>
          <a:stretch>
            <a:fillRect/>
          </a:stretch>
        </p:blipFill>
        <p:spPr bwMode="auto">
          <a:xfrm>
            <a:off x="7885113" y="1916113"/>
            <a:ext cx="952500" cy="1257300"/>
          </a:xfrm>
          <a:prstGeom prst="rect">
            <a:avLst/>
          </a:prstGeom>
          <a:noFill/>
          <a:ln w="9525">
            <a:noFill/>
            <a:miter lim="800000"/>
            <a:headEnd/>
            <a:tailEnd/>
          </a:ln>
        </p:spPr>
      </p:pic>
      <p:pic>
        <p:nvPicPr>
          <p:cNvPr id="12295" name="Picture 9" descr="foto"/>
          <p:cNvPicPr>
            <a:picLocks noChangeAspect="1" noChangeArrowheads="1"/>
          </p:cNvPicPr>
          <p:nvPr/>
        </p:nvPicPr>
        <p:blipFill>
          <a:blip r:embed="rId7"/>
          <a:srcRect/>
          <a:stretch>
            <a:fillRect/>
          </a:stretch>
        </p:blipFill>
        <p:spPr bwMode="auto">
          <a:xfrm>
            <a:off x="7885113" y="404813"/>
            <a:ext cx="952500" cy="1257300"/>
          </a:xfrm>
          <a:prstGeom prst="rect">
            <a:avLst/>
          </a:prstGeom>
          <a:noFill/>
          <a:ln w="9525">
            <a:noFill/>
            <a:miter lim="800000"/>
            <a:headEnd/>
            <a:tailEnd/>
          </a:ln>
        </p:spPr>
      </p:pic>
      <p:pic>
        <p:nvPicPr>
          <p:cNvPr id="12296" name="Picture 10" descr="foto"/>
          <p:cNvPicPr>
            <a:picLocks noChangeAspect="1" noChangeArrowheads="1"/>
          </p:cNvPicPr>
          <p:nvPr/>
        </p:nvPicPr>
        <p:blipFill>
          <a:blip r:embed="rId8"/>
          <a:srcRect/>
          <a:stretch>
            <a:fillRect/>
          </a:stretch>
        </p:blipFill>
        <p:spPr bwMode="auto">
          <a:xfrm>
            <a:off x="6732588" y="3429000"/>
            <a:ext cx="952500" cy="1257300"/>
          </a:xfrm>
          <a:prstGeom prst="rect">
            <a:avLst/>
          </a:prstGeom>
          <a:noFill/>
          <a:ln w="9525">
            <a:noFill/>
            <a:miter lim="800000"/>
            <a:headEnd/>
            <a:tailEnd/>
          </a:ln>
        </p:spPr>
      </p:pic>
      <p:pic>
        <p:nvPicPr>
          <p:cNvPr id="12297" name="Picture 11" descr="ANd9GcQJ7yH9xDxJuAYe6Q4JORP95zAlL2_GTqYqiyR-78I_20BewcwBoPt_i3Q"/>
          <p:cNvPicPr>
            <a:picLocks noChangeAspect="1" noChangeArrowheads="1"/>
          </p:cNvPicPr>
          <p:nvPr/>
        </p:nvPicPr>
        <p:blipFill>
          <a:blip r:embed="rId9"/>
          <a:srcRect/>
          <a:stretch>
            <a:fillRect/>
          </a:stretch>
        </p:blipFill>
        <p:spPr bwMode="auto">
          <a:xfrm>
            <a:off x="3929058" y="5000636"/>
            <a:ext cx="1214446" cy="1643074"/>
          </a:xfrm>
          <a:prstGeom prst="rect">
            <a:avLst/>
          </a:prstGeom>
          <a:noFill/>
          <a:ln w="9525">
            <a:noFill/>
            <a:miter lim="800000"/>
            <a:headEnd/>
            <a:tailEnd/>
          </a:ln>
        </p:spPr>
      </p:pic>
      <p:pic>
        <p:nvPicPr>
          <p:cNvPr id="12298" name="Picture 12" descr="ANd9GcT-o2PdnROe5f2DQPItyXxWYGNl_rU3XiUY052diWxxDt7YCn9uRWxcpPw"/>
          <p:cNvPicPr>
            <a:picLocks noChangeAspect="1" noChangeArrowheads="1"/>
          </p:cNvPicPr>
          <p:nvPr/>
        </p:nvPicPr>
        <p:blipFill>
          <a:blip r:embed="rId10"/>
          <a:srcRect/>
          <a:stretch>
            <a:fillRect/>
          </a:stretch>
        </p:blipFill>
        <p:spPr bwMode="auto">
          <a:xfrm>
            <a:off x="2357422" y="357166"/>
            <a:ext cx="1174730" cy="1775915"/>
          </a:xfrm>
          <a:prstGeom prst="rect">
            <a:avLst/>
          </a:prstGeom>
          <a:noFill/>
          <a:ln w="9525">
            <a:noFill/>
            <a:miter lim="800000"/>
            <a:headEnd/>
            <a:tailEnd/>
          </a:ln>
        </p:spPr>
      </p:pic>
      <p:pic>
        <p:nvPicPr>
          <p:cNvPr id="12299" name="Picture 13" descr="ANd9GcRKiWp5WltYMeMPPNsHSPeqiLGu1AAQ4vHcZ3JJ9pfT0Ort4WNjle4b0eY"/>
          <p:cNvPicPr>
            <a:picLocks noChangeAspect="1" noChangeArrowheads="1"/>
          </p:cNvPicPr>
          <p:nvPr/>
        </p:nvPicPr>
        <p:blipFill>
          <a:blip r:embed="rId11"/>
          <a:srcRect/>
          <a:stretch>
            <a:fillRect/>
          </a:stretch>
        </p:blipFill>
        <p:spPr bwMode="auto">
          <a:xfrm>
            <a:off x="5143504" y="357166"/>
            <a:ext cx="1214446" cy="1814608"/>
          </a:xfrm>
          <a:prstGeom prst="rect">
            <a:avLst/>
          </a:prstGeom>
          <a:noFill/>
          <a:ln w="9525">
            <a:noFill/>
            <a:miter lim="800000"/>
            <a:headEnd/>
            <a:tailEnd/>
          </a:ln>
        </p:spPr>
      </p:pic>
      <p:pic>
        <p:nvPicPr>
          <p:cNvPr id="12300" name="Picture 14" descr="ANd9GcSZMyYIRUP9qTaIII38q6YzpKP2hWCzkfjE9Tx0akW13TJLxiHbMg8eIfU"/>
          <p:cNvPicPr>
            <a:picLocks noChangeAspect="1" noChangeArrowheads="1"/>
          </p:cNvPicPr>
          <p:nvPr/>
        </p:nvPicPr>
        <p:blipFill>
          <a:blip r:embed="rId12"/>
          <a:srcRect/>
          <a:stretch>
            <a:fillRect/>
          </a:stretch>
        </p:blipFill>
        <p:spPr bwMode="auto">
          <a:xfrm>
            <a:off x="571472" y="3714752"/>
            <a:ext cx="1368425" cy="1366839"/>
          </a:xfrm>
          <a:prstGeom prst="rect">
            <a:avLst/>
          </a:prstGeom>
          <a:noFill/>
          <a:ln w="9525">
            <a:noFill/>
            <a:miter lim="800000"/>
            <a:headEnd/>
            <a:tailEnd/>
          </a:ln>
        </p:spPr>
      </p:pic>
      <p:pic>
        <p:nvPicPr>
          <p:cNvPr id="12301" name="Picture 15" descr="ANd9GcS9_DWgz8CYNpJgZyWUjMOgeSEf7_3pP4VJq2HgLhSbbNLLTkfiqiOfVQ"/>
          <p:cNvPicPr>
            <a:picLocks noChangeAspect="1" noChangeArrowheads="1"/>
          </p:cNvPicPr>
          <p:nvPr/>
        </p:nvPicPr>
        <p:blipFill>
          <a:blip r:embed="rId13"/>
          <a:srcRect/>
          <a:stretch>
            <a:fillRect/>
          </a:stretch>
        </p:blipFill>
        <p:spPr bwMode="auto">
          <a:xfrm>
            <a:off x="571472" y="2000240"/>
            <a:ext cx="1368425" cy="1441449"/>
          </a:xfrm>
          <a:prstGeom prst="rect">
            <a:avLst/>
          </a:prstGeom>
          <a:noFill/>
          <a:ln w="9525">
            <a:noFill/>
            <a:miter lim="800000"/>
            <a:headEnd/>
            <a:tailEnd/>
          </a:ln>
        </p:spPr>
      </p:pic>
      <p:pic>
        <p:nvPicPr>
          <p:cNvPr id="12302" name="Picture 16" descr="kelly_clarkson"/>
          <p:cNvPicPr>
            <a:picLocks noChangeAspect="1" noChangeArrowheads="1"/>
          </p:cNvPicPr>
          <p:nvPr/>
        </p:nvPicPr>
        <p:blipFill>
          <a:blip r:embed="rId14"/>
          <a:srcRect/>
          <a:stretch>
            <a:fillRect/>
          </a:stretch>
        </p:blipFill>
        <p:spPr bwMode="auto">
          <a:xfrm>
            <a:off x="611188" y="404813"/>
            <a:ext cx="1368425" cy="1309675"/>
          </a:xfrm>
          <a:prstGeom prst="rect">
            <a:avLst/>
          </a:prstGeom>
          <a:noFill/>
          <a:ln w="9525">
            <a:noFill/>
            <a:miter lim="800000"/>
            <a:headEnd/>
            <a:tailEnd/>
          </a:ln>
        </p:spPr>
      </p:pic>
      <p:pic>
        <p:nvPicPr>
          <p:cNvPr id="12303" name="Picture 17" descr="penelope_cruz"/>
          <p:cNvPicPr>
            <a:picLocks noChangeAspect="1" noChangeArrowheads="1"/>
          </p:cNvPicPr>
          <p:nvPr/>
        </p:nvPicPr>
        <p:blipFill>
          <a:blip r:embed="rId15"/>
          <a:srcRect/>
          <a:stretch>
            <a:fillRect/>
          </a:stretch>
        </p:blipFill>
        <p:spPr bwMode="auto">
          <a:xfrm>
            <a:off x="6732588" y="1916113"/>
            <a:ext cx="938212" cy="1204912"/>
          </a:xfrm>
          <a:prstGeom prst="rect">
            <a:avLst/>
          </a:prstGeom>
          <a:noFill/>
          <a:ln w="9525">
            <a:noFill/>
            <a:miter lim="800000"/>
            <a:headEnd/>
            <a:tailEnd/>
          </a:ln>
        </p:spPr>
      </p:pic>
      <p:pic>
        <p:nvPicPr>
          <p:cNvPr id="12304" name="Picture 18" descr="renee_zellweger"/>
          <p:cNvPicPr>
            <a:picLocks noChangeAspect="1" noChangeArrowheads="1"/>
          </p:cNvPicPr>
          <p:nvPr/>
        </p:nvPicPr>
        <p:blipFill>
          <a:blip r:embed="rId16"/>
          <a:srcRect/>
          <a:stretch>
            <a:fillRect/>
          </a:stretch>
        </p:blipFill>
        <p:spPr bwMode="auto">
          <a:xfrm>
            <a:off x="6143636" y="5357826"/>
            <a:ext cx="1247775" cy="1162050"/>
          </a:xfrm>
          <a:prstGeom prst="rect">
            <a:avLst/>
          </a:prstGeom>
          <a:noFill/>
          <a:ln w="9525">
            <a:noFill/>
            <a:miter lim="800000"/>
            <a:headEnd/>
            <a:tailEnd/>
          </a:ln>
        </p:spPr>
      </p:pic>
      <p:pic>
        <p:nvPicPr>
          <p:cNvPr id="12305" name="Picture 19" descr="megan_fox-2"/>
          <p:cNvPicPr>
            <a:picLocks noChangeAspect="1" noChangeArrowheads="1"/>
          </p:cNvPicPr>
          <p:nvPr/>
        </p:nvPicPr>
        <p:blipFill>
          <a:blip r:embed="rId17"/>
          <a:srcRect/>
          <a:stretch>
            <a:fillRect/>
          </a:stretch>
        </p:blipFill>
        <p:spPr bwMode="auto">
          <a:xfrm>
            <a:off x="7596188" y="5373688"/>
            <a:ext cx="1247775" cy="1114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3394075" cy="1066800"/>
          </a:xfrm>
        </p:spPr>
        <p:txBody>
          <a:bodyPr rtlCol="0">
            <a:normAutofit fontScale="90000"/>
          </a:bodyPr>
          <a:lstStyle/>
          <a:p>
            <a:pPr algn="l" eaLnBrk="1" fontAlgn="auto" hangingPunct="1">
              <a:spcAft>
                <a:spcPts val="0"/>
              </a:spcAft>
              <a:defRPr/>
            </a:pPr>
            <a:r>
              <a:rPr lang="pl-PL" b="1" dirty="0" smtClean="0"/>
              <a:t>BLÍŽENCI</a:t>
            </a:r>
            <a:r>
              <a:rPr lang="pl-PL" dirty="0" smtClean="0"/>
              <a:t/>
            </a:r>
            <a:br>
              <a:rPr lang="pl-PL" dirty="0" smtClean="0"/>
            </a:br>
            <a:r>
              <a:rPr lang="pl-PL" dirty="0" smtClean="0"/>
              <a:t>22. 5. - 21. 6.</a:t>
            </a:r>
            <a:endParaRPr lang="cs-CZ" dirty="0" smtClean="0"/>
          </a:p>
        </p:txBody>
      </p:sp>
      <p:pic>
        <p:nvPicPr>
          <p:cNvPr id="13315" name="Zástupný symbol pro obsah 7" descr="images.jpeg"/>
          <p:cNvPicPr>
            <a:picLocks noGrp="1" noChangeAspect="1"/>
          </p:cNvPicPr>
          <p:nvPr>
            <p:ph sz="quarter" idx="4"/>
          </p:nvPr>
        </p:nvPicPr>
        <p:blipFill>
          <a:blip r:embed="rId3"/>
          <a:srcRect/>
          <a:stretch>
            <a:fillRect/>
          </a:stretch>
        </p:blipFill>
        <p:spPr>
          <a:xfrm>
            <a:off x="3779838" y="0"/>
            <a:ext cx="1412875" cy="1412875"/>
          </a:xfrm>
        </p:spPr>
      </p:pic>
      <p:sp>
        <p:nvSpPr>
          <p:cNvPr id="8" name="TextovéPole 7"/>
          <p:cNvSpPr txBox="1"/>
          <p:nvPr/>
        </p:nvSpPr>
        <p:spPr>
          <a:xfrm>
            <a:off x="468313" y="1628775"/>
            <a:ext cx="3382962" cy="400050"/>
          </a:xfrm>
          <a:prstGeom prst="rect">
            <a:avLst/>
          </a:prstGeom>
          <a:noFill/>
        </p:spPr>
        <p:txBody>
          <a:bodyPr>
            <a:spAutoFit/>
          </a:bodyPr>
          <a:lstStyle/>
          <a:p>
            <a:pPr>
              <a:defRPr/>
            </a:pPr>
            <a:r>
              <a:rPr lang="cs-CZ" sz="2000" b="1" dirty="0">
                <a:latin typeface="+mn-lt"/>
              </a:rPr>
              <a:t>Charakteristika: </a:t>
            </a:r>
          </a:p>
        </p:txBody>
      </p:sp>
      <p:pic>
        <p:nvPicPr>
          <p:cNvPr id="13317" name="Obrázek 8" descr="ter.jpg"/>
          <p:cNvPicPr>
            <a:picLocks noChangeAspect="1"/>
          </p:cNvPicPr>
          <p:nvPr/>
        </p:nvPicPr>
        <p:blipFill>
          <a:blip r:embed="rId4"/>
          <a:srcRect/>
          <a:stretch>
            <a:fillRect/>
          </a:stretch>
        </p:blipFill>
        <p:spPr bwMode="auto">
          <a:xfrm>
            <a:off x="6804025" y="260350"/>
            <a:ext cx="1700213" cy="2805113"/>
          </a:xfrm>
          <a:prstGeom prst="rect">
            <a:avLst/>
          </a:prstGeom>
          <a:noFill/>
          <a:ln w="9525">
            <a:noFill/>
            <a:miter lim="800000"/>
            <a:headEnd/>
            <a:tailEnd/>
          </a:ln>
        </p:spPr>
      </p:pic>
      <p:sp>
        <p:nvSpPr>
          <p:cNvPr id="10" name="TextovéPole 9"/>
          <p:cNvSpPr txBox="1"/>
          <p:nvPr/>
        </p:nvSpPr>
        <p:spPr>
          <a:xfrm>
            <a:off x="6875463" y="3213100"/>
            <a:ext cx="2087562" cy="708025"/>
          </a:xfrm>
          <a:prstGeom prst="rect">
            <a:avLst/>
          </a:prstGeom>
          <a:noFill/>
        </p:spPr>
        <p:txBody>
          <a:bodyPr>
            <a:spAutoFit/>
          </a:bodyPr>
          <a:lstStyle/>
          <a:p>
            <a:pPr>
              <a:defRPr/>
            </a:pPr>
            <a:r>
              <a:rPr lang="cs-CZ" sz="2000" b="1" dirty="0">
                <a:latin typeface="+mn-lt"/>
              </a:rPr>
              <a:t>Terka</a:t>
            </a:r>
          </a:p>
          <a:p>
            <a:pPr>
              <a:defRPr/>
            </a:pPr>
            <a:r>
              <a:rPr lang="cs-CZ" sz="2000" dirty="0">
                <a:latin typeface="+mn-lt"/>
              </a:rPr>
              <a:t>Narozena: </a:t>
            </a:r>
            <a:r>
              <a:rPr lang="cs-CZ" sz="2000" dirty="0">
                <a:latin typeface="+mn-lt"/>
              </a:rPr>
              <a:t> 23.5</a:t>
            </a:r>
            <a:r>
              <a:rPr lang="cs-CZ" sz="2000" dirty="0">
                <a:latin typeface="+mn-lt"/>
              </a:rPr>
              <a:t>.</a:t>
            </a:r>
          </a:p>
        </p:txBody>
      </p:sp>
      <p:sp>
        <p:nvSpPr>
          <p:cNvPr id="11" name="TextovéPole 10"/>
          <p:cNvSpPr txBox="1"/>
          <p:nvPr/>
        </p:nvSpPr>
        <p:spPr>
          <a:xfrm>
            <a:off x="755650" y="2205038"/>
            <a:ext cx="4103688" cy="3538537"/>
          </a:xfrm>
          <a:prstGeom prst="rect">
            <a:avLst/>
          </a:prstGeom>
          <a:noFill/>
        </p:spPr>
        <p:txBody>
          <a:bodyPr>
            <a:spAutoFit/>
          </a:bodyPr>
          <a:lstStyle/>
          <a:p>
            <a:pPr>
              <a:buFont typeface="Arial" charset="0"/>
              <a:buNone/>
              <a:defRPr/>
            </a:pPr>
            <a:r>
              <a:rPr lang="cs-CZ" sz="2800" dirty="0">
                <a:latin typeface="+mn-lt"/>
              </a:rPr>
              <a:t>Jsi bystrý a inteligentní. Hodně lidí tě miluje, to proto, že jsi bisexuál. Máš sklony požadovat hodně téměř zadarmo. Spropitné, co dáváš v restauracích, nestojí za nic, jsi pokrytecký lakomec.</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ANd9GcSMHgRmwyWI4iiJSMQbmhUH-2LxlzuaQWGp_3kfxSNiV9tlZITmdPZ3jw"/>
          <p:cNvPicPr>
            <a:picLocks noChangeAspect="1" noChangeArrowheads="1"/>
          </p:cNvPicPr>
          <p:nvPr/>
        </p:nvPicPr>
        <p:blipFill>
          <a:blip r:embed="rId2"/>
          <a:srcRect/>
          <a:stretch>
            <a:fillRect/>
          </a:stretch>
        </p:blipFill>
        <p:spPr bwMode="auto">
          <a:xfrm>
            <a:off x="4000496" y="214290"/>
            <a:ext cx="828675" cy="1085850"/>
          </a:xfrm>
          <a:prstGeom prst="rect">
            <a:avLst/>
          </a:prstGeom>
          <a:noFill/>
          <a:ln w="9525">
            <a:noFill/>
            <a:miter lim="800000"/>
            <a:headEnd/>
            <a:tailEnd/>
          </a:ln>
        </p:spPr>
      </p:pic>
      <p:pic>
        <p:nvPicPr>
          <p:cNvPr id="14339" name="Zástupný symbol pro obsah 7" descr="images.jpeg"/>
          <p:cNvPicPr>
            <a:picLocks noChangeAspect="1"/>
          </p:cNvPicPr>
          <p:nvPr/>
        </p:nvPicPr>
        <p:blipFill>
          <a:blip r:embed="rId3"/>
          <a:srcRect/>
          <a:stretch>
            <a:fillRect/>
          </a:stretch>
        </p:blipFill>
        <p:spPr bwMode="auto">
          <a:xfrm>
            <a:off x="3786182" y="2928934"/>
            <a:ext cx="1412875" cy="1412875"/>
          </a:xfrm>
          <a:prstGeom prst="rect">
            <a:avLst/>
          </a:prstGeom>
          <a:noFill/>
          <a:ln w="9525">
            <a:noFill/>
            <a:miter lim="800000"/>
            <a:headEnd/>
            <a:tailEnd/>
          </a:ln>
        </p:spPr>
      </p:pic>
      <p:pic>
        <p:nvPicPr>
          <p:cNvPr id="14340" name="Picture 6" descr="ANd9GcTXlnvggvH5vNlhPd0M--jWQy1u_UYL8_-xmnVAKR0G0_iResVKHi0dGg"/>
          <p:cNvPicPr>
            <a:picLocks noChangeAspect="1" noChangeArrowheads="1"/>
          </p:cNvPicPr>
          <p:nvPr/>
        </p:nvPicPr>
        <p:blipFill>
          <a:blip r:embed="rId4"/>
          <a:srcRect/>
          <a:stretch>
            <a:fillRect/>
          </a:stretch>
        </p:blipFill>
        <p:spPr bwMode="auto">
          <a:xfrm>
            <a:off x="2857488" y="214290"/>
            <a:ext cx="865188" cy="1123950"/>
          </a:xfrm>
          <a:prstGeom prst="rect">
            <a:avLst/>
          </a:prstGeom>
          <a:noFill/>
          <a:ln w="9525">
            <a:noFill/>
            <a:miter lim="800000"/>
            <a:headEnd/>
            <a:tailEnd/>
          </a:ln>
        </p:spPr>
      </p:pic>
      <p:pic>
        <p:nvPicPr>
          <p:cNvPr id="14341" name="Picture 7" descr="ANd9GcSY5uFMDT4hS41HvEF3_53y6Hj9cPksbXG1vh6ydHfSAEtiH1QYkZ_7ew8"/>
          <p:cNvPicPr>
            <a:picLocks noChangeAspect="1" noChangeArrowheads="1"/>
          </p:cNvPicPr>
          <p:nvPr/>
        </p:nvPicPr>
        <p:blipFill>
          <a:blip r:embed="rId5"/>
          <a:srcRect/>
          <a:stretch>
            <a:fillRect/>
          </a:stretch>
        </p:blipFill>
        <p:spPr bwMode="auto">
          <a:xfrm>
            <a:off x="5143504" y="214290"/>
            <a:ext cx="838200" cy="1076325"/>
          </a:xfrm>
          <a:prstGeom prst="rect">
            <a:avLst/>
          </a:prstGeom>
          <a:noFill/>
          <a:ln w="9525">
            <a:noFill/>
            <a:miter lim="800000"/>
            <a:headEnd/>
            <a:tailEnd/>
          </a:ln>
        </p:spPr>
      </p:pic>
      <p:pic>
        <p:nvPicPr>
          <p:cNvPr id="14342" name="Picture 8" descr="nicole_kidman"/>
          <p:cNvPicPr>
            <a:picLocks noChangeAspect="1" noChangeArrowheads="1"/>
          </p:cNvPicPr>
          <p:nvPr/>
        </p:nvPicPr>
        <p:blipFill>
          <a:blip r:embed="rId6"/>
          <a:srcRect/>
          <a:stretch>
            <a:fillRect/>
          </a:stretch>
        </p:blipFill>
        <p:spPr bwMode="auto">
          <a:xfrm>
            <a:off x="642910" y="2643182"/>
            <a:ext cx="1746234" cy="1672504"/>
          </a:xfrm>
          <a:prstGeom prst="rect">
            <a:avLst/>
          </a:prstGeom>
          <a:noFill/>
          <a:ln w="9525">
            <a:noFill/>
            <a:miter lim="800000"/>
            <a:headEnd/>
            <a:tailEnd/>
          </a:ln>
        </p:spPr>
      </p:pic>
      <p:pic>
        <p:nvPicPr>
          <p:cNvPr id="14343" name="Picture 9" descr="anna_kournikova"/>
          <p:cNvPicPr>
            <a:picLocks noChangeAspect="1" noChangeArrowheads="1"/>
          </p:cNvPicPr>
          <p:nvPr/>
        </p:nvPicPr>
        <p:blipFill>
          <a:blip r:embed="rId7"/>
          <a:srcRect/>
          <a:stretch>
            <a:fillRect/>
          </a:stretch>
        </p:blipFill>
        <p:spPr bwMode="auto">
          <a:xfrm>
            <a:off x="714348" y="571480"/>
            <a:ext cx="1673209" cy="1819767"/>
          </a:xfrm>
          <a:prstGeom prst="rect">
            <a:avLst/>
          </a:prstGeom>
          <a:noFill/>
          <a:ln w="9525">
            <a:noFill/>
            <a:miter lim="800000"/>
            <a:headEnd/>
            <a:tailEnd/>
          </a:ln>
        </p:spPr>
      </p:pic>
      <p:pic>
        <p:nvPicPr>
          <p:cNvPr id="14344" name="Picture 10" descr="natalie_portman"/>
          <p:cNvPicPr>
            <a:picLocks noChangeAspect="1" noChangeArrowheads="1"/>
          </p:cNvPicPr>
          <p:nvPr/>
        </p:nvPicPr>
        <p:blipFill>
          <a:blip r:embed="rId8"/>
          <a:srcRect/>
          <a:stretch>
            <a:fillRect/>
          </a:stretch>
        </p:blipFill>
        <p:spPr bwMode="auto">
          <a:xfrm>
            <a:off x="642910" y="4643446"/>
            <a:ext cx="1746234" cy="1857388"/>
          </a:xfrm>
          <a:prstGeom prst="rect">
            <a:avLst/>
          </a:prstGeom>
          <a:noFill/>
          <a:ln w="9525">
            <a:noFill/>
            <a:miter lim="800000"/>
            <a:headEnd/>
            <a:tailEnd/>
          </a:ln>
        </p:spPr>
      </p:pic>
      <p:pic>
        <p:nvPicPr>
          <p:cNvPr id="14345" name="Picture 11" descr="ANd9GcQyqOqxHB-1j7W93YAvcDKXMGcGJrkprhe0E9Qg4Wde6M9afRqySj_gHg"/>
          <p:cNvPicPr>
            <a:picLocks noChangeAspect="1" noChangeArrowheads="1"/>
          </p:cNvPicPr>
          <p:nvPr/>
        </p:nvPicPr>
        <p:blipFill>
          <a:blip r:embed="rId9"/>
          <a:srcRect/>
          <a:stretch>
            <a:fillRect/>
          </a:stretch>
        </p:blipFill>
        <p:spPr bwMode="auto">
          <a:xfrm>
            <a:off x="6215074" y="214290"/>
            <a:ext cx="819150" cy="1095375"/>
          </a:xfrm>
          <a:prstGeom prst="rect">
            <a:avLst/>
          </a:prstGeom>
          <a:noFill/>
          <a:ln w="9525">
            <a:noFill/>
            <a:miter lim="800000"/>
            <a:headEnd/>
            <a:tailEnd/>
          </a:ln>
        </p:spPr>
      </p:pic>
      <p:pic>
        <p:nvPicPr>
          <p:cNvPr id="14346" name="Picture 12" descr="foto"/>
          <p:cNvPicPr>
            <a:picLocks noChangeAspect="1" noChangeArrowheads="1"/>
          </p:cNvPicPr>
          <p:nvPr/>
        </p:nvPicPr>
        <p:blipFill>
          <a:blip r:embed="rId10"/>
          <a:srcRect/>
          <a:stretch>
            <a:fillRect/>
          </a:stretch>
        </p:blipFill>
        <p:spPr bwMode="auto">
          <a:xfrm>
            <a:off x="7429520" y="2643182"/>
            <a:ext cx="952500" cy="1257300"/>
          </a:xfrm>
          <a:prstGeom prst="rect">
            <a:avLst/>
          </a:prstGeom>
          <a:noFill/>
          <a:ln w="9525">
            <a:noFill/>
            <a:miter lim="800000"/>
            <a:headEnd/>
            <a:tailEnd/>
          </a:ln>
        </p:spPr>
      </p:pic>
      <p:pic>
        <p:nvPicPr>
          <p:cNvPr id="14347" name="Picture 13" descr="foto"/>
          <p:cNvPicPr>
            <a:picLocks noChangeAspect="1" noChangeArrowheads="1"/>
          </p:cNvPicPr>
          <p:nvPr/>
        </p:nvPicPr>
        <p:blipFill>
          <a:blip r:embed="rId11"/>
          <a:srcRect/>
          <a:stretch>
            <a:fillRect/>
          </a:stretch>
        </p:blipFill>
        <p:spPr bwMode="auto">
          <a:xfrm>
            <a:off x="6215074" y="5429264"/>
            <a:ext cx="952500" cy="1257300"/>
          </a:xfrm>
          <a:prstGeom prst="rect">
            <a:avLst/>
          </a:prstGeom>
          <a:noFill/>
          <a:ln w="9525">
            <a:noFill/>
            <a:miter lim="800000"/>
            <a:headEnd/>
            <a:tailEnd/>
          </a:ln>
        </p:spPr>
      </p:pic>
      <p:pic>
        <p:nvPicPr>
          <p:cNvPr id="14348" name="Picture 14" descr="foto"/>
          <p:cNvPicPr>
            <a:picLocks noChangeAspect="1" noChangeArrowheads="1"/>
          </p:cNvPicPr>
          <p:nvPr/>
        </p:nvPicPr>
        <p:blipFill>
          <a:blip r:embed="rId12"/>
          <a:srcRect/>
          <a:stretch>
            <a:fillRect/>
          </a:stretch>
        </p:blipFill>
        <p:spPr bwMode="auto">
          <a:xfrm>
            <a:off x="7000892" y="4071942"/>
            <a:ext cx="952500" cy="1257300"/>
          </a:xfrm>
          <a:prstGeom prst="rect">
            <a:avLst/>
          </a:prstGeom>
          <a:noFill/>
          <a:ln w="9525">
            <a:noFill/>
            <a:miter lim="800000"/>
            <a:headEnd/>
            <a:tailEnd/>
          </a:ln>
        </p:spPr>
      </p:pic>
      <p:pic>
        <p:nvPicPr>
          <p:cNvPr id="14349" name="Picture 15" descr="ANd9GcTaVApwb6GyceKtNTQVFBjirN_XQMH41oUMsB9S_ISFoTIjI28Rd78O81M"/>
          <p:cNvPicPr>
            <a:picLocks noChangeAspect="1" noChangeArrowheads="1"/>
          </p:cNvPicPr>
          <p:nvPr/>
        </p:nvPicPr>
        <p:blipFill>
          <a:blip r:embed="rId13"/>
          <a:srcRect/>
          <a:stretch>
            <a:fillRect/>
          </a:stretch>
        </p:blipFill>
        <p:spPr bwMode="auto">
          <a:xfrm>
            <a:off x="6858016" y="1428736"/>
            <a:ext cx="857250" cy="107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556</TotalTime>
  <Words>2043</Words>
  <Application>Microsoft Office PowerPoint</Application>
  <PresentationFormat>Předvádění na obrazovce (4:3)</PresentationFormat>
  <Paragraphs>120</Paragraphs>
  <Slides>25</Slides>
  <Notes>12</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25</vt:i4>
      </vt:variant>
    </vt:vector>
  </HeadingPairs>
  <TitlesOfParts>
    <vt:vector size="28" baseType="lpstr">
      <vt:lpstr>Arial</vt:lpstr>
      <vt:lpstr>Calibri</vt:lpstr>
      <vt:lpstr>Motiv sady Office</vt:lpstr>
      <vt:lpstr>HOROSKOPY</vt:lpstr>
      <vt:lpstr>HOROSKOPY</vt:lpstr>
      <vt:lpstr>Snímek 3</vt:lpstr>
      <vt:lpstr>BERAN 21. 3. - 20. 4.</vt:lpstr>
      <vt:lpstr>Snímek 5</vt:lpstr>
      <vt:lpstr>BÝK 21. 4. -  21. 5.</vt:lpstr>
      <vt:lpstr>Snímek 7</vt:lpstr>
      <vt:lpstr>BLÍŽENCI 22. 5. - 21. 6.</vt:lpstr>
      <vt:lpstr>Snímek 9</vt:lpstr>
      <vt:lpstr>Rak 22. 6. - 22. 7.</vt:lpstr>
      <vt:lpstr>Snímek 11</vt:lpstr>
      <vt:lpstr>Lev 23. 7. - 22. 8.</vt:lpstr>
      <vt:lpstr>Snímek 13</vt:lpstr>
      <vt:lpstr>Panna 23. 8. - 22. 9.</vt:lpstr>
      <vt:lpstr>Snímek 15</vt:lpstr>
      <vt:lpstr>Váhy 23. 9.- 23. 10.</vt:lpstr>
      <vt:lpstr>Snímek 17</vt:lpstr>
      <vt:lpstr>Štír 24. 10. - 22. 11.</vt:lpstr>
      <vt:lpstr>Snímek 19</vt:lpstr>
      <vt:lpstr>Střelec 23. 11. - 21. 12.</vt:lpstr>
      <vt:lpstr>Ryby 21. 2. - 20. 3.</vt:lpstr>
      <vt:lpstr>Vodnář 21. 1. až 20. 2.</vt:lpstr>
      <vt:lpstr>Kozoroh  22. 12. - 20. 1.</vt:lpstr>
      <vt:lpstr>Snímek 24</vt:lpstr>
      <vt:lpstr>Snímek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HOROSKOPY</dc:title>
  <dc:creator>Jana</dc:creator>
  <cp:lastModifiedBy>studen</cp:lastModifiedBy>
  <cp:revision>40</cp:revision>
  <dcterms:created xsi:type="dcterms:W3CDTF">2011-12-05T18:12:24Z</dcterms:created>
  <dcterms:modified xsi:type="dcterms:W3CDTF">2011-12-12T10:54:10Z</dcterms:modified>
</cp:coreProperties>
</file>