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268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71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8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66FF33"/>
    <a:srgbClr val="FF0000"/>
    <a:srgbClr val="0DAF01"/>
    <a:srgbClr val="F93543"/>
    <a:srgbClr val="EAEAEA"/>
    <a:srgbClr val="FFFF9B"/>
    <a:srgbClr val="05FF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73" autoAdjust="0"/>
    <p:restoredTop sz="94622" autoAdjust="0"/>
  </p:normalViewPr>
  <p:slideViewPr>
    <p:cSldViewPr>
      <p:cViewPr>
        <p:scale>
          <a:sx n="81" d="100"/>
          <a:sy n="81" d="100"/>
        </p:scale>
        <p:origin x="-63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543B9-3668-41D1-9EF3-DB186A2EFDAA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6E8A-2FCA-4D18-8963-8E47C21DF46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1426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72581507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51891084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61575638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13098396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68073990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5823542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0601099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0221168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17817664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713232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58350302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D87E-977E-497F-B970-C844BC9C3665}" type="datetimeFigureOut">
              <a:rPr lang="cs-CZ" smtClean="0"/>
              <a:pPr/>
              <a:t>12.12.2011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F4C96-E2C5-4190-ABDA-37DAABEDC7F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125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Prezentace.ppt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54847">
            <a:off x="3457349" y="2371189"/>
            <a:ext cx="25879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Kvíz</a:t>
            </a:r>
            <a:endParaRPr lang="cs-CZ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13949" y="3924275"/>
            <a:ext cx="237463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5400" b="1" dirty="0" smtClean="0">
                <a:ln w="50800"/>
                <a:solidFill>
                  <a:srgbClr val="F9354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 </a:t>
            </a:r>
            <a:r>
              <a:rPr lang="cs-CZ" sz="7200" b="1" dirty="0" smtClean="0">
                <a:ln w="50800"/>
                <a:solidFill>
                  <a:srgbClr val="F9354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Quiz</a:t>
            </a:r>
            <a:endParaRPr lang="cs-CZ" sz="5400" b="1" dirty="0">
              <a:ln w="50800"/>
              <a:solidFill>
                <a:srgbClr val="F9354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 rot="1536243">
            <a:off x="472253" y="580568"/>
            <a:ext cx="2383812" cy="77105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5400" b="1" dirty="0" smtClean="0">
                <a:ln/>
                <a:solidFill>
                  <a:schemeClr val="accent3"/>
                </a:solidFill>
                <a:hlinkClick r:id="rId2" action="ppaction://hlinkpres?slideindex=1&amp;slidetitle="/>
              </a:rPr>
              <a:t>Prueba</a:t>
            </a:r>
            <a:endParaRPr lang="cs-CZ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rot="20217018">
            <a:off x="6551474" y="754115"/>
            <a:ext cx="2179708" cy="1376010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pPr lvl="0" algn="ctr"/>
            <a:r>
              <a:rPr lang="cs-CZ" sz="2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Quiz</a:t>
            </a:r>
            <a:endParaRPr lang="cs-CZ" sz="9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 rot="703447">
            <a:off x="60236" y="5092804"/>
            <a:ext cx="3713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az-Cyrl-AZ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викторина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0289" y="369344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測驗</a:t>
            </a:r>
            <a:endParaRPr lang="cs-CZ" sz="4800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 rot="807504">
            <a:off x="6455911" y="5336685"/>
            <a:ext cx="19825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cs-CZ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Kvíz</a:t>
            </a:r>
            <a:endParaRPr lang="cs-CZ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 rot="20917664">
            <a:off x="3400811" y="28291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8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Pagsusulit</a:t>
            </a:r>
            <a:endParaRPr lang="cs-CZ" sz="4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 rot="920059">
            <a:off x="6788921" y="2331816"/>
            <a:ext cx="224859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cs-CZ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Kuiz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 rot="497752">
            <a:off x="6093785" y="3924125"/>
            <a:ext cx="2468352" cy="101566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κουίζ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 rot="20717793">
            <a:off x="1001318" y="2101233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sz="6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Quiz</a:t>
            </a:r>
            <a:endParaRPr lang="cs-CZ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 rot="721965">
            <a:off x="3843777" y="5543579"/>
            <a:ext cx="242407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</a:bodyPr>
          <a:lstStyle/>
          <a:p>
            <a:r>
              <a:rPr lang="cs-CZ" sz="5400" b="1" dirty="0" smtClean="0">
                <a:ln w="1905"/>
                <a:solidFill>
                  <a:srgbClr val="0DAF0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Jaribio</a:t>
            </a:r>
            <a:endParaRPr lang="cs-CZ" sz="5400" b="1" dirty="0">
              <a:ln w="1905"/>
              <a:solidFill>
                <a:srgbClr val="0DAF0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314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4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1296144" cy="1470025"/>
          </a:xfrm>
        </p:spPr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400800" cy="1752600"/>
          </a:xfrm>
        </p:spPr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Kdo se minul povoláním?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Kristyna\Desktop\299220_2164448764424_1642783525_2189488_305910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472235" cy="28457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ristyna\Desktop\315740_2248748351861_1642783525_2277945_33483632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2902273" cy="22836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8313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8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ristyna\Desktop\Nová složka (3)\Ann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97590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ristyna\Desktop\Nová složka (3)\an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8346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5085184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cs-CZ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Anička</a:t>
            </a:r>
            <a:endParaRPr lang="cs-CZ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876"/>
            <a:ext cx="417671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98844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348881"/>
            <a:ext cx="8496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5.Podle indicií poznejte, o koho jde:</a:t>
            </a:r>
          </a:p>
          <a:p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523320" cy="23488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kmý pruh 4"/>
          <p:cNvSpPr/>
          <p:nvPr/>
        </p:nvSpPr>
        <p:spPr>
          <a:xfrm rot="1286719">
            <a:off x="6268961" y="3316378"/>
            <a:ext cx="2088232" cy="1800200"/>
          </a:xfrm>
          <a:prstGeom prst="diagStri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20492636">
            <a:off x="6508219" y="3648094"/>
            <a:ext cx="148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 Black" pitchFamily="34" charset="0"/>
              </a:rPr>
              <a:t>spinning</a:t>
            </a:r>
          </a:p>
          <a:p>
            <a:pPr algn="ctr"/>
            <a:endParaRPr lang="cs-CZ" dirty="0"/>
          </a:p>
        </p:txBody>
      </p:sp>
      <p:sp>
        <p:nvSpPr>
          <p:cNvPr id="8" name="Šestiúhelník 7"/>
          <p:cNvSpPr/>
          <p:nvPr/>
        </p:nvSpPr>
        <p:spPr>
          <a:xfrm rot="1895983">
            <a:off x="6516216" y="692696"/>
            <a:ext cx="2160240" cy="108012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rot="1983031">
            <a:off x="6752715" y="12132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latin typeface="Arial Black" pitchFamily="34" charset="0"/>
              </a:rPr>
              <a:t>bratr Petr</a:t>
            </a:r>
            <a:endParaRPr lang="cs-CZ" b="1" dirty="0">
              <a:latin typeface="Arial Black" pitchFamily="34" charset="0"/>
            </a:endParaRPr>
          </a:p>
        </p:txBody>
      </p:sp>
      <p:sp>
        <p:nvSpPr>
          <p:cNvPr id="10" name="Šikmý pruh 9"/>
          <p:cNvSpPr/>
          <p:nvPr/>
        </p:nvSpPr>
        <p:spPr>
          <a:xfrm rot="4260301">
            <a:off x="551439" y="4669999"/>
            <a:ext cx="2387082" cy="2869235"/>
          </a:xfrm>
          <a:prstGeom prst="diagStri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 rot="1225511">
            <a:off x="367665" y="5730014"/>
            <a:ext cx="293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 Black" pitchFamily="34" charset="0"/>
              </a:rPr>
              <a:t>Lesní Albrechtice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2"/>
            <a:ext cx="1442594" cy="20608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estiúhelník 12"/>
          <p:cNvSpPr/>
          <p:nvPr/>
        </p:nvSpPr>
        <p:spPr>
          <a:xfrm rot="377173">
            <a:off x="2920879" y="3458802"/>
            <a:ext cx="1942795" cy="151443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75856" y="40050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 Black" pitchFamily="34" charset="0"/>
              </a:rPr>
              <a:t>Orlík</a:t>
            </a:r>
            <a:endParaRPr lang="cs-CZ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436096" y="404664"/>
            <a:ext cx="2880320" cy="64807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Anet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507950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ristyna\Desktop\Nová složka (3)\A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839"/>
            <a:ext cx="3508897" cy="53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3488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6. Kdo z nás všech nejlépe ovládá </a:t>
            </a:r>
          </a:p>
          <a:p>
            <a:pPr algn="ctr"/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„leg curl“ a „march“ ?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05064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45024"/>
            <a:ext cx="199899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241667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2016224" cy="29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09655"/>
            <a:ext cx="2520280" cy="172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ristyna\Desktop\Nová složka (3)\Sa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24"/>
            <a:ext cx="440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ristyna\Desktop\Nová složka (3)\Sabk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478" y="188640"/>
            <a:ext cx="3153522" cy="30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ristyna\Desktop\Nová složka (3)\s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32257"/>
            <a:ext cx="2791678" cy="32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188641"/>
            <a:ext cx="891783" cy="295232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94613"/>
              </a:avLst>
            </a:prstTxWarp>
            <a:spAutoFit/>
          </a:bodyPr>
          <a:lstStyle/>
          <a:p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endParaRPr lang="cs-CZ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</a:p>
          <a:p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</a:p>
          <a:p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</a:t>
            </a:r>
          </a:p>
          <a:p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cs-CZ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12602"/>
            <a:ext cx="936104" cy="578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6363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1149896" cy="1470025"/>
          </a:xfrm>
        </p:spPr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136904" cy="1368152"/>
          </a:xfrm>
        </p:spPr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Odborník přes všechno, premiant třídy, pochází z Jiráskova rodného města. Kdo je to?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009628" cy="22587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Kristyna\Desktop\227310_1705608882118_1294912484_31450519_181284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38220"/>
            <a:ext cx="3024336" cy="28001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2189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istyna\Desktop\Nová složka (3)\t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204135" cy="60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ristyna\Desktop\Nová složka (3)\tere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33720"/>
            <a:ext cx="2371204" cy="25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ristyna\Desktop\Nová složka (3)\te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407" y="550976"/>
            <a:ext cx="2348593" cy="3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836712"/>
            <a:ext cx="2483768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889065"/>
              </a:avLst>
            </a:prstTxWarp>
            <a:spAutoFit/>
          </a:bodyPr>
          <a:lstStyle/>
          <a:p>
            <a:r>
              <a:rPr lang="cs-C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cs-C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Terka</a:t>
            </a:r>
            <a:endParaRPr lang="cs-CZ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660232" y="4581128"/>
            <a:ext cx="2483768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889065"/>
              </a:avLst>
            </a:prstTxWarp>
            <a:spAutoFit/>
          </a:bodyPr>
          <a:lstStyle/>
          <a:p>
            <a:r>
              <a:rPr lang="cs-C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Terka</a:t>
            </a:r>
            <a:endParaRPr lang="cs-CZ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11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8032" y="1844824"/>
            <a:ext cx="8855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8. </a:t>
            </a:r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Jedu do Brna, přitom jsem z Brna je typické?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5715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Roma\Plocha\Fotky\ZDRL v akci\špilaz\230236_1725654422551_1274100555_31520612_44858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608512" cy="6144683"/>
          </a:xfrm>
          <a:prstGeom prst="rect">
            <a:avLst/>
          </a:prstGeom>
          <a:noFill/>
        </p:spPr>
      </p:pic>
      <p:pic>
        <p:nvPicPr>
          <p:cNvPr id="9220" name="Picture 4" descr="C:\Documents and Settings\Roma\Plocha\Petra\všehochuť\Moje fotečky\jááá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644900" cy="25146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475656" y="1988840"/>
            <a:ext cx="1600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Peťa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D201B"/>
              </a:clrFrom>
              <a:clrTo>
                <a:srgbClr val="BD201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vislý svitek 6"/>
          <p:cNvSpPr/>
          <p:nvPr/>
        </p:nvSpPr>
        <p:spPr>
          <a:xfrm>
            <a:off x="3995936" y="908720"/>
            <a:ext cx="4932040" cy="5544616"/>
          </a:xfrm>
          <a:prstGeom prst="verticalScroll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64088" y="9807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Zpracovaly:</a:t>
            </a:r>
            <a:endParaRPr lang="cs-CZ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 rot="737632">
            <a:off x="5004048" y="21328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Anna Karkušová</a:t>
            </a:r>
          </a:p>
        </p:txBody>
      </p:sp>
      <p:sp>
        <p:nvSpPr>
          <p:cNvPr id="10" name="TextovéPole 9"/>
          <p:cNvSpPr txBox="1"/>
          <p:nvPr/>
        </p:nvSpPr>
        <p:spPr>
          <a:xfrm rot="20497316">
            <a:off x="4688265" y="3513247"/>
            <a:ext cx="432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Kristýna Slavíková</a:t>
            </a:r>
            <a:endParaRPr lang="cs-CZ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rot="811822">
            <a:off x="5019288" y="553741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Petra Blažková</a:t>
            </a:r>
            <a:endParaRPr lang="cs-CZ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allAtOnce"/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20597520">
            <a:off x="-72067" y="1835358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9.  Sexem ve městě se inspirovala a svého pejska tak pojmenovala.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508104" y="24928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Kdo je to?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C:\Documents and Settings\Roma\Plocha\Petra\všehochuť\Animace doPowerPointu\6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73016"/>
            <a:ext cx="2857500" cy="3048000"/>
          </a:xfrm>
          <a:prstGeom prst="rect">
            <a:avLst/>
          </a:prstGeom>
          <a:noFill/>
        </p:spPr>
      </p:pic>
      <p:pic>
        <p:nvPicPr>
          <p:cNvPr id="10244" name="Picture 4" descr="C:\Documents and Settings\Roma\Plocha\Petra\všehochuť\Animace doPowerPointu\12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3600400" cy="2971759"/>
          </a:xfrm>
          <a:prstGeom prst="rect">
            <a:avLst/>
          </a:prstGeom>
          <a:noFill/>
        </p:spPr>
      </p:pic>
      <p:pic>
        <p:nvPicPr>
          <p:cNvPr id="10245" name="Picture 5" descr="C:\Documents and Settings\Roma\Plocha\Petra\všehochuť\Animace doPowerPointu\12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60648"/>
            <a:ext cx="2376264" cy="1961361"/>
          </a:xfrm>
          <a:prstGeom prst="rect">
            <a:avLst/>
          </a:prstGeom>
          <a:noFill/>
        </p:spPr>
      </p:pic>
      <p:pic>
        <p:nvPicPr>
          <p:cNvPr id="10247" name="Picture 7" descr="C:\Documents and Settings\Roma\Plocha\Petra\všehochuť\Animace doPowerPointu\2028_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44824"/>
            <a:ext cx="1905000" cy="2047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Kristyna\Desktop\Nová složka (3)\ha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45638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724128" y="692696"/>
            <a:ext cx="2297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HANKA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387900">
            <a:off x="760076" y="2067643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10.  Největší samotářkou naší třídy je  a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na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Lesné ji najdeme?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59" y="3454624"/>
            <a:ext cx="4536504" cy="3024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04507" cy="18154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Roma\Plocha\303102_1820972623381_1812170725_1191762_20813511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76256" y="1412776"/>
            <a:ext cx="5760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V</a:t>
            </a:r>
          </a:p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E</a:t>
            </a:r>
          </a:p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R</a:t>
            </a:r>
          </a:p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Č</a:t>
            </a:r>
          </a:p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A</a:t>
            </a:r>
            <a:endParaRPr lang="cs-CZ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9888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11. Mrštné prsty, zlato v hrdle má a tajně Hello Kitty oplývá?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02755"/>
            <a:ext cx="5688632" cy="36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2229772" cy="16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8640"/>
            <a:ext cx="211223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9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03244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868144" y="5589240"/>
            <a:ext cx="1721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SÍMA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252536" y="76470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12.  Za přítele vojáka má </a:t>
            </a:r>
          </a:p>
          <a:p>
            <a:pPr algn="ctr"/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 zdaleka k nám přestoupila?</a:t>
            </a:r>
            <a:endParaRPr lang="cs-CZ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9120">
            <a:off x="6138487" y="599728"/>
            <a:ext cx="1781352" cy="2672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</p:pic>
      <p:pic>
        <p:nvPicPr>
          <p:cNvPr id="4" name="Obrázek 3" descr="bohu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645024"/>
            <a:ext cx="3911600" cy="939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460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4601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8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8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Roma\Plocha\Fotky\ZDRL v akci\P509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7164" cy="6858000"/>
          </a:xfrm>
          <a:prstGeom prst="rect">
            <a:avLst/>
          </a:prstGeom>
          <a:noFill/>
        </p:spPr>
      </p:pic>
      <p:pic>
        <p:nvPicPr>
          <p:cNvPr id="4" name="Obrázek 3" descr="P5090048dad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063007"/>
            <a:ext cx="3582838" cy="37949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24128" y="836712"/>
            <a:ext cx="2103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cs-C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Verča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98884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13.  Na všechny všechno věděla a na sebe nic nepráskla! Koho se to týká?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3384376" cy="330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Roma\Plocha\Fotky\ZDRL v akci\špilaz\230396_1725661142719_1274100555_31520648_48281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pic>
        <p:nvPicPr>
          <p:cNvPr id="4" name="Obrázek 3" descr="DCFSFS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3528392" cy="486916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259632" y="5157192"/>
            <a:ext cx="2165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kRISTA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ipka doprava se zářezem 3"/>
          <p:cNvSpPr/>
          <p:nvPr/>
        </p:nvSpPr>
        <p:spPr>
          <a:xfrm>
            <a:off x="0" y="0"/>
            <a:ext cx="9144000" cy="2160240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cs-CZ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836712"/>
            <a:ext cx="8280920" cy="43204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cs-CZ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ZDRAVOTNÍ LABORANTKY 2009 - 2012</a:t>
            </a:r>
            <a:endParaRPr lang="cs-CZ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2050" name="Picture 2" descr="C:\Documents and Settings\Roma\Plocha\Fotky\ZDRL v akci\GRILČO - ZDRL\260388_162387680494067_100001685086382_386306_7136572_n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120680" cy="424847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979712" y="619577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POZOR ZAČÍNÁME  !!!! 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5649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DĚKUJEME ZA POZORNOST </a:t>
            </a:r>
            <a:endParaRPr lang="cs-CZ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1224136" cy="1470025"/>
          </a:xfrm>
        </p:spPr>
        <p:txBody>
          <a:bodyPr/>
          <a:lstStyle/>
          <a:p>
            <a:pPr algn="r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1.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1245740">
            <a:off x="483570" y="1962284"/>
            <a:ext cx="7920880" cy="720080"/>
          </a:xfrm>
        </p:spPr>
        <p:txBody>
          <a:bodyPr>
            <a:noAutofit/>
          </a:bodyPr>
          <a:lstStyle/>
          <a:p>
            <a:r>
              <a:rPr lang="cs-C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Budu-li shánět skvělou chůvu, koho poprosím?</a:t>
            </a:r>
          </a:p>
        </p:txBody>
      </p:sp>
      <p:pic>
        <p:nvPicPr>
          <p:cNvPr id="3078" name="Picture 6" descr="C:\Documents and Settings\Roma\Plocha\Petra\všehochuť\Animace doPowerPointu\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73016"/>
            <a:ext cx="2808312" cy="2437381"/>
          </a:xfrm>
          <a:prstGeom prst="rect">
            <a:avLst/>
          </a:prstGeom>
          <a:noFill/>
        </p:spPr>
      </p:pic>
      <p:pic>
        <p:nvPicPr>
          <p:cNvPr id="3088" name="Picture 16" descr="C:\Documents and Settings\Roma\Plocha\Petra\všehochuť\Animace doPowerPointu\deti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125" y="0"/>
            <a:ext cx="1650875" cy="1800200"/>
          </a:xfrm>
          <a:prstGeom prst="rect">
            <a:avLst/>
          </a:prstGeom>
          <a:noFill/>
        </p:spPr>
      </p:pic>
      <p:pic>
        <p:nvPicPr>
          <p:cNvPr id="3090" name="Picture 18" descr="C:\Documents and Settings\Roma\Plocha\Petra\všehochuť\Animace doPowerPointu\G1000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2562225" cy="2828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2103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tyna\Desktop\Nová složka (3)\janč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1600"/>
            <a:ext cx="38100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styna\Desktop\Nová složka (3)\jana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08" y="332656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ristyna\Desktop\Nová složka (3)\Janč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183" y="3861048"/>
            <a:ext cx="281581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04248" y="1623757"/>
            <a:ext cx="1859681" cy="83099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cs-CZ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Janča</a:t>
            </a:r>
            <a:endParaRPr lang="cs-CZ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4391593"/>
            <a:ext cx="1859681" cy="83099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cs-CZ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Janča</a:t>
            </a:r>
            <a:endParaRPr lang="cs-CZ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771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1584176" cy="1470025"/>
          </a:xfrm>
        </p:spPr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328012">
            <a:off x="844393" y="2961413"/>
            <a:ext cx="7416824" cy="1339633"/>
          </a:xfrm>
        </p:spPr>
        <p:txBody>
          <a:bodyPr>
            <a:noAutofit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 koho jsou typické sandály a vždy přítomná pohoda?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209121" cy="23149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528392" cy="26505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286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7826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istyna\Desktop\Nová složka (3)\ma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378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ristyna\Desktop\Nová složka (3)\m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604" y="188640"/>
            <a:ext cx="2345648" cy="30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ristyna\Desktop\Nová složka (3)\marť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302067" cy="32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188640"/>
            <a:ext cx="8275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</a:p>
          <a:p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</a:p>
          <a:p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</a:p>
          <a:p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Ť</a:t>
            </a:r>
          </a:p>
          <a:p>
            <a:r>
              <a:rPr lang="cs-C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cs-CZ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96336" y="3197655"/>
            <a:ext cx="8275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</a:p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</a:p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</a:p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Ť</a:t>
            </a:r>
          </a:p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0776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1368152" cy="1470025"/>
          </a:xfrm>
        </p:spPr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0612396">
            <a:off x="1073819" y="1450719"/>
            <a:ext cx="7128792" cy="17526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 koho je charakteristická hláška „tož a smraďoch“ … ?</a:t>
            </a:r>
            <a:endParaRPr lang="cs-C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210461" cy="33918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929066"/>
            <a:ext cx="2028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60244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Kristyna\Desktop\Nová složka (3)\das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96" y="332656"/>
            <a:ext cx="24097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ristyna\Desktop\Nová složka (3)\Da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2304256" cy="43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ristyna\Desktop\Nová složka (3)\das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826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4941168"/>
            <a:ext cx="1944216" cy="76944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Dáša</a:t>
            </a:r>
            <a:endParaRPr lang="cs-CZ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52320" y="330351"/>
            <a:ext cx="2016224" cy="104644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Dáša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7996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249</Words>
  <Application>Microsoft Office PowerPoint</Application>
  <PresentationFormat>Předvádění na obrazovce (4:3)</PresentationFormat>
  <Paragraphs>78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systému Office</vt:lpstr>
      <vt:lpstr>Snímek 1</vt:lpstr>
      <vt:lpstr>Snímek 2</vt:lpstr>
      <vt:lpstr>Snímek 3</vt:lpstr>
      <vt:lpstr>1.</vt:lpstr>
      <vt:lpstr>Snímek 5</vt:lpstr>
      <vt:lpstr>2.</vt:lpstr>
      <vt:lpstr>Snímek 7</vt:lpstr>
      <vt:lpstr>3.</vt:lpstr>
      <vt:lpstr>Snímek 9</vt:lpstr>
      <vt:lpstr>4.</vt:lpstr>
      <vt:lpstr>Snímek 11</vt:lpstr>
      <vt:lpstr>Snímek 12</vt:lpstr>
      <vt:lpstr>Snímek 13</vt:lpstr>
      <vt:lpstr>Snímek 14</vt:lpstr>
      <vt:lpstr>Snímek 15</vt:lpstr>
      <vt:lpstr>7.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Kristyna</dc:creator>
  <cp:lastModifiedBy>studen</cp:lastModifiedBy>
  <cp:revision>65</cp:revision>
  <dcterms:created xsi:type="dcterms:W3CDTF">2011-12-07T18:13:38Z</dcterms:created>
  <dcterms:modified xsi:type="dcterms:W3CDTF">2011-12-12T10:56:20Z</dcterms:modified>
</cp:coreProperties>
</file>