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1E028-2BA8-4465-A0A6-87154EB6F333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CA34-609A-4A90-9292-3553717EDEE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67DD-A1C0-4062-B5BC-47406DD3230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7367-FB09-4607-9CF7-1A8E164307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Cranical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/>
              <a:t>Anterior</a:t>
            </a:r>
          </a:p>
          <a:p>
            <a:pPr lvl="1" algn="ctr"/>
            <a:r>
              <a:rPr lang="en-US" sz="1600" b="1" dirty="0" smtClean="0"/>
              <a:t>Anterior</a:t>
            </a:r>
          </a:p>
          <a:p>
            <a:pPr lvl="1" algn="ctr"/>
            <a:r>
              <a:rPr lang="en-US" sz="1600" b="1" dirty="0" smtClean="0"/>
              <a:t>Frontal lobes of cerebrum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Middle</a:t>
            </a:r>
          </a:p>
          <a:p>
            <a:pPr lvl="1" algn="ctr"/>
            <a:r>
              <a:rPr lang="en-US" sz="1600" b="1" dirty="0" smtClean="0"/>
              <a:t>Temporal lobes of cerebrum</a:t>
            </a:r>
          </a:p>
          <a:p>
            <a:pPr algn="ctr"/>
            <a:endParaRPr lang="en-US" sz="1600" b="1" dirty="0" smtClean="0"/>
          </a:p>
          <a:p>
            <a:pPr algn="ctr">
              <a:buNone/>
            </a:pPr>
            <a:r>
              <a:rPr lang="en-US" sz="1600" b="1" dirty="0" smtClean="0"/>
              <a:t>Posterior</a:t>
            </a:r>
          </a:p>
          <a:p>
            <a:pPr lvl="1" algn="ctr"/>
            <a:r>
              <a:rPr lang="en-US" sz="1600" b="1" dirty="0" smtClean="0"/>
              <a:t>Cerebellum and Brainstem</a:t>
            </a:r>
          </a:p>
          <a:p>
            <a:pPr algn="ctr"/>
            <a:endParaRPr lang="en-US" sz="1600" b="1" dirty="0" smtClean="0"/>
          </a:p>
          <a:p>
            <a:pPr lvl="1">
              <a:buNone/>
            </a:pPr>
            <a:endParaRPr lang="en-US" sz="1600" b="1" dirty="0" smtClean="0"/>
          </a:p>
          <a:p>
            <a:endParaRPr lang="en-GB" dirty="0"/>
          </a:p>
        </p:txBody>
      </p:sp>
      <p:pic>
        <p:nvPicPr>
          <p:cNvPr id="4" name="Picture 9" descr="figure0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2099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3"/>
          <p:cNvSpPr>
            <a:spLocks noChangeShapeType="1"/>
          </p:cNvSpPr>
          <p:nvPr/>
        </p:nvSpPr>
        <p:spPr bwMode="auto">
          <a:xfrm flipH="1" flipV="1">
            <a:off x="2590800" y="1295400"/>
            <a:ext cx="2895600" cy="457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 flipV="1">
            <a:off x="1905000" y="3200400"/>
            <a:ext cx="3505200" cy="1524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2362200" y="4724400"/>
            <a:ext cx="2971800" cy="685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357166"/>
            <a:ext cx="4886332" cy="584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48" charset="0"/>
              </a:rPr>
              <a:t>Cranial </a:t>
            </a:r>
            <a:r>
              <a:rPr lang="en-US" dirty="0" err="1" smtClean="0">
                <a:latin typeface="Times New Roman" pitchFamily="48" charset="0"/>
              </a:rPr>
              <a:t>Fossa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5143536"/>
          </a:xfrm>
        </p:spPr>
        <p:txBody>
          <a:bodyPr/>
          <a:lstStyle/>
          <a:p>
            <a:pPr algn="r"/>
            <a:endParaRPr lang="en-US" sz="1800" dirty="0" smtClean="0"/>
          </a:p>
          <a:p>
            <a:pPr algn="r"/>
            <a:endParaRPr lang="en-US" sz="1800" dirty="0"/>
          </a:p>
          <a:p>
            <a:pPr algn="r"/>
            <a:r>
              <a:rPr lang="en-US" sz="1800" dirty="0" smtClean="0"/>
              <a:t>Anterior cranial </a:t>
            </a:r>
            <a:r>
              <a:rPr lang="en-US" sz="1800" dirty="0" err="1" smtClean="0"/>
              <a:t>fossa</a:t>
            </a:r>
            <a:r>
              <a:rPr lang="en-US" sz="1800" dirty="0" smtClean="0"/>
              <a:t> -- frontal lobes</a:t>
            </a:r>
          </a:p>
          <a:p>
            <a:pPr algn="r"/>
            <a:endParaRPr lang="en-US" sz="1800" dirty="0" smtClean="0"/>
          </a:p>
          <a:p>
            <a:pPr algn="r"/>
            <a:endParaRPr lang="en-US" sz="1800" dirty="0"/>
          </a:p>
          <a:p>
            <a:pPr algn="r"/>
            <a:endParaRPr lang="en-US" sz="1800" dirty="0" smtClean="0"/>
          </a:p>
          <a:p>
            <a:pPr algn="r"/>
            <a:r>
              <a:rPr lang="en-US" sz="1800" dirty="0" smtClean="0"/>
              <a:t>Middle cranial </a:t>
            </a:r>
            <a:r>
              <a:rPr lang="en-US" sz="1800" dirty="0" err="1" smtClean="0"/>
              <a:t>fossa</a:t>
            </a:r>
            <a:r>
              <a:rPr lang="en-US" sz="1800" dirty="0" smtClean="0"/>
              <a:t> -- Temporal lobes</a:t>
            </a:r>
          </a:p>
          <a:p>
            <a:pPr algn="r"/>
            <a:endParaRPr lang="en-US" sz="1800" dirty="0" smtClean="0"/>
          </a:p>
          <a:p>
            <a:pPr algn="r"/>
            <a:endParaRPr lang="en-US" sz="1800" dirty="0"/>
          </a:p>
          <a:p>
            <a:pPr algn="r"/>
            <a:endParaRPr lang="en-US" sz="1800" dirty="0" smtClean="0"/>
          </a:p>
          <a:p>
            <a:pPr algn="r"/>
            <a:endParaRPr lang="en-US" sz="1800" dirty="0"/>
          </a:p>
          <a:p>
            <a:pPr algn="r"/>
            <a:r>
              <a:rPr lang="en-US" sz="1800" dirty="0" smtClean="0"/>
              <a:t>Posterior cranial </a:t>
            </a:r>
            <a:r>
              <a:rPr lang="en-US" sz="1800" dirty="0" err="1" smtClean="0"/>
              <a:t>fossa</a:t>
            </a:r>
            <a:r>
              <a:rPr lang="en-US" sz="1800" dirty="0" smtClean="0"/>
              <a:t> -- Cerebellum and</a:t>
            </a:r>
          </a:p>
          <a:p>
            <a:pPr algn="r"/>
            <a:r>
              <a:rPr lang="en-US" sz="1800" dirty="0" smtClean="0"/>
              <a:t>  	                            brain stem</a:t>
            </a:r>
          </a:p>
          <a:p>
            <a:endParaRPr lang="en-US" sz="18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5004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857356" y="1928802"/>
            <a:ext cx="20574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590800" y="3276600"/>
            <a:ext cx="15240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981200" y="4876800"/>
            <a:ext cx="19812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Occipital bone</a:t>
            </a:r>
            <a:br>
              <a:rPr lang="en-US" sz="2200" b="1" dirty="0" smtClean="0"/>
            </a:br>
            <a:r>
              <a:rPr lang="en-US" sz="2200" b="1" dirty="0" err="1" smtClean="0"/>
              <a:t>Petrous</a:t>
            </a:r>
            <a:r>
              <a:rPr lang="en-US" sz="2200" b="1" dirty="0" smtClean="0"/>
              <a:t> part of temporal bone</a:t>
            </a:r>
            <a:br>
              <a:rPr lang="en-US" sz="2200" b="1" dirty="0" smtClean="0"/>
            </a:br>
            <a:r>
              <a:rPr lang="en-US" sz="2200" b="1" dirty="0" smtClean="0"/>
              <a:t>Parietal bone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  <p:pic>
        <p:nvPicPr>
          <p:cNvPr id="4" name="Picture 4" descr="F66122-008-f0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850" y="1748631"/>
            <a:ext cx="79883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Posterior Cranial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Fossa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6034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2000" b="1" dirty="0" smtClean="0"/>
              <a:t>Greater wing of sphenoid bone</a:t>
            </a:r>
            <a:br>
              <a:rPr lang="en-US" sz="2000" b="1" dirty="0" smtClean="0"/>
            </a:br>
            <a:r>
              <a:rPr lang="en-US" sz="2000" b="1" dirty="0" err="1" smtClean="0"/>
              <a:t>Petrous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squamous</a:t>
            </a:r>
            <a:r>
              <a:rPr lang="en-US" sz="2000" b="1" dirty="0" smtClean="0"/>
              <a:t> part of temporal bone</a:t>
            </a:r>
            <a:br>
              <a:rPr lang="en-US" sz="2000" b="1" dirty="0" smtClean="0"/>
            </a:br>
            <a:r>
              <a:rPr lang="en-US" sz="2000" b="1" dirty="0" smtClean="0"/>
              <a:t>Parietal Bone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1429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 Cranial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Fossa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5" descr="F66122-008-f0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761331"/>
            <a:ext cx="78867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6034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Lesser wing of sphenoid bone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Orbital plates of frontal bone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Cribriform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plates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ethmoid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bone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Crista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galli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 smtClean="0"/>
          </a:p>
        </p:txBody>
      </p:sp>
      <p:pic>
        <p:nvPicPr>
          <p:cNvPr id="5" name="Content Placeholder 4" descr="F66122-008-f0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3750" y="2000240"/>
            <a:ext cx="75565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Anterior Cranial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Fossa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000" b="1" dirty="0" err="1" smtClean="0"/>
              <a:t>Crista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Galli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Cribriform</a:t>
            </a:r>
            <a:r>
              <a:rPr lang="en-US" sz="2000" b="1" dirty="0" smtClean="0"/>
              <a:t> Plates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Cranial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Fossae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53"/>
          <a:stretch>
            <a:fillRect/>
          </a:stretch>
        </p:blipFill>
        <p:spPr bwMode="auto">
          <a:xfrm>
            <a:off x="571472" y="1600200"/>
            <a:ext cx="8143932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59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Cranical Fossa</vt:lpstr>
      <vt:lpstr>Cranial Fossa</vt:lpstr>
      <vt:lpstr> Occipital bone Petrous part of temporal bone Parietal bone </vt:lpstr>
      <vt:lpstr>Greater wing of sphenoid bone Petrous and squamous part of temporal bone Parietal Bone </vt:lpstr>
      <vt:lpstr>Lesser wing of sphenoid bone Orbital plates of frontal bone Cribriform plates of ethmoid bone Crista galli </vt:lpstr>
      <vt:lpstr> Crista Galli Cribriform Plates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Fossa</dc:title>
  <dc:creator>Owner</dc:creator>
  <cp:lastModifiedBy>Owner</cp:lastModifiedBy>
  <cp:revision>6</cp:revision>
  <dcterms:created xsi:type="dcterms:W3CDTF">2011-11-01T20:38:41Z</dcterms:created>
  <dcterms:modified xsi:type="dcterms:W3CDTF">2011-11-02T19:12:12Z</dcterms:modified>
</cp:coreProperties>
</file>