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75" r:id="rId12"/>
    <p:sldId id="266" r:id="rId13"/>
    <p:sldId id="267" r:id="rId14"/>
    <p:sldId id="268" r:id="rId15"/>
    <p:sldId id="276" r:id="rId16"/>
    <p:sldId id="269" r:id="rId17"/>
    <p:sldId id="270" r:id="rId18"/>
    <p:sldId id="27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1062" y="-9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p:oleObj spid="_x0000_s1026" name="Visio" r:id="rId3" imgW="495148" imgH="448170" progId="">
              <p:embed/>
            </p:oleObj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dirty="0" smtClean="0"/>
              <a:t>U sloupců použitých pro filtraci jsou rozbalovací seznamy zbarveny modře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nabízené, 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r>
              <a:rPr lang="cs-CZ" dirty="0" smtClean="0"/>
              <a:t>Neméně důležité je věnovat pozornost čištění dat předcházející vlastní analýze. Každá chyba, která vznikne nebo není nalezeno ve fázi přípravy dat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82688"/>
            <a:ext cx="83820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507412" cy="4637087"/>
          </a:xfrm>
          <a:noFill/>
        </p:spPr>
        <p:txBody>
          <a:bodyPr/>
          <a:lstStyle/>
          <a:p>
            <a:r>
              <a:rPr lang="cs-CZ" sz="1800" smtClean="0"/>
              <a:t>Správné a přehledné uložení dat je základem jejich pozdější analýzy</a:t>
            </a:r>
          </a:p>
          <a:p>
            <a:r>
              <a:rPr lang="cs-CZ" sz="1800" smtClean="0"/>
              <a:t>Je vhodné rozmyslet si předem jak budou data ukládána</a:t>
            </a:r>
          </a:p>
          <a:p>
            <a:r>
              <a:rPr lang="cs-CZ" sz="1800" smtClean="0"/>
              <a:t>Pro počítačové zpracování dat je nezbytné ukládat data  v tabulární formě</a:t>
            </a:r>
          </a:p>
          <a:p>
            <a:r>
              <a:rPr lang="cs-CZ" sz="1800" smtClean="0"/>
              <a:t>Nejvhodnějším způsobem je uložení dat ve formě databázové tabulky</a:t>
            </a:r>
          </a:p>
          <a:p>
            <a:pPr lvl="1"/>
            <a:r>
              <a:rPr lang="cs-CZ" sz="1600" smtClean="0"/>
              <a:t>Každý sloupec obsahuje pouze jediný typ dat, identifikovaný hlavičkou sloupce</a:t>
            </a:r>
          </a:p>
          <a:p>
            <a:pPr lvl="1"/>
            <a:r>
              <a:rPr lang="cs-CZ" sz="1600" smtClean="0"/>
              <a:t>Každý řádek obsahuje minimální jednotku dat (např. pacient, jedna návštěva pacienta apod.)</a:t>
            </a:r>
          </a:p>
          <a:p>
            <a:pPr lvl="1"/>
            <a:r>
              <a:rPr lang="cs-CZ" sz="1600" smtClean="0"/>
              <a:t>Je nepřípustné kombinovat v jednom sloupci číselné a textové hodnoty</a:t>
            </a:r>
          </a:p>
          <a:p>
            <a:pPr lvl="1"/>
            <a:r>
              <a:rPr lang="cs-CZ" sz="1600" smtClean="0"/>
              <a:t>Komentáře jsou uloženy v samostatných sloupcích</a:t>
            </a:r>
          </a:p>
          <a:p>
            <a:pPr lvl="1"/>
            <a:r>
              <a:rPr lang="cs-CZ" sz="1600" smtClean="0"/>
              <a:t>U textových dat nezbytné kontrolovat překlepy v názvech kategorií</a:t>
            </a:r>
          </a:p>
          <a:p>
            <a:pPr lvl="1"/>
            <a:r>
              <a:rPr lang="cs-CZ" sz="1600" smtClean="0"/>
              <a:t>Specifickým typem dat jsou datumy u nichž je nezbytné kontrolovat, zda jsou datumy uloženy v korektním formátu</a:t>
            </a:r>
          </a:p>
          <a:p>
            <a:endParaRPr lang="cs-CZ" sz="1800" smtClean="0"/>
          </a:p>
          <a:p>
            <a:r>
              <a:rPr lang="cs-CZ" sz="1800" smtClean="0"/>
              <a:t>Takto uspořádaná data je v tabulkových nebo databázových programech možné převést na libovolnou výstupní tabulku</a:t>
            </a:r>
          </a:p>
          <a:p>
            <a:r>
              <a:rPr lang="cs-CZ" sz="1800" smtClean="0"/>
              <a:t>Pro základní uložení a čištění dat menšího rozsahu je možné využít aplikací MS Office</a:t>
            </a:r>
            <a:endParaRPr lang="cs-CZ" sz="100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Správa a práce s tabulárními daty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Řazení dat, výběry z dat, přehledy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Formátování a přehledné zobrazení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Zobrazení dat ve formě grafů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Různé druhy výpočtů pomocí zabudovaných funkcí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tiskových sestav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Makra – zautomatizování častých činností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aplikací (</a:t>
            </a:r>
            <a:r>
              <a:rPr lang="cs-CZ" sz="1600" dirty="0" err="1" smtClean="0">
                <a:solidFill>
                  <a:srgbClr val="000000"/>
                </a:solidFill>
              </a:rPr>
              <a:t>Visual</a:t>
            </a:r>
            <a:r>
              <a:rPr lang="cs-CZ" sz="1600" dirty="0" smtClean="0">
                <a:solidFill>
                  <a:srgbClr val="000000"/>
                </a:solidFill>
              </a:rPr>
              <a:t> Basic </a:t>
            </a:r>
            <a:r>
              <a:rPr lang="cs-CZ" sz="1600" dirty="0" err="1" smtClean="0">
                <a:solidFill>
                  <a:srgbClr val="000000"/>
                </a:solidFill>
              </a:rPr>
              <a:t>for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Aplications</a:t>
            </a:r>
            <a:r>
              <a:rPr lang="cs-CZ" sz="16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076700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557338"/>
            <a:ext cx="3162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652963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221163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 smtClean="0"/>
              <a:t> import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 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lvl="1"/>
            <a:r>
              <a:rPr lang="cs-CZ" sz="1700" dirty="0" smtClean="0"/>
              <a:t> využití textových souborů jako kompatibilního formátu pro přenos dat mezi různými aplikacemi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! 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596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1069</Words>
  <Application>Microsoft Office PowerPoint</Application>
  <PresentationFormat>Předvádění na obrazovce (4:3)</PresentationFormat>
  <Paragraphs>182</Paragraphs>
  <Slides>18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Administrativní</vt:lpstr>
      <vt:lpstr>Visio</vt:lpstr>
      <vt:lpstr>I. Příprava dat</vt:lpstr>
      <vt:lpstr>Anotace</vt:lpstr>
      <vt:lpstr>Snímek 3</vt:lpstr>
      <vt:lpstr>Zásady pro ukládání dat</vt:lpstr>
      <vt:lpstr>Možnosti MS Excel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Automatické dokončování hodnot buněk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cvanova</cp:lastModifiedBy>
  <cp:revision>40</cp:revision>
  <dcterms:created xsi:type="dcterms:W3CDTF">2011-03-03T07:28:24Z</dcterms:created>
  <dcterms:modified xsi:type="dcterms:W3CDTF">2011-10-10T08:58:50Z</dcterms:modified>
</cp:coreProperties>
</file>