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6695DD-8411-43F7-BE01-57FC372C63BD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4CC6EC-3F8B-491E-8AA6-3F50B5E065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695DD-8411-43F7-BE01-57FC372C63BD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CC6EC-3F8B-491E-8AA6-3F50B5E065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695DD-8411-43F7-BE01-57FC372C63BD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CC6EC-3F8B-491E-8AA6-3F50B5E065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695DD-8411-43F7-BE01-57FC372C63BD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CC6EC-3F8B-491E-8AA6-3F50B5E065E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695DD-8411-43F7-BE01-57FC372C63BD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CC6EC-3F8B-491E-8AA6-3F50B5E065E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695DD-8411-43F7-BE01-57FC372C63BD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CC6EC-3F8B-491E-8AA6-3F50B5E065E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695DD-8411-43F7-BE01-57FC372C63BD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CC6EC-3F8B-491E-8AA6-3F50B5E065E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695DD-8411-43F7-BE01-57FC372C63BD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CC6EC-3F8B-491E-8AA6-3F50B5E065E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695DD-8411-43F7-BE01-57FC372C63BD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CC6EC-3F8B-491E-8AA6-3F50B5E065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36695DD-8411-43F7-BE01-57FC372C63BD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CC6EC-3F8B-491E-8AA6-3F50B5E065E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6695DD-8411-43F7-BE01-57FC372C63BD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4CC6EC-3F8B-491E-8AA6-3F50B5E065E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36695DD-8411-43F7-BE01-57FC372C63BD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24CC6EC-3F8B-491E-8AA6-3F50B5E065E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94515"/>
          </a:xfrm>
        </p:spPr>
        <p:txBody>
          <a:bodyPr>
            <a:noAutofit/>
          </a:bodyPr>
          <a:lstStyle/>
          <a:p>
            <a:pPr marL="624078" indent="-51435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1) Derivace</a:t>
            </a:r>
          </a:p>
          <a:p>
            <a:pPr marL="624078" indent="-51435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a) Prefixy: </a:t>
            </a:r>
            <a:r>
              <a:rPr lang="cs-CZ" sz="2000" dirty="0" err="1" smtClean="0"/>
              <a:t>antebrachium</a:t>
            </a:r>
            <a:r>
              <a:rPr lang="cs-CZ" sz="2000" dirty="0" smtClean="0"/>
              <a:t>; </a:t>
            </a:r>
            <a:r>
              <a:rPr lang="cs-CZ" sz="2000" dirty="0" err="1" smtClean="0"/>
              <a:t>analysis</a:t>
            </a:r>
            <a:endParaRPr lang="cs-CZ" sz="2000" dirty="0" smtClean="0"/>
          </a:p>
          <a:p>
            <a:pPr marL="624078" indent="-51435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b) Sufixy: </a:t>
            </a:r>
            <a:r>
              <a:rPr lang="cs-CZ" sz="2000" dirty="0" err="1" smtClean="0"/>
              <a:t>brachialis</a:t>
            </a:r>
            <a:r>
              <a:rPr lang="cs-CZ" sz="2000" dirty="0" smtClean="0"/>
              <a:t>; </a:t>
            </a:r>
            <a:r>
              <a:rPr lang="cs-CZ" sz="2000" dirty="0" err="1" smtClean="0"/>
              <a:t>nephritis</a:t>
            </a:r>
            <a:endParaRPr lang="cs-CZ" sz="2000" dirty="0" smtClean="0"/>
          </a:p>
          <a:p>
            <a:pPr marL="624078" indent="-51435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c) Prefix + sufix: </a:t>
            </a:r>
            <a:r>
              <a:rPr lang="cs-CZ" sz="2000" dirty="0" err="1" smtClean="0"/>
              <a:t>antebrachialis</a:t>
            </a:r>
            <a:r>
              <a:rPr lang="cs-CZ" sz="2000" dirty="0" smtClean="0"/>
              <a:t>; </a:t>
            </a:r>
            <a:r>
              <a:rPr lang="cs-CZ" sz="2000" dirty="0" err="1" smtClean="0"/>
              <a:t>paranephritis</a:t>
            </a:r>
            <a:endParaRPr lang="cs-CZ" sz="2000" dirty="0" smtClean="0"/>
          </a:p>
          <a:p>
            <a:pPr marL="624078" indent="-514350">
              <a:buAutoNum type="alphaLcParenR"/>
            </a:pPr>
            <a:endParaRPr lang="cs-CZ" sz="2000" dirty="0" smtClean="0"/>
          </a:p>
          <a:p>
            <a:pPr marL="624078" indent="-51435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2) Kompozice: </a:t>
            </a:r>
            <a:r>
              <a:rPr lang="cs-CZ" sz="2000" dirty="0" smtClean="0"/>
              <a:t>primipara; </a:t>
            </a:r>
            <a:r>
              <a:rPr lang="cs-CZ" sz="2000" dirty="0" err="1" smtClean="0"/>
              <a:t>pnemothorax</a:t>
            </a:r>
            <a:endParaRPr lang="cs-CZ" sz="2000" dirty="0" smtClean="0"/>
          </a:p>
          <a:p>
            <a:pPr marL="624078" indent="-514350">
              <a:buNone/>
            </a:pPr>
            <a:endParaRPr lang="cs-CZ" sz="2000" dirty="0" smtClean="0"/>
          </a:p>
          <a:p>
            <a:pPr marL="624078" indent="-51435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3) Derivace + kompozice: </a:t>
            </a:r>
            <a:r>
              <a:rPr lang="cs-CZ" sz="2000" dirty="0" err="1" smtClean="0"/>
              <a:t>nasolacrimalis</a:t>
            </a:r>
            <a:r>
              <a:rPr lang="cs-CZ" sz="2000" dirty="0" smtClean="0"/>
              <a:t>; </a:t>
            </a:r>
            <a:r>
              <a:rPr lang="cs-CZ" sz="2000" dirty="0" err="1" smtClean="0"/>
              <a:t>haematuria</a:t>
            </a:r>
            <a:endParaRPr lang="cs-CZ" sz="2000" dirty="0" smtClean="0"/>
          </a:p>
          <a:p>
            <a:pPr marL="624078" indent="-514350">
              <a:buNone/>
            </a:pPr>
            <a:endParaRPr lang="cs-CZ" sz="2000" dirty="0" smtClean="0"/>
          </a:p>
          <a:p>
            <a:pPr marL="624078" indent="-51435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4) Abreviace: </a:t>
            </a:r>
            <a:r>
              <a:rPr lang="cs-CZ" sz="2000" dirty="0" smtClean="0"/>
              <a:t>DM; CT; HIV, AIDS</a:t>
            </a:r>
          </a:p>
          <a:p>
            <a:pPr marL="624078" indent="-514350">
              <a:buNone/>
            </a:pPr>
            <a:endParaRPr lang="cs-CZ" sz="2000" dirty="0" smtClean="0"/>
          </a:p>
          <a:p>
            <a:pPr marL="624078" indent="-51435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5) Přejímání: </a:t>
            </a:r>
            <a:r>
              <a:rPr lang="cs-CZ" sz="2000" dirty="0" err="1" smtClean="0"/>
              <a:t>shock</a:t>
            </a:r>
            <a:r>
              <a:rPr lang="cs-CZ" sz="2000" dirty="0" smtClean="0"/>
              <a:t>; stress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Způsoby tvoření slov v lékařské terminologii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</TotalTime>
  <Words>66</Words>
  <Application>Microsoft Office PowerPoint</Application>
  <PresentationFormat>Předvádění na obrazovce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Shluk</vt:lpstr>
      <vt:lpstr>Způsoby tvoření slov v lékařské terminologii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Způsoby tvoření slov v lékařské terminologii</dc:title>
  <dc:creator>juklova</dc:creator>
  <cp:lastModifiedBy>juklova</cp:lastModifiedBy>
  <cp:revision>2</cp:revision>
  <dcterms:created xsi:type="dcterms:W3CDTF">2012-03-29T09:03:41Z</dcterms:created>
  <dcterms:modified xsi:type="dcterms:W3CDTF">2012-03-29T09:20:09Z</dcterms:modified>
</cp:coreProperties>
</file>