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56" r:id="rId2"/>
    <p:sldId id="27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76" r:id="rId11"/>
    <p:sldId id="277" r:id="rId12"/>
    <p:sldId id="279" r:id="rId13"/>
  </p:sldIdLst>
  <p:sldSz cx="9144000" cy="6858000" type="screen4x3"/>
  <p:notesSz cx="6858000" cy="9144000"/>
  <p:defaultTextStyle>
    <a:lvl1pPr marL="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cs-CZ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112" d="100"/>
          <a:sy n="112" d="100"/>
        </p:scale>
        <p:origin x="-15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radial6#1" loCatId="cycle" qsTypeId="urn:microsoft.com/office/officeart/2005/8/quickstyle/simple2#2" qsCatId="simple" csTypeId="urn:microsoft.com/office/officeart/2005/8/colors/accent1_2" csCatId="accent1" phldr="1"/>
      <dgm:spPr/>
      <dgm:t>
        <a:bodyPr/>
        <a:lstStyle>
          <a:extLst/>
        </a:lstStyle>
        <a:p>
          <a:endParaRPr lang="cs-CZ"/>
        </a:p>
      </dgm:t>
    </dgm:pt>
    <dgm:pt modelId="{F9A846BA-06FB-46AF-80ED-5EA0073A08FA}">
      <dgm:prSet phldrT="[Text]"/>
      <dgm:spPr/>
      <dgm:t>
        <a:bodyPr/>
        <a:lstStyle>
          <a:extLst/>
        </a:lstStyle>
        <a:p>
          <a:r>
            <a:rPr lang="cs-CZ" dirty="0"/>
            <a:t>Obchodní proces</a:t>
          </a:r>
        </a:p>
      </dgm:t>
    </dgm:pt>
    <dgm:pt modelId="{867140E2-327F-4343-AA77-39B40F758E20}" type="parTrans" cxnId="{E0A59ECF-A5D6-4165-81D6-37160CDE59E0}">
      <dgm:prSet/>
      <dgm:spPr/>
      <dgm:t>
        <a:bodyPr/>
        <a:lstStyle>
          <a:extLst/>
        </a:lstStyle>
        <a:p>
          <a:endParaRPr lang="cs-CZ"/>
        </a:p>
      </dgm:t>
    </dgm:pt>
    <dgm:pt modelId="{D054D334-137E-4116-BF8C-3B5A64D95A38}" type="sibTrans" cxnId="{E0A59ECF-A5D6-4165-81D6-37160CDE59E0}">
      <dgm:prSet/>
      <dgm:spPr/>
      <dgm:t>
        <a:bodyPr/>
        <a:lstStyle>
          <a:extLst/>
        </a:lstStyle>
        <a:p>
          <a:endParaRPr lang="cs-CZ"/>
        </a:p>
      </dgm:t>
    </dgm:pt>
    <dgm:pt modelId="{F158A836-9807-4BB5-96D7-55AAE48F5E54}">
      <dgm:prSet phldrT="[Text]"/>
      <dgm:spPr/>
      <dgm:t>
        <a:bodyPr/>
        <a:lstStyle>
          <a:extLst/>
        </a:lstStyle>
        <a:p>
          <a:r>
            <a:rPr lang="cs-CZ"/>
            <a:t>Provozovat</a:t>
          </a:r>
        </a:p>
      </dgm:t>
    </dgm:pt>
    <dgm:pt modelId="{558C0938-D0E9-4B08-AF25-06F808A3FD1D}" type="parTrans" cxnId="{5DEF2495-9985-44C6-8EDA-3F14AE904248}">
      <dgm:prSet/>
      <dgm:spPr/>
      <dgm:t>
        <a:bodyPr/>
        <a:lstStyle>
          <a:extLst/>
        </a:lstStyle>
        <a:p>
          <a:endParaRPr lang="cs-CZ"/>
        </a:p>
      </dgm:t>
    </dgm:pt>
    <dgm:pt modelId="{641FD4FB-DEB5-4BAD-8DE6-FF7449A706FD}" type="sibTrans" cxnId="{5DEF2495-9985-44C6-8EDA-3F14AE904248}">
      <dgm:prSet/>
      <dgm:spPr/>
      <dgm:t>
        <a:bodyPr/>
        <a:lstStyle>
          <a:extLst/>
        </a:lstStyle>
        <a:p>
          <a:endParaRPr lang="cs-CZ"/>
        </a:p>
      </dgm:t>
    </dgm:pt>
    <dgm:pt modelId="{1D5437B4-AE63-4725-B3BF-757CE9D3B51A}">
      <dgm:prSet phldrT="[Text]"/>
      <dgm:spPr/>
      <dgm:t>
        <a:bodyPr/>
        <a:lstStyle>
          <a:extLst/>
        </a:lstStyle>
        <a:p>
          <a:r>
            <a:rPr lang="cs-CZ"/>
            <a:t>Podpora</a:t>
          </a:r>
        </a:p>
      </dgm:t>
    </dgm:pt>
    <dgm:pt modelId="{EE3EA5B9-D085-48DC-A4C9-23E6FD27D486}" type="parTrans" cxnId="{1890C31B-6C5A-492A-B02D-6A7C8BDE111A}">
      <dgm:prSet/>
      <dgm:spPr/>
      <dgm:t>
        <a:bodyPr/>
        <a:lstStyle>
          <a:extLst/>
        </a:lstStyle>
        <a:p>
          <a:endParaRPr lang="cs-CZ"/>
        </a:p>
      </dgm:t>
    </dgm:pt>
    <dgm:pt modelId="{77151872-762C-4E0C-84E2-38FC583BA821}" type="sibTrans" cxnId="{1890C31B-6C5A-492A-B02D-6A7C8BDE111A}">
      <dgm:prSet/>
      <dgm:spPr/>
      <dgm:t>
        <a:bodyPr/>
        <a:lstStyle>
          <a:extLst/>
        </a:lstStyle>
        <a:p>
          <a:endParaRPr lang="cs-CZ"/>
        </a:p>
      </dgm:t>
    </dgm:pt>
    <dgm:pt modelId="{F4DD7773-E0F0-4CA0-AE12-39FE24E2D38B}">
      <dgm:prSet phldrT="[Text]"/>
      <dgm:spPr/>
      <dgm:t>
        <a:bodyPr/>
        <a:lstStyle>
          <a:extLst/>
        </a:lstStyle>
        <a:p>
          <a:r>
            <a:rPr lang="cs-CZ"/>
            <a:t>Optimalizovat</a:t>
          </a:r>
        </a:p>
      </dgm:t>
    </dgm:pt>
    <dgm:pt modelId="{5EB1A185-9242-4C2E-BC90-611B22CE7796}" type="parTrans" cxnId="{71F9C174-A9A7-4C4B-82AD-F0A584F94B69}">
      <dgm:prSet/>
      <dgm:spPr/>
      <dgm:t>
        <a:bodyPr/>
        <a:lstStyle>
          <a:extLst/>
        </a:lstStyle>
        <a:p>
          <a:endParaRPr lang="cs-CZ"/>
        </a:p>
      </dgm:t>
    </dgm:pt>
    <dgm:pt modelId="{BDF0DF6A-C77C-48ED-8BA1-44B4EE5AE580}" type="sibTrans" cxnId="{71F9C174-A9A7-4C4B-82AD-F0A584F94B69}">
      <dgm:prSet/>
      <dgm:spPr/>
      <dgm:t>
        <a:bodyPr/>
        <a:lstStyle>
          <a:extLst/>
        </a:lstStyle>
        <a:p>
          <a:endParaRPr lang="cs-CZ"/>
        </a:p>
      </dgm:t>
    </dgm:pt>
    <dgm:pt modelId="{E7099059-3858-4031-AA26-70F1AE740B29}">
      <dgm:prSet phldrT="[Text]"/>
      <dgm:spPr/>
      <dgm:t>
        <a:bodyPr/>
        <a:lstStyle>
          <a:extLst/>
        </a:lstStyle>
        <a:p>
          <a:r>
            <a:rPr lang="cs-CZ"/>
            <a:t>Změnit</a:t>
          </a:r>
        </a:p>
      </dgm:t>
    </dgm:pt>
    <dgm:pt modelId="{2AD9F856-1FCF-4306-9F3B-5565B9795A99}" type="parTrans" cxnId="{C6BE03DB-B2D6-41F0-AD77-FF31B62F1DBE}">
      <dgm:prSet/>
      <dgm:spPr/>
      <dgm:t>
        <a:bodyPr/>
        <a:lstStyle>
          <a:extLst/>
        </a:lstStyle>
        <a:p>
          <a:endParaRPr lang="cs-CZ"/>
        </a:p>
      </dgm:t>
    </dgm:pt>
    <dgm:pt modelId="{05C988DA-E2F2-414D-AFF5-AF61883FBE3F}" type="sibTrans" cxnId="{C6BE03DB-B2D6-41F0-AD77-FF31B62F1DBE}">
      <dgm:prSet/>
      <dgm:spPr/>
      <dgm:t>
        <a:bodyPr/>
        <a:lstStyle>
          <a:extLst/>
        </a:lstStyle>
        <a:p>
          <a:endParaRPr lang="cs-CZ"/>
        </a:p>
      </dgm:t>
    </dgm:pt>
    <dgm:pt modelId="{3D4D4D43-95D2-4C91-B240-78430E6218B9}" type="pres">
      <dgm:prSet presAssocID="{105D35E0-9A5D-4EB8-8A48-4ED52D2D6E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71A7CAA9-318E-4CBA-B98D-2203DED9FB9C}" type="pres">
      <dgm:prSet presAssocID="{F9A846BA-06FB-46AF-80ED-5EA0073A08FA}" presName="centerShape" presStyleLbl="node0" presStyleIdx="0" presStyleCnt="1"/>
      <dgm:spPr/>
      <dgm:t>
        <a:bodyPr/>
        <a:lstStyle>
          <a:extLst/>
        </a:lstStyle>
        <a:p>
          <a:endParaRPr lang="cs-CZ"/>
        </a:p>
      </dgm:t>
    </dgm:pt>
    <dgm:pt modelId="{86A79D0C-7F5D-4218-89BF-C121023B74AE}" type="pres">
      <dgm:prSet presAssocID="{F158A836-9807-4BB5-96D7-55AAE48F5E54}" presName="node" presStyleLbl="node1" presStyleIdx="0" presStyleCnt="4">
        <dgm:presLayoutVars>
          <dgm:bulletEnabled val="1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5C76BEFB-CE8E-4F7E-8C47-F622A6CFDEBF}" type="pres">
      <dgm:prSet presAssocID="{F158A836-9807-4BB5-96D7-55AAE48F5E54}" presName="dummy" presStyleCnt="0"/>
      <dgm:spPr/>
      <dgm:t>
        <a:bodyPr/>
        <a:lstStyle>
          <a:extLst/>
        </a:lstStyle>
        <a:p>
          <a:endParaRPr lang="cs-CZ"/>
        </a:p>
      </dgm:t>
    </dgm:pt>
    <dgm:pt modelId="{7E8FCA14-6E35-4D86-8774-9DEBE17A0AD0}" type="pres">
      <dgm:prSet presAssocID="{641FD4FB-DEB5-4BAD-8DE6-FF7449A706FD}" presName="sibTrans" presStyleLbl="sibTrans2D1" presStyleIdx="0" presStyleCnt="4"/>
      <dgm:spPr/>
      <dgm:t>
        <a:bodyPr/>
        <a:lstStyle>
          <a:extLst/>
        </a:lstStyle>
        <a:p>
          <a:endParaRPr lang="cs-CZ"/>
        </a:p>
      </dgm:t>
    </dgm:pt>
    <dgm:pt modelId="{D8152D92-BBFE-427B-BBE4-CDB00C1C8220}" type="pres">
      <dgm:prSet presAssocID="{1D5437B4-AE63-4725-B3BF-757CE9D3B51A}" presName="node" presStyleLbl="node1" presStyleIdx="1" presStyleCnt="4">
        <dgm:presLayoutVars>
          <dgm:bulletEnabled val="1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AC9C7443-8962-4A19-AB09-8A666B45BAE2}" type="pres">
      <dgm:prSet presAssocID="{1D5437B4-AE63-4725-B3BF-757CE9D3B51A}" presName="dummy" presStyleCnt="0"/>
      <dgm:spPr/>
      <dgm:t>
        <a:bodyPr/>
        <a:lstStyle>
          <a:extLst/>
        </a:lstStyle>
        <a:p>
          <a:endParaRPr lang="cs-CZ"/>
        </a:p>
      </dgm:t>
    </dgm:pt>
    <dgm:pt modelId="{C2A2C01E-986B-4BE3-994F-EB2FBE9759A5}" type="pres">
      <dgm:prSet presAssocID="{77151872-762C-4E0C-84E2-38FC583BA821}" presName="sibTrans" presStyleLbl="sibTrans2D1" presStyleIdx="1" presStyleCnt="4"/>
      <dgm:spPr/>
      <dgm:t>
        <a:bodyPr/>
        <a:lstStyle>
          <a:extLst/>
        </a:lstStyle>
        <a:p>
          <a:endParaRPr lang="cs-CZ"/>
        </a:p>
      </dgm:t>
    </dgm:pt>
    <dgm:pt modelId="{6996B73F-0E51-4C9A-A0AE-6248F2123DF8}" type="pres">
      <dgm:prSet presAssocID="{F4DD7773-E0F0-4CA0-AE12-39FE24E2D38B}" presName="node" presStyleLbl="node1" presStyleIdx="2" presStyleCnt="4">
        <dgm:presLayoutVars>
          <dgm:bulletEnabled val="1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67D23CC5-1A27-4FA3-BCC5-634AEC7B868B}" type="pres">
      <dgm:prSet presAssocID="{F4DD7773-E0F0-4CA0-AE12-39FE24E2D38B}" presName="dummy" presStyleCnt="0"/>
      <dgm:spPr/>
      <dgm:t>
        <a:bodyPr/>
        <a:lstStyle>
          <a:extLst/>
        </a:lstStyle>
        <a:p>
          <a:endParaRPr lang="cs-CZ"/>
        </a:p>
      </dgm:t>
    </dgm:pt>
    <dgm:pt modelId="{FCA927B1-9AE4-4F40-8207-CA74D0D24071}" type="pres">
      <dgm:prSet presAssocID="{BDF0DF6A-C77C-48ED-8BA1-44B4EE5AE580}" presName="sibTrans" presStyleLbl="sibTrans2D1" presStyleIdx="2" presStyleCnt="4"/>
      <dgm:spPr/>
      <dgm:t>
        <a:bodyPr/>
        <a:lstStyle>
          <a:extLst/>
        </a:lstStyle>
        <a:p>
          <a:endParaRPr lang="cs-CZ"/>
        </a:p>
      </dgm:t>
    </dgm:pt>
    <dgm:pt modelId="{FCCDFD5F-7039-438F-B4A9-7649B01ACAF8}" type="pres">
      <dgm:prSet presAssocID="{E7099059-3858-4031-AA26-70F1AE740B29}" presName="node" presStyleLbl="node1" presStyleIdx="3" presStyleCnt="4">
        <dgm:presLayoutVars>
          <dgm:bulletEnabled val="1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96B04D3E-CA34-4F0B-809E-9EAE2E97399A}" type="pres">
      <dgm:prSet presAssocID="{E7099059-3858-4031-AA26-70F1AE740B29}" presName="dummy" presStyleCnt="0"/>
      <dgm:spPr/>
      <dgm:t>
        <a:bodyPr/>
        <a:lstStyle>
          <a:extLst/>
        </a:lstStyle>
        <a:p>
          <a:endParaRPr lang="cs-CZ"/>
        </a:p>
      </dgm:t>
    </dgm:pt>
    <dgm:pt modelId="{772C5452-3B19-4BA4-99E2-C91FFF1629B3}" type="pres">
      <dgm:prSet presAssocID="{05C988DA-E2F2-414D-AFF5-AF61883FBE3F}" presName="sibTrans" presStyleLbl="sibTrans2D1" presStyleIdx="3" presStyleCnt="4"/>
      <dgm:spPr/>
      <dgm:t>
        <a:bodyPr/>
        <a:lstStyle>
          <a:extLst/>
        </a:lstStyle>
        <a:p>
          <a:endParaRPr lang="cs-CZ"/>
        </a:p>
      </dgm:t>
    </dgm:pt>
  </dgm:ptLst>
  <dgm:cxnLst>
    <dgm:cxn modelId="{CA1BF306-CE1A-49EB-BBD7-7D89974D88AF}" type="presOf" srcId="{F9A846BA-06FB-46AF-80ED-5EA0073A08FA}" destId="{71A7CAA9-318E-4CBA-B98D-2203DED9FB9C}" srcOrd="0" destOrd="0" presId="urn:microsoft.com/office/officeart/2005/8/layout/radial6#1"/>
    <dgm:cxn modelId="{03E70040-8793-4481-AA99-5A593E5DE8B8}" type="presOf" srcId="{F4DD7773-E0F0-4CA0-AE12-39FE24E2D38B}" destId="{6996B73F-0E51-4C9A-A0AE-6248F2123DF8}" srcOrd="0" destOrd="0" presId="urn:microsoft.com/office/officeart/2005/8/layout/radial6#1"/>
    <dgm:cxn modelId="{BE88EE10-E4CE-4B96-94B3-ABA6A3D2711E}" type="presOf" srcId="{105D35E0-9A5D-4EB8-8A48-4ED52D2D6EAC}" destId="{3D4D4D43-95D2-4C91-B240-78430E6218B9}" srcOrd="0" destOrd="0" presId="urn:microsoft.com/office/officeart/2005/8/layout/radial6#1"/>
    <dgm:cxn modelId="{1D279B7D-C519-48C8-A7DC-585827609D73}" type="presOf" srcId="{1D5437B4-AE63-4725-B3BF-757CE9D3B51A}" destId="{D8152D92-BBFE-427B-BBE4-CDB00C1C8220}" srcOrd="0" destOrd="0" presId="urn:microsoft.com/office/officeart/2005/8/layout/radial6#1"/>
    <dgm:cxn modelId="{71F9C174-A9A7-4C4B-82AD-F0A584F94B69}" srcId="{F9A846BA-06FB-46AF-80ED-5EA0073A08FA}" destId="{F4DD7773-E0F0-4CA0-AE12-39FE24E2D38B}" srcOrd="2" destOrd="0" parTransId="{5EB1A185-9242-4C2E-BC90-611B22CE7796}" sibTransId="{BDF0DF6A-C77C-48ED-8BA1-44B4EE5AE580}"/>
    <dgm:cxn modelId="{E0A59ECF-A5D6-4165-81D6-37160CDE59E0}" srcId="{105D35E0-9A5D-4EB8-8A48-4ED52D2D6EAC}" destId="{F9A846BA-06FB-46AF-80ED-5EA0073A08FA}" srcOrd="0" destOrd="0" parTransId="{867140E2-327F-4343-AA77-39B40F758E20}" sibTransId="{D054D334-137E-4116-BF8C-3B5A64D95A38}"/>
    <dgm:cxn modelId="{43BD8369-C2C2-4FB2-8BEA-2FFDCFF5E0EF}" type="presOf" srcId="{F158A836-9807-4BB5-96D7-55AAE48F5E54}" destId="{86A79D0C-7F5D-4218-89BF-C121023B74AE}" srcOrd="0" destOrd="0" presId="urn:microsoft.com/office/officeart/2005/8/layout/radial6#1"/>
    <dgm:cxn modelId="{5DEF2495-9985-44C6-8EDA-3F14AE904248}" srcId="{F9A846BA-06FB-46AF-80ED-5EA0073A08FA}" destId="{F158A836-9807-4BB5-96D7-55AAE48F5E54}" srcOrd="0" destOrd="0" parTransId="{558C0938-D0E9-4B08-AF25-06F808A3FD1D}" sibTransId="{641FD4FB-DEB5-4BAD-8DE6-FF7449A706FD}"/>
    <dgm:cxn modelId="{DEB53878-78E4-4DE9-88C6-ADD0BB8DC18F}" type="presOf" srcId="{05C988DA-E2F2-414D-AFF5-AF61883FBE3F}" destId="{772C5452-3B19-4BA4-99E2-C91FFF1629B3}" srcOrd="0" destOrd="0" presId="urn:microsoft.com/office/officeart/2005/8/layout/radial6#1"/>
    <dgm:cxn modelId="{3D9ECCED-44B9-449F-A492-D06F559DC12B}" type="presOf" srcId="{641FD4FB-DEB5-4BAD-8DE6-FF7449A706FD}" destId="{7E8FCA14-6E35-4D86-8774-9DEBE17A0AD0}" srcOrd="0" destOrd="0" presId="urn:microsoft.com/office/officeart/2005/8/layout/radial6#1"/>
    <dgm:cxn modelId="{C6BE03DB-B2D6-41F0-AD77-FF31B62F1DBE}" srcId="{F9A846BA-06FB-46AF-80ED-5EA0073A08FA}" destId="{E7099059-3858-4031-AA26-70F1AE740B29}" srcOrd="3" destOrd="0" parTransId="{2AD9F856-1FCF-4306-9F3B-5565B9795A99}" sibTransId="{05C988DA-E2F2-414D-AFF5-AF61883FBE3F}"/>
    <dgm:cxn modelId="{1890C31B-6C5A-492A-B02D-6A7C8BDE111A}" srcId="{F9A846BA-06FB-46AF-80ED-5EA0073A08FA}" destId="{1D5437B4-AE63-4725-B3BF-757CE9D3B51A}" srcOrd="1" destOrd="0" parTransId="{EE3EA5B9-D085-48DC-A4C9-23E6FD27D486}" sibTransId="{77151872-762C-4E0C-84E2-38FC583BA821}"/>
    <dgm:cxn modelId="{63F8742A-0039-43EF-AB86-3D2178852261}" type="presOf" srcId="{77151872-762C-4E0C-84E2-38FC583BA821}" destId="{C2A2C01E-986B-4BE3-994F-EB2FBE9759A5}" srcOrd="0" destOrd="0" presId="urn:microsoft.com/office/officeart/2005/8/layout/radial6#1"/>
    <dgm:cxn modelId="{64690233-ECD6-42A7-9629-927DA38F32F3}" type="presOf" srcId="{E7099059-3858-4031-AA26-70F1AE740B29}" destId="{FCCDFD5F-7039-438F-B4A9-7649B01ACAF8}" srcOrd="0" destOrd="0" presId="urn:microsoft.com/office/officeart/2005/8/layout/radial6#1"/>
    <dgm:cxn modelId="{A8436A01-8DDC-4A58-8AE3-C3E5C99FF48B}" type="presOf" srcId="{BDF0DF6A-C77C-48ED-8BA1-44B4EE5AE580}" destId="{FCA927B1-9AE4-4F40-8207-CA74D0D24071}" srcOrd="0" destOrd="0" presId="urn:microsoft.com/office/officeart/2005/8/layout/radial6#1"/>
    <dgm:cxn modelId="{9F5EDD15-5D80-4210-AAFD-47D7F85AC135}" type="presParOf" srcId="{3D4D4D43-95D2-4C91-B240-78430E6218B9}" destId="{71A7CAA9-318E-4CBA-B98D-2203DED9FB9C}" srcOrd="0" destOrd="0" presId="urn:microsoft.com/office/officeart/2005/8/layout/radial6#1"/>
    <dgm:cxn modelId="{290D8ED3-B15C-41F6-8B50-C5CB18D9E85B}" type="presParOf" srcId="{3D4D4D43-95D2-4C91-B240-78430E6218B9}" destId="{86A79D0C-7F5D-4218-89BF-C121023B74AE}" srcOrd="1" destOrd="0" presId="urn:microsoft.com/office/officeart/2005/8/layout/radial6#1"/>
    <dgm:cxn modelId="{B20E0B26-D84C-4A2B-B933-E5C9DE7E4E79}" type="presParOf" srcId="{3D4D4D43-95D2-4C91-B240-78430E6218B9}" destId="{5C76BEFB-CE8E-4F7E-8C47-F622A6CFDEBF}" srcOrd="2" destOrd="0" presId="urn:microsoft.com/office/officeart/2005/8/layout/radial6#1"/>
    <dgm:cxn modelId="{FB50C33C-AC8E-4A61-8B2D-CC5204870DA7}" type="presParOf" srcId="{3D4D4D43-95D2-4C91-B240-78430E6218B9}" destId="{7E8FCA14-6E35-4D86-8774-9DEBE17A0AD0}" srcOrd="3" destOrd="0" presId="urn:microsoft.com/office/officeart/2005/8/layout/radial6#1"/>
    <dgm:cxn modelId="{FDD24B1C-3DA7-44EC-937F-A1F0C7008279}" type="presParOf" srcId="{3D4D4D43-95D2-4C91-B240-78430E6218B9}" destId="{D8152D92-BBFE-427B-BBE4-CDB00C1C8220}" srcOrd="4" destOrd="0" presId="urn:microsoft.com/office/officeart/2005/8/layout/radial6#1"/>
    <dgm:cxn modelId="{ED29ACF5-94BC-4C63-AACB-706CB587D4EB}" type="presParOf" srcId="{3D4D4D43-95D2-4C91-B240-78430E6218B9}" destId="{AC9C7443-8962-4A19-AB09-8A666B45BAE2}" srcOrd="5" destOrd="0" presId="urn:microsoft.com/office/officeart/2005/8/layout/radial6#1"/>
    <dgm:cxn modelId="{AC48F25B-A648-4A69-8CEF-F29AFE2CFA2A}" type="presParOf" srcId="{3D4D4D43-95D2-4C91-B240-78430E6218B9}" destId="{C2A2C01E-986B-4BE3-994F-EB2FBE9759A5}" srcOrd="6" destOrd="0" presId="urn:microsoft.com/office/officeart/2005/8/layout/radial6#1"/>
    <dgm:cxn modelId="{384108EB-7221-47B8-81CE-6AA6CD1664D6}" type="presParOf" srcId="{3D4D4D43-95D2-4C91-B240-78430E6218B9}" destId="{6996B73F-0E51-4C9A-A0AE-6248F2123DF8}" srcOrd="7" destOrd="0" presId="urn:microsoft.com/office/officeart/2005/8/layout/radial6#1"/>
    <dgm:cxn modelId="{ABE93CDB-48DD-4070-96E4-7F924EFE4C84}" type="presParOf" srcId="{3D4D4D43-95D2-4C91-B240-78430E6218B9}" destId="{67D23CC5-1A27-4FA3-BCC5-634AEC7B868B}" srcOrd="8" destOrd="0" presId="urn:microsoft.com/office/officeart/2005/8/layout/radial6#1"/>
    <dgm:cxn modelId="{BB793B38-5C25-4A41-B39A-0C907D368A3B}" type="presParOf" srcId="{3D4D4D43-95D2-4C91-B240-78430E6218B9}" destId="{FCA927B1-9AE4-4F40-8207-CA74D0D24071}" srcOrd="9" destOrd="0" presId="urn:microsoft.com/office/officeart/2005/8/layout/radial6#1"/>
    <dgm:cxn modelId="{AA6ABCCD-8C50-4755-82FA-4741C1861C7A}" type="presParOf" srcId="{3D4D4D43-95D2-4C91-B240-78430E6218B9}" destId="{FCCDFD5F-7039-438F-B4A9-7649B01ACAF8}" srcOrd="10" destOrd="0" presId="urn:microsoft.com/office/officeart/2005/8/layout/radial6#1"/>
    <dgm:cxn modelId="{00FE5B19-B31A-4D24-915A-02BB96EC7FAC}" type="presParOf" srcId="{3D4D4D43-95D2-4C91-B240-78430E6218B9}" destId="{96B04D3E-CA34-4F0B-809E-9EAE2E97399A}" srcOrd="11" destOrd="0" presId="urn:microsoft.com/office/officeart/2005/8/layout/radial6#1"/>
    <dgm:cxn modelId="{13A9E2F9-63E4-46A2-8C1E-A0740C5BB527}" type="presParOf" srcId="{3D4D4D43-95D2-4C91-B240-78430E6218B9}" destId="{772C5452-3B19-4BA4-99E2-C91FFF1629B3}" srcOrd="12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hierarchy4#2" loCatId="hierarchy" qsTypeId="urn:microsoft.com/office/officeart/2005/8/quickstyle/3d5#1" qsCatId="3D" csTypeId="urn:microsoft.com/office/officeart/2005/8/colors/colorful1" csCatId="colorful" phldr="1"/>
      <dgm:spPr/>
      <dgm:t>
        <a:bodyPr/>
        <a:lstStyle>
          <a:extLst/>
        </a:lstStyle>
        <a:p>
          <a:endParaRPr lang="cs-CZ"/>
        </a:p>
      </dgm:t>
    </dgm:pt>
    <dgm:pt modelId="{F9A846BA-06FB-46AF-80ED-5EA0073A08FA}">
      <dgm:prSet phldrT="[Text]"/>
      <dgm:spPr/>
      <dgm:t>
        <a:bodyPr/>
        <a:lstStyle>
          <a:extLst/>
        </a:lstStyle>
        <a:p>
          <a:r>
            <a:rPr lang="cs-CZ" dirty="0"/>
            <a:t>Obchodní proces</a:t>
          </a:r>
        </a:p>
      </dgm:t>
    </dgm:pt>
    <dgm:pt modelId="{867140E2-327F-4343-AA77-39B40F758E20}" type="parTrans" cxnId="{E0A59ECF-A5D6-4165-81D6-37160CDE59E0}">
      <dgm:prSet/>
      <dgm:spPr/>
      <dgm:t>
        <a:bodyPr/>
        <a:lstStyle>
          <a:extLst/>
        </a:lstStyle>
        <a:p>
          <a:endParaRPr lang="cs-CZ"/>
        </a:p>
      </dgm:t>
    </dgm:pt>
    <dgm:pt modelId="{D054D334-137E-4116-BF8C-3B5A64D95A38}" type="sibTrans" cxnId="{E0A59ECF-A5D6-4165-81D6-37160CDE59E0}">
      <dgm:prSet/>
      <dgm:spPr/>
      <dgm:t>
        <a:bodyPr/>
        <a:lstStyle>
          <a:extLst/>
        </a:lstStyle>
        <a:p>
          <a:endParaRPr lang="cs-CZ"/>
        </a:p>
      </dgm:t>
    </dgm:pt>
    <dgm:pt modelId="{F158A836-9807-4BB5-96D7-55AAE48F5E54}">
      <dgm:prSet phldrT="[Text]"/>
      <dgm:spPr/>
      <dgm:t>
        <a:bodyPr/>
        <a:lstStyle>
          <a:extLst/>
        </a:lstStyle>
        <a:p>
          <a:r>
            <a:rPr lang="cs-CZ" dirty="0"/>
            <a:t>Provozovat</a:t>
          </a:r>
        </a:p>
      </dgm:t>
    </dgm:pt>
    <dgm:pt modelId="{558C0938-D0E9-4B08-AF25-06F808A3FD1D}" type="parTrans" cxnId="{5DEF2495-9985-44C6-8EDA-3F14AE904248}">
      <dgm:prSet/>
      <dgm:spPr/>
      <dgm:t>
        <a:bodyPr/>
        <a:lstStyle>
          <a:extLst/>
        </a:lstStyle>
        <a:p>
          <a:endParaRPr lang="cs-CZ"/>
        </a:p>
      </dgm:t>
    </dgm:pt>
    <dgm:pt modelId="{641FD4FB-DEB5-4BAD-8DE6-FF7449A706FD}" type="sibTrans" cxnId="{5DEF2495-9985-44C6-8EDA-3F14AE904248}">
      <dgm:prSet/>
      <dgm:spPr/>
      <dgm:t>
        <a:bodyPr/>
        <a:lstStyle>
          <a:extLst/>
        </a:lstStyle>
        <a:p>
          <a:endParaRPr lang="cs-CZ"/>
        </a:p>
      </dgm:t>
    </dgm:pt>
    <dgm:pt modelId="{1D5437B4-AE63-4725-B3BF-757CE9D3B51A}">
      <dgm:prSet phldrT="[Text]"/>
      <dgm:spPr/>
      <dgm:t>
        <a:bodyPr/>
        <a:lstStyle>
          <a:extLst/>
        </a:lstStyle>
        <a:p>
          <a:r>
            <a:rPr lang="cs-CZ"/>
            <a:t>Podpora</a:t>
          </a:r>
        </a:p>
      </dgm:t>
    </dgm:pt>
    <dgm:pt modelId="{EE3EA5B9-D085-48DC-A4C9-23E6FD27D486}" type="parTrans" cxnId="{1890C31B-6C5A-492A-B02D-6A7C8BDE111A}">
      <dgm:prSet/>
      <dgm:spPr/>
      <dgm:t>
        <a:bodyPr/>
        <a:lstStyle>
          <a:extLst/>
        </a:lstStyle>
        <a:p>
          <a:endParaRPr lang="cs-CZ"/>
        </a:p>
      </dgm:t>
    </dgm:pt>
    <dgm:pt modelId="{77151872-762C-4E0C-84E2-38FC583BA821}" type="sibTrans" cxnId="{1890C31B-6C5A-492A-B02D-6A7C8BDE111A}">
      <dgm:prSet/>
      <dgm:spPr/>
      <dgm:t>
        <a:bodyPr/>
        <a:lstStyle>
          <a:extLst/>
        </a:lstStyle>
        <a:p>
          <a:endParaRPr lang="cs-CZ"/>
        </a:p>
      </dgm:t>
    </dgm:pt>
    <dgm:pt modelId="{F4DD7773-E0F0-4CA0-AE12-39FE24E2D38B}">
      <dgm:prSet phldrT="[Text]"/>
      <dgm:spPr/>
      <dgm:t>
        <a:bodyPr/>
        <a:lstStyle>
          <a:extLst/>
        </a:lstStyle>
        <a:p>
          <a:r>
            <a:rPr lang="cs-CZ"/>
            <a:t>Optimalizovat</a:t>
          </a:r>
        </a:p>
      </dgm:t>
    </dgm:pt>
    <dgm:pt modelId="{5EB1A185-9242-4C2E-BC90-611B22CE7796}" type="parTrans" cxnId="{71F9C174-A9A7-4C4B-82AD-F0A584F94B69}">
      <dgm:prSet/>
      <dgm:spPr/>
      <dgm:t>
        <a:bodyPr/>
        <a:lstStyle>
          <a:extLst/>
        </a:lstStyle>
        <a:p>
          <a:endParaRPr lang="cs-CZ"/>
        </a:p>
      </dgm:t>
    </dgm:pt>
    <dgm:pt modelId="{BDF0DF6A-C77C-48ED-8BA1-44B4EE5AE580}" type="sibTrans" cxnId="{71F9C174-A9A7-4C4B-82AD-F0A584F94B69}">
      <dgm:prSet/>
      <dgm:spPr/>
      <dgm:t>
        <a:bodyPr/>
        <a:lstStyle>
          <a:extLst/>
        </a:lstStyle>
        <a:p>
          <a:endParaRPr lang="cs-CZ"/>
        </a:p>
      </dgm:t>
    </dgm:pt>
    <dgm:pt modelId="{E7099059-3858-4031-AA26-70F1AE740B29}">
      <dgm:prSet phldrT="[Text]"/>
      <dgm:spPr/>
      <dgm:t>
        <a:bodyPr/>
        <a:lstStyle>
          <a:extLst/>
        </a:lstStyle>
        <a:p>
          <a:r>
            <a:rPr lang="cs-CZ" dirty="0"/>
            <a:t>Změnit</a:t>
          </a:r>
        </a:p>
      </dgm:t>
    </dgm:pt>
    <dgm:pt modelId="{2AD9F856-1FCF-4306-9F3B-5565B9795A99}" type="parTrans" cxnId="{C6BE03DB-B2D6-41F0-AD77-FF31B62F1DBE}">
      <dgm:prSet/>
      <dgm:spPr/>
      <dgm:t>
        <a:bodyPr/>
        <a:lstStyle>
          <a:extLst/>
        </a:lstStyle>
        <a:p>
          <a:endParaRPr lang="cs-CZ"/>
        </a:p>
      </dgm:t>
    </dgm:pt>
    <dgm:pt modelId="{05C988DA-E2F2-414D-AFF5-AF61883FBE3F}" type="sibTrans" cxnId="{C6BE03DB-B2D6-41F0-AD77-FF31B62F1DBE}">
      <dgm:prSet/>
      <dgm:spPr/>
      <dgm:t>
        <a:bodyPr/>
        <a:lstStyle>
          <a:extLst/>
        </a:lstStyle>
        <a:p>
          <a:endParaRPr lang="cs-CZ"/>
        </a:p>
      </dgm:t>
    </dgm:pt>
    <dgm:pt modelId="{31F49077-DBE9-44A1-A1DC-E5B1FCF7A0AB}" type="pres">
      <dgm:prSet presAssocID="{105D35E0-9A5D-4EB8-8A48-4ED52D2D6EA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C18E4812-C36C-4299-A23F-F302133DE763}" type="pres">
      <dgm:prSet presAssocID="{F9A846BA-06FB-46AF-80ED-5EA0073A08FA}" presName="vertOne" presStyleCnt="0"/>
      <dgm:spPr/>
      <dgm:t>
        <a:bodyPr/>
        <a:lstStyle>
          <a:extLst/>
        </a:lstStyle>
        <a:p>
          <a:endParaRPr lang="cs-CZ"/>
        </a:p>
      </dgm:t>
    </dgm:pt>
    <dgm:pt modelId="{C09C4BAB-D6A7-468D-B07E-BB5310B681B1}" type="pres">
      <dgm:prSet presAssocID="{F9A846BA-06FB-46AF-80ED-5EA0073A08FA}" presName="txOne" presStyleLbl="node0" presStyleIdx="0" presStyleCnt="1" custLinFactY="20971" custLinFactNeighborX="790" custLinFactNeighborY="100000">
        <dgm:presLayoutVars>
          <dgm:chPref val="3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18A19349-6365-47F8-835F-0C81437E72A0}" type="pres">
      <dgm:prSet presAssocID="{F9A846BA-06FB-46AF-80ED-5EA0073A08FA}" presName="parTransOne" presStyleCnt="0"/>
      <dgm:spPr/>
      <dgm:t>
        <a:bodyPr/>
        <a:lstStyle>
          <a:extLst/>
        </a:lstStyle>
        <a:p>
          <a:endParaRPr lang="cs-CZ"/>
        </a:p>
      </dgm:t>
    </dgm:pt>
    <dgm:pt modelId="{C5AC6143-59D1-4B00-BB54-9411E2A2B7A8}" type="pres">
      <dgm:prSet presAssocID="{F9A846BA-06FB-46AF-80ED-5EA0073A08FA}" presName="horzOne" presStyleCnt="0"/>
      <dgm:spPr/>
      <dgm:t>
        <a:bodyPr/>
        <a:lstStyle>
          <a:extLst/>
        </a:lstStyle>
        <a:p>
          <a:endParaRPr lang="cs-CZ"/>
        </a:p>
      </dgm:t>
    </dgm:pt>
    <dgm:pt modelId="{4A9763C1-EDA1-45C9-8C0D-0D8BCFBFE4CE}" type="pres">
      <dgm:prSet presAssocID="{F158A836-9807-4BB5-96D7-55AAE48F5E54}" presName="vertTwo" presStyleCnt="0"/>
      <dgm:spPr/>
      <dgm:t>
        <a:bodyPr/>
        <a:lstStyle>
          <a:extLst/>
        </a:lstStyle>
        <a:p>
          <a:endParaRPr lang="cs-CZ"/>
        </a:p>
      </dgm:t>
    </dgm:pt>
    <dgm:pt modelId="{65D17466-8AE6-4EF6-80A3-4A2D022A1AF2}" type="pres">
      <dgm:prSet presAssocID="{F158A836-9807-4BB5-96D7-55AAE48F5E54}" presName="txTwo" presStyleLbl="node2" presStyleIdx="0" presStyleCnt="4" custLinFactY="24654" custLinFactNeighborX="-21047" custLinFactNeighborY="100000">
        <dgm:presLayoutVars>
          <dgm:chPref val="3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43B90D46-2F30-46ED-8AD5-00925FB7223A}" type="pres">
      <dgm:prSet presAssocID="{F158A836-9807-4BB5-96D7-55AAE48F5E54}" presName="parTransTwo" presStyleCnt="0"/>
      <dgm:spPr/>
      <dgm:t>
        <a:bodyPr/>
        <a:lstStyle>
          <a:extLst/>
        </a:lstStyle>
        <a:p>
          <a:endParaRPr lang="cs-CZ"/>
        </a:p>
      </dgm:t>
    </dgm:pt>
    <dgm:pt modelId="{5265AFDA-E228-4DDC-9FDB-99B5739E8799}" type="pres">
      <dgm:prSet presAssocID="{F158A836-9807-4BB5-96D7-55AAE48F5E54}" presName="horzTwo" presStyleCnt="0"/>
      <dgm:spPr/>
      <dgm:t>
        <a:bodyPr/>
        <a:lstStyle>
          <a:extLst/>
        </a:lstStyle>
        <a:p>
          <a:endParaRPr lang="cs-CZ"/>
        </a:p>
      </dgm:t>
    </dgm:pt>
    <dgm:pt modelId="{34141CC7-894D-4C91-ABB5-790C952BBCF1}" type="pres">
      <dgm:prSet presAssocID="{641FD4FB-DEB5-4BAD-8DE6-FF7449A706FD}" presName="sibSpaceTwo" presStyleCnt="0"/>
      <dgm:spPr/>
      <dgm:t>
        <a:bodyPr/>
        <a:lstStyle>
          <a:extLst/>
        </a:lstStyle>
        <a:p>
          <a:endParaRPr lang="cs-CZ"/>
        </a:p>
      </dgm:t>
    </dgm:pt>
    <dgm:pt modelId="{4DBD85E0-526A-433E-AA20-844244992F90}" type="pres">
      <dgm:prSet presAssocID="{1D5437B4-AE63-4725-B3BF-757CE9D3B51A}" presName="vertTwo" presStyleCnt="0"/>
      <dgm:spPr/>
      <dgm:t>
        <a:bodyPr/>
        <a:lstStyle>
          <a:extLst/>
        </a:lstStyle>
        <a:p>
          <a:endParaRPr lang="cs-CZ"/>
        </a:p>
      </dgm:t>
    </dgm:pt>
    <dgm:pt modelId="{D1C32F7D-B459-45E7-8599-1C37444288A4}" type="pres">
      <dgm:prSet presAssocID="{1D5437B4-AE63-4725-B3BF-757CE9D3B51A}" presName="txTwo" presStyleLbl="node2" presStyleIdx="1" presStyleCnt="4" custLinFactY="3337" custLinFactNeighborX="-2888" custLinFactNeighborY="100000">
        <dgm:presLayoutVars>
          <dgm:chPref val="3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5D2D5C49-3FCA-409B-A2C5-D92FC98F2CAA}" type="pres">
      <dgm:prSet presAssocID="{1D5437B4-AE63-4725-B3BF-757CE9D3B51A}" presName="parTransTwo" presStyleCnt="0"/>
      <dgm:spPr/>
      <dgm:t>
        <a:bodyPr/>
        <a:lstStyle>
          <a:extLst/>
        </a:lstStyle>
        <a:p>
          <a:endParaRPr lang="cs-CZ"/>
        </a:p>
      </dgm:t>
    </dgm:pt>
    <dgm:pt modelId="{626C0D09-BFC6-4CE1-B7D1-362C534ADE8D}" type="pres">
      <dgm:prSet presAssocID="{1D5437B4-AE63-4725-B3BF-757CE9D3B51A}" presName="horzTwo" presStyleCnt="0"/>
      <dgm:spPr/>
      <dgm:t>
        <a:bodyPr/>
        <a:lstStyle>
          <a:extLst/>
        </a:lstStyle>
        <a:p>
          <a:endParaRPr lang="cs-CZ"/>
        </a:p>
      </dgm:t>
    </dgm:pt>
    <dgm:pt modelId="{446599AB-B680-4B28-82B7-0593C47118C8}" type="pres">
      <dgm:prSet presAssocID="{77151872-762C-4E0C-84E2-38FC583BA821}" presName="sibSpaceTwo" presStyleCnt="0"/>
      <dgm:spPr/>
      <dgm:t>
        <a:bodyPr/>
        <a:lstStyle>
          <a:extLst/>
        </a:lstStyle>
        <a:p>
          <a:endParaRPr lang="cs-CZ"/>
        </a:p>
      </dgm:t>
    </dgm:pt>
    <dgm:pt modelId="{65C5EE98-B3C9-4E5C-8CBF-883A24D98EC7}" type="pres">
      <dgm:prSet presAssocID="{F4DD7773-E0F0-4CA0-AE12-39FE24E2D38B}" presName="vertTwo" presStyleCnt="0"/>
      <dgm:spPr/>
      <dgm:t>
        <a:bodyPr/>
        <a:lstStyle>
          <a:extLst/>
        </a:lstStyle>
        <a:p>
          <a:endParaRPr lang="cs-CZ"/>
        </a:p>
      </dgm:t>
    </dgm:pt>
    <dgm:pt modelId="{5C53023D-DA3B-429C-A637-D4C76DD550B7}" type="pres">
      <dgm:prSet presAssocID="{F4DD7773-E0F0-4CA0-AE12-39FE24E2D38B}" presName="txTwo" presStyleLbl="node2" presStyleIdx="2" presStyleCnt="4" custLinFactY="35313" custLinFactNeighborX="-9068" custLinFactNeighborY="100000">
        <dgm:presLayoutVars>
          <dgm:chPref val="3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8D10DD1F-A51D-4898-B8C6-0BEA1FF0195A}" type="pres">
      <dgm:prSet presAssocID="{F4DD7773-E0F0-4CA0-AE12-39FE24E2D38B}" presName="parTransTwo" presStyleCnt="0"/>
      <dgm:spPr/>
      <dgm:t>
        <a:bodyPr/>
        <a:lstStyle>
          <a:extLst/>
        </a:lstStyle>
        <a:p>
          <a:endParaRPr lang="cs-CZ"/>
        </a:p>
      </dgm:t>
    </dgm:pt>
    <dgm:pt modelId="{58BE194D-6F64-4005-9BF5-B80B19E05BEF}" type="pres">
      <dgm:prSet presAssocID="{F4DD7773-E0F0-4CA0-AE12-39FE24E2D38B}" presName="horzTwo" presStyleCnt="0"/>
      <dgm:spPr/>
      <dgm:t>
        <a:bodyPr/>
        <a:lstStyle>
          <a:extLst/>
        </a:lstStyle>
        <a:p>
          <a:endParaRPr lang="cs-CZ"/>
        </a:p>
      </dgm:t>
    </dgm:pt>
    <dgm:pt modelId="{D7003DC4-A656-4909-B2FF-FAA6419ACEC7}" type="pres">
      <dgm:prSet presAssocID="{BDF0DF6A-C77C-48ED-8BA1-44B4EE5AE580}" presName="sibSpaceTwo" presStyleCnt="0"/>
      <dgm:spPr/>
      <dgm:t>
        <a:bodyPr/>
        <a:lstStyle>
          <a:extLst/>
        </a:lstStyle>
        <a:p>
          <a:endParaRPr lang="cs-CZ"/>
        </a:p>
      </dgm:t>
    </dgm:pt>
    <dgm:pt modelId="{12A9463C-744C-4DE4-8E88-C6444D940494}" type="pres">
      <dgm:prSet presAssocID="{E7099059-3858-4031-AA26-70F1AE740B29}" presName="vertTwo" presStyleCnt="0"/>
      <dgm:spPr/>
      <dgm:t>
        <a:bodyPr/>
        <a:lstStyle>
          <a:extLst/>
        </a:lstStyle>
        <a:p>
          <a:endParaRPr lang="cs-CZ"/>
        </a:p>
      </dgm:t>
    </dgm:pt>
    <dgm:pt modelId="{71888359-F0DC-489E-B35A-9F5289C4BFFD}" type="pres">
      <dgm:prSet presAssocID="{E7099059-3858-4031-AA26-70F1AE740B29}" presName="txTwo" presStyleLbl="node2" presStyleIdx="3" presStyleCnt="4" custLinFactY="3337" custLinFactNeighborX="-15247" custLinFactNeighborY="100000">
        <dgm:presLayoutVars>
          <dgm:chPref val="3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4D76A402-D8DD-43C1-A7CD-A27840BCC8B9}" type="pres">
      <dgm:prSet presAssocID="{E7099059-3858-4031-AA26-70F1AE740B29}" presName="parTransTwo" presStyleCnt="0"/>
      <dgm:spPr/>
      <dgm:t>
        <a:bodyPr/>
        <a:lstStyle>
          <a:extLst/>
        </a:lstStyle>
        <a:p>
          <a:endParaRPr lang="cs-CZ"/>
        </a:p>
      </dgm:t>
    </dgm:pt>
    <dgm:pt modelId="{856176A2-0199-4FA6-AC46-6B8D767AB282}" type="pres">
      <dgm:prSet presAssocID="{E7099059-3858-4031-AA26-70F1AE740B29}" presName="horzTwo" presStyleCnt="0"/>
      <dgm:spPr/>
      <dgm:t>
        <a:bodyPr/>
        <a:lstStyle>
          <a:extLst/>
        </a:lstStyle>
        <a:p>
          <a:endParaRPr lang="cs-CZ"/>
        </a:p>
      </dgm:t>
    </dgm:pt>
  </dgm:ptLst>
  <dgm:cxnLst>
    <dgm:cxn modelId="{77ECA4F6-222A-4392-9631-810129090796}" type="presOf" srcId="{F158A836-9807-4BB5-96D7-55AAE48F5E54}" destId="{65D17466-8AE6-4EF6-80A3-4A2D022A1AF2}" srcOrd="0" destOrd="0" presId="urn:microsoft.com/office/officeart/2005/8/layout/hierarchy4#2"/>
    <dgm:cxn modelId="{7DADF4A3-01CF-44AB-B22D-12966F7A757F}" type="presOf" srcId="{E7099059-3858-4031-AA26-70F1AE740B29}" destId="{71888359-F0DC-489E-B35A-9F5289C4BFFD}" srcOrd="0" destOrd="0" presId="urn:microsoft.com/office/officeart/2005/8/layout/hierarchy4#2"/>
    <dgm:cxn modelId="{71F9C174-A9A7-4C4B-82AD-F0A584F94B69}" srcId="{F9A846BA-06FB-46AF-80ED-5EA0073A08FA}" destId="{F4DD7773-E0F0-4CA0-AE12-39FE24E2D38B}" srcOrd="2" destOrd="0" parTransId="{5EB1A185-9242-4C2E-BC90-611B22CE7796}" sibTransId="{BDF0DF6A-C77C-48ED-8BA1-44B4EE5AE580}"/>
    <dgm:cxn modelId="{29E6389A-95A4-4601-AAE6-0D1F2035B251}" type="presOf" srcId="{105D35E0-9A5D-4EB8-8A48-4ED52D2D6EAC}" destId="{31F49077-DBE9-44A1-A1DC-E5B1FCF7A0AB}" srcOrd="0" destOrd="0" presId="urn:microsoft.com/office/officeart/2005/8/layout/hierarchy4#2"/>
    <dgm:cxn modelId="{4CF0A864-B5D8-42BA-9101-F66B8F6945DD}" type="presOf" srcId="{1D5437B4-AE63-4725-B3BF-757CE9D3B51A}" destId="{D1C32F7D-B459-45E7-8599-1C37444288A4}" srcOrd="0" destOrd="0" presId="urn:microsoft.com/office/officeart/2005/8/layout/hierarchy4#2"/>
    <dgm:cxn modelId="{E0A59ECF-A5D6-4165-81D6-37160CDE59E0}" srcId="{105D35E0-9A5D-4EB8-8A48-4ED52D2D6EAC}" destId="{F9A846BA-06FB-46AF-80ED-5EA0073A08FA}" srcOrd="0" destOrd="0" parTransId="{867140E2-327F-4343-AA77-39B40F758E20}" sibTransId="{D054D334-137E-4116-BF8C-3B5A64D95A38}"/>
    <dgm:cxn modelId="{5DEF2495-9985-44C6-8EDA-3F14AE904248}" srcId="{F9A846BA-06FB-46AF-80ED-5EA0073A08FA}" destId="{F158A836-9807-4BB5-96D7-55AAE48F5E54}" srcOrd="0" destOrd="0" parTransId="{558C0938-D0E9-4B08-AF25-06F808A3FD1D}" sibTransId="{641FD4FB-DEB5-4BAD-8DE6-FF7449A706FD}"/>
    <dgm:cxn modelId="{C6BE03DB-B2D6-41F0-AD77-FF31B62F1DBE}" srcId="{F9A846BA-06FB-46AF-80ED-5EA0073A08FA}" destId="{E7099059-3858-4031-AA26-70F1AE740B29}" srcOrd="3" destOrd="0" parTransId="{2AD9F856-1FCF-4306-9F3B-5565B9795A99}" sibTransId="{05C988DA-E2F2-414D-AFF5-AF61883FBE3F}"/>
    <dgm:cxn modelId="{1890C31B-6C5A-492A-B02D-6A7C8BDE111A}" srcId="{F9A846BA-06FB-46AF-80ED-5EA0073A08FA}" destId="{1D5437B4-AE63-4725-B3BF-757CE9D3B51A}" srcOrd="1" destOrd="0" parTransId="{EE3EA5B9-D085-48DC-A4C9-23E6FD27D486}" sibTransId="{77151872-762C-4E0C-84E2-38FC583BA821}"/>
    <dgm:cxn modelId="{180DAC74-716C-4B91-927A-EB59F07C3D47}" type="presOf" srcId="{F9A846BA-06FB-46AF-80ED-5EA0073A08FA}" destId="{C09C4BAB-D6A7-468D-B07E-BB5310B681B1}" srcOrd="0" destOrd="0" presId="urn:microsoft.com/office/officeart/2005/8/layout/hierarchy4#2"/>
    <dgm:cxn modelId="{F0D93C89-B981-4EC7-A158-B41F12973EF1}" type="presOf" srcId="{F4DD7773-E0F0-4CA0-AE12-39FE24E2D38B}" destId="{5C53023D-DA3B-429C-A637-D4C76DD550B7}" srcOrd="0" destOrd="0" presId="urn:microsoft.com/office/officeart/2005/8/layout/hierarchy4#2"/>
    <dgm:cxn modelId="{6E5FF87A-EF21-4C6F-973C-4194F1A84FC1}" type="presParOf" srcId="{31F49077-DBE9-44A1-A1DC-E5B1FCF7A0AB}" destId="{C18E4812-C36C-4299-A23F-F302133DE763}" srcOrd="0" destOrd="0" presId="urn:microsoft.com/office/officeart/2005/8/layout/hierarchy4#2"/>
    <dgm:cxn modelId="{9FF011B4-BE67-4925-835E-2F8D1C1ED733}" type="presParOf" srcId="{C18E4812-C36C-4299-A23F-F302133DE763}" destId="{C09C4BAB-D6A7-468D-B07E-BB5310B681B1}" srcOrd="0" destOrd="0" presId="urn:microsoft.com/office/officeart/2005/8/layout/hierarchy4#2"/>
    <dgm:cxn modelId="{AC0D0812-CB6B-4A67-B4E7-D96496C7D9CC}" type="presParOf" srcId="{C18E4812-C36C-4299-A23F-F302133DE763}" destId="{18A19349-6365-47F8-835F-0C81437E72A0}" srcOrd="1" destOrd="0" presId="urn:microsoft.com/office/officeart/2005/8/layout/hierarchy4#2"/>
    <dgm:cxn modelId="{C0BA2F4A-470D-4EFC-9780-18BE46D59070}" type="presParOf" srcId="{C18E4812-C36C-4299-A23F-F302133DE763}" destId="{C5AC6143-59D1-4B00-BB54-9411E2A2B7A8}" srcOrd="2" destOrd="0" presId="urn:microsoft.com/office/officeart/2005/8/layout/hierarchy4#2"/>
    <dgm:cxn modelId="{6ED225B3-B8BE-45E7-80BE-93729EED8A23}" type="presParOf" srcId="{C5AC6143-59D1-4B00-BB54-9411E2A2B7A8}" destId="{4A9763C1-EDA1-45C9-8C0D-0D8BCFBFE4CE}" srcOrd="0" destOrd="0" presId="urn:microsoft.com/office/officeart/2005/8/layout/hierarchy4#2"/>
    <dgm:cxn modelId="{450595F5-D4DC-4058-B727-CD0E3956EDAC}" type="presParOf" srcId="{4A9763C1-EDA1-45C9-8C0D-0D8BCFBFE4CE}" destId="{65D17466-8AE6-4EF6-80A3-4A2D022A1AF2}" srcOrd="0" destOrd="0" presId="urn:microsoft.com/office/officeart/2005/8/layout/hierarchy4#2"/>
    <dgm:cxn modelId="{38CD89B1-83FF-4663-A14A-2A4C52E5B64D}" type="presParOf" srcId="{4A9763C1-EDA1-45C9-8C0D-0D8BCFBFE4CE}" destId="{43B90D46-2F30-46ED-8AD5-00925FB7223A}" srcOrd="1" destOrd="0" presId="urn:microsoft.com/office/officeart/2005/8/layout/hierarchy4#2"/>
    <dgm:cxn modelId="{27B99D7E-4548-4DEB-909F-344F804FC9D8}" type="presParOf" srcId="{4A9763C1-EDA1-45C9-8C0D-0D8BCFBFE4CE}" destId="{5265AFDA-E228-4DDC-9FDB-99B5739E8799}" srcOrd="2" destOrd="0" presId="urn:microsoft.com/office/officeart/2005/8/layout/hierarchy4#2"/>
    <dgm:cxn modelId="{EF38F944-8C9F-4954-BB72-7F867490F0B3}" type="presParOf" srcId="{C5AC6143-59D1-4B00-BB54-9411E2A2B7A8}" destId="{34141CC7-894D-4C91-ABB5-790C952BBCF1}" srcOrd="1" destOrd="0" presId="urn:microsoft.com/office/officeart/2005/8/layout/hierarchy4#2"/>
    <dgm:cxn modelId="{3784D0A2-8710-4959-AA26-D018E401D58C}" type="presParOf" srcId="{C5AC6143-59D1-4B00-BB54-9411E2A2B7A8}" destId="{4DBD85E0-526A-433E-AA20-844244992F90}" srcOrd="2" destOrd="0" presId="urn:microsoft.com/office/officeart/2005/8/layout/hierarchy4#2"/>
    <dgm:cxn modelId="{AE638A02-8094-4149-9179-1045F88C748E}" type="presParOf" srcId="{4DBD85E0-526A-433E-AA20-844244992F90}" destId="{D1C32F7D-B459-45E7-8599-1C37444288A4}" srcOrd="0" destOrd="0" presId="urn:microsoft.com/office/officeart/2005/8/layout/hierarchy4#2"/>
    <dgm:cxn modelId="{20A13AAD-F9A6-4E8B-ADB9-CCBB6E16B5C7}" type="presParOf" srcId="{4DBD85E0-526A-433E-AA20-844244992F90}" destId="{5D2D5C49-3FCA-409B-A2C5-D92FC98F2CAA}" srcOrd="1" destOrd="0" presId="urn:microsoft.com/office/officeart/2005/8/layout/hierarchy4#2"/>
    <dgm:cxn modelId="{EAA06C8F-EDE7-4BFB-87A2-5961BDD3F696}" type="presParOf" srcId="{4DBD85E0-526A-433E-AA20-844244992F90}" destId="{626C0D09-BFC6-4CE1-B7D1-362C534ADE8D}" srcOrd="2" destOrd="0" presId="urn:microsoft.com/office/officeart/2005/8/layout/hierarchy4#2"/>
    <dgm:cxn modelId="{F9115974-EE6D-4AC2-BD32-6C93ED3418E5}" type="presParOf" srcId="{C5AC6143-59D1-4B00-BB54-9411E2A2B7A8}" destId="{446599AB-B680-4B28-82B7-0593C47118C8}" srcOrd="3" destOrd="0" presId="urn:microsoft.com/office/officeart/2005/8/layout/hierarchy4#2"/>
    <dgm:cxn modelId="{53233DDF-6171-4BBA-8DFF-16F34E3716C7}" type="presParOf" srcId="{C5AC6143-59D1-4B00-BB54-9411E2A2B7A8}" destId="{65C5EE98-B3C9-4E5C-8CBF-883A24D98EC7}" srcOrd="4" destOrd="0" presId="urn:microsoft.com/office/officeart/2005/8/layout/hierarchy4#2"/>
    <dgm:cxn modelId="{F0EDF3FA-A321-4EF3-BAAD-134579E2D43A}" type="presParOf" srcId="{65C5EE98-B3C9-4E5C-8CBF-883A24D98EC7}" destId="{5C53023D-DA3B-429C-A637-D4C76DD550B7}" srcOrd="0" destOrd="0" presId="urn:microsoft.com/office/officeart/2005/8/layout/hierarchy4#2"/>
    <dgm:cxn modelId="{D05A455C-0951-42B1-89C0-E453166528D3}" type="presParOf" srcId="{65C5EE98-B3C9-4E5C-8CBF-883A24D98EC7}" destId="{8D10DD1F-A51D-4898-B8C6-0BEA1FF0195A}" srcOrd="1" destOrd="0" presId="urn:microsoft.com/office/officeart/2005/8/layout/hierarchy4#2"/>
    <dgm:cxn modelId="{E03824CE-8E66-4F15-AA15-BDF9F25A9865}" type="presParOf" srcId="{65C5EE98-B3C9-4E5C-8CBF-883A24D98EC7}" destId="{58BE194D-6F64-4005-9BF5-B80B19E05BEF}" srcOrd="2" destOrd="0" presId="urn:microsoft.com/office/officeart/2005/8/layout/hierarchy4#2"/>
    <dgm:cxn modelId="{D40EB434-6C38-4AA0-9B40-BA305AE0C07C}" type="presParOf" srcId="{C5AC6143-59D1-4B00-BB54-9411E2A2B7A8}" destId="{D7003DC4-A656-4909-B2FF-FAA6419ACEC7}" srcOrd="5" destOrd="0" presId="urn:microsoft.com/office/officeart/2005/8/layout/hierarchy4#2"/>
    <dgm:cxn modelId="{A80C1538-E05C-41DA-B046-76ABDC68A714}" type="presParOf" srcId="{C5AC6143-59D1-4B00-BB54-9411E2A2B7A8}" destId="{12A9463C-744C-4DE4-8E88-C6444D940494}" srcOrd="6" destOrd="0" presId="urn:microsoft.com/office/officeart/2005/8/layout/hierarchy4#2"/>
    <dgm:cxn modelId="{8BE0C5ED-7405-4FAC-BB29-761F084712C1}" type="presParOf" srcId="{12A9463C-744C-4DE4-8E88-C6444D940494}" destId="{71888359-F0DC-489E-B35A-9F5289C4BFFD}" srcOrd="0" destOrd="0" presId="urn:microsoft.com/office/officeart/2005/8/layout/hierarchy4#2"/>
    <dgm:cxn modelId="{3C14A752-CB66-4049-A241-F473D96D64BF}" type="presParOf" srcId="{12A9463C-744C-4DE4-8E88-C6444D940494}" destId="{4D76A402-D8DD-43C1-A7CD-A27840BCC8B9}" srcOrd="1" destOrd="0" presId="urn:microsoft.com/office/officeart/2005/8/layout/hierarchy4#2"/>
    <dgm:cxn modelId="{C4C5EB46-2279-4376-A887-D1CF26B156B2}" type="presParOf" srcId="{12A9463C-744C-4DE4-8E88-C6444D940494}" destId="{856176A2-0199-4FA6-AC46-6B8D767AB282}" srcOrd="2" destOrd="0" presId="urn:microsoft.com/office/officeart/2005/8/layout/hierarchy4#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matrix1#1" loCatId="matrix" qsTypeId="urn:microsoft.com/office/officeart/2005/8/quickstyle/3d6#1" qsCatId="3D" csTypeId="urn:microsoft.com/office/officeart/2005/8/colors/colorful1" csCatId="colorful" phldr="1"/>
      <dgm:spPr/>
      <dgm:t>
        <a:bodyPr/>
        <a:lstStyle>
          <a:extLst/>
        </a:lstStyle>
        <a:p>
          <a:endParaRPr lang="cs-CZ"/>
        </a:p>
      </dgm:t>
    </dgm:pt>
    <dgm:pt modelId="{F9A846BA-06FB-46AF-80ED-5EA0073A08FA}">
      <dgm:prSet phldrT="[Text]"/>
      <dgm:spPr/>
      <dgm:t>
        <a:bodyPr/>
        <a:lstStyle>
          <a:extLst/>
        </a:lstStyle>
        <a:p>
          <a:r>
            <a:rPr lang="cs-CZ" dirty="0"/>
            <a:t>Obchodní proces</a:t>
          </a:r>
        </a:p>
      </dgm:t>
    </dgm:pt>
    <dgm:pt modelId="{867140E2-327F-4343-AA77-39B40F758E20}" type="parTrans" cxnId="{E0A59ECF-A5D6-4165-81D6-37160CDE59E0}">
      <dgm:prSet/>
      <dgm:spPr/>
      <dgm:t>
        <a:bodyPr/>
        <a:lstStyle>
          <a:extLst/>
        </a:lstStyle>
        <a:p>
          <a:endParaRPr lang="cs-CZ"/>
        </a:p>
      </dgm:t>
    </dgm:pt>
    <dgm:pt modelId="{D054D334-137E-4116-BF8C-3B5A64D95A38}" type="sibTrans" cxnId="{E0A59ECF-A5D6-4165-81D6-37160CDE59E0}">
      <dgm:prSet/>
      <dgm:spPr/>
      <dgm:t>
        <a:bodyPr/>
        <a:lstStyle>
          <a:extLst/>
        </a:lstStyle>
        <a:p>
          <a:endParaRPr lang="cs-CZ"/>
        </a:p>
      </dgm:t>
    </dgm:pt>
    <dgm:pt modelId="{F158A836-9807-4BB5-96D7-55AAE48F5E54}">
      <dgm:prSet phldrT="[Text]"/>
      <dgm:spPr/>
      <dgm:t>
        <a:bodyPr/>
        <a:lstStyle>
          <a:extLst/>
        </a:lstStyle>
        <a:p>
          <a:r>
            <a:rPr lang="cs-CZ"/>
            <a:t>Provozovat</a:t>
          </a:r>
        </a:p>
      </dgm:t>
    </dgm:pt>
    <dgm:pt modelId="{558C0938-D0E9-4B08-AF25-06F808A3FD1D}" type="parTrans" cxnId="{5DEF2495-9985-44C6-8EDA-3F14AE904248}">
      <dgm:prSet/>
      <dgm:spPr/>
      <dgm:t>
        <a:bodyPr/>
        <a:lstStyle>
          <a:extLst/>
        </a:lstStyle>
        <a:p>
          <a:endParaRPr lang="cs-CZ"/>
        </a:p>
      </dgm:t>
    </dgm:pt>
    <dgm:pt modelId="{641FD4FB-DEB5-4BAD-8DE6-FF7449A706FD}" type="sibTrans" cxnId="{5DEF2495-9985-44C6-8EDA-3F14AE904248}">
      <dgm:prSet/>
      <dgm:spPr/>
      <dgm:t>
        <a:bodyPr/>
        <a:lstStyle>
          <a:extLst/>
        </a:lstStyle>
        <a:p>
          <a:endParaRPr lang="cs-CZ"/>
        </a:p>
      </dgm:t>
    </dgm:pt>
    <dgm:pt modelId="{1D5437B4-AE63-4725-B3BF-757CE9D3B51A}">
      <dgm:prSet phldrT="[Text]"/>
      <dgm:spPr/>
      <dgm:t>
        <a:bodyPr/>
        <a:lstStyle>
          <a:extLst/>
        </a:lstStyle>
        <a:p>
          <a:r>
            <a:rPr lang="cs-CZ"/>
            <a:t>Podpora</a:t>
          </a:r>
        </a:p>
      </dgm:t>
    </dgm:pt>
    <dgm:pt modelId="{EE3EA5B9-D085-48DC-A4C9-23E6FD27D486}" type="parTrans" cxnId="{1890C31B-6C5A-492A-B02D-6A7C8BDE111A}">
      <dgm:prSet/>
      <dgm:spPr/>
      <dgm:t>
        <a:bodyPr/>
        <a:lstStyle>
          <a:extLst/>
        </a:lstStyle>
        <a:p>
          <a:endParaRPr lang="cs-CZ"/>
        </a:p>
      </dgm:t>
    </dgm:pt>
    <dgm:pt modelId="{77151872-762C-4E0C-84E2-38FC583BA821}" type="sibTrans" cxnId="{1890C31B-6C5A-492A-B02D-6A7C8BDE111A}">
      <dgm:prSet/>
      <dgm:spPr/>
      <dgm:t>
        <a:bodyPr/>
        <a:lstStyle>
          <a:extLst/>
        </a:lstStyle>
        <a:p>
          <a:endParaRPr lang="cs-CZ"/>
        </a:p>
      </dgm:t>
    </dgm:pt>
    <dgm:pt modelId="{F4DD7773-E0F0-4CA0-AE12-39FE24E2D38B}">
      <dgm:prSet phldrT="[Text]"/>
      <dgm:spPr/>
      <dgm:t>
        <a:bodyPr/>
        <a:lstStyle>
          <a:extLst/>
        </a:lstStyle>
        <a:p>
          <a:r>
            <a:rPr lang="cs-CZ" dirty="0"/>
            <a:t>Optimalizovat</a:t>
          </a:r>
        </a:p>
      </dgm:t>
    </dgm:pt>
    <dgm:pt modelId="{5EB1A185-9242-4C2E-BC90-611B22CE7796}" type="parTrans" cxnId="{71F9C174-A9A7-4C4B-82AD-F0A584F94B69}">
      <dgm:prSet/>
      <dgm:spPr/>
      <dgm:t>
        <a:bodyPr/>
        <a:lstStyle>
          <a:extLst/>
        </a:lstStyle>
        <a:p>
          <a:endParaRPr lang="cs-CZ"/>
        </a:p>
      </dgm:t>
    </dgm:pt>
    <dgm:pt modelId="{BDF0DF6A-C77C-48ED-8BA1-44B4EE5AE580}" type="sibTrans" cxnId="{71F9C174-A9A7-4C4B-82AD-F0A584F94B69}">
      <dgm:prSet/>
      <dgm:spPr/>
      <dgm:t>
        <a:bodyPr/>
        <a:lstStyle>
          <a:extLst/>
        </a:lstStyle>
        <a:p>
          <a:endParaRPr lang="cs-CZ"/>
        </a:p>
      </dgm:t>
    </dgm:pt>
    <dgm:pt modelId="{E7099059-3858-4031-AA26-70F1AE740B29}">
      <dgm:prSet phldrT="[Text]"/>
      <dgm:spPr/>
      <dgm:t>
        <a:bodyPr/>
        <a:lstStyle>
          <a:extLst/>
        </a:lstStyle>
        <a:p>
          <a:r>
            <a:rPr lang="cs-CZ" dirty="0"/>
            <a:t>Změnit</a:t>
          </a:r>
        </a:p>
      </dgm:t>
    </dgm:pt>
    <dgm:pt modelId="{2AD9F856-1FCF-4306-9F3B-5565B9795A99}" type="parTrans" cxnId="{C6BE03DB-B2D6-41F0-AD77-FF31B62F1DBE}">
      <dgm:prSet/>
      <dgm:spPr/>
      <dgm:t>
        <a:bodyPr/>
        <a:lstStyle>
          <a:extLst/>
        </a:lstStyle>
        <a:p>
          <a:endParaRPr lang="cs-CZ"/>
        </a:p>
      </dgm:t>
    </dgm:pt>
    <dgm:pt modelId="{05C988DA-E2F2-414D-AFF5-AF61883FBE3F}" type="sibTrans" cxnId="{C6BE03DB-B2D6-41F0-AD77-FF31B62F1DBE}">
      <dgm:prSet/>
      <dgm:spPr/>
      <dgm:t>
        <a:bodyPr/>
        <a:lstStyle>
          <a:extLst/>
        </a:lstStyle>
        <a:p>
          <a:endParaRPr lang="cs-CZ"/>
        </a:p>
      </dgm:t>
    </dgm:pt>
    <dgm:pt modelId="{BFC31097-458E-4F60-9C82-108FD60BDAB0}" type="pres">
      <dgm:prSet presAssocID="{105D35E0-9A5D-4EB8-8A48-4ED52D2D6E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1221CBED-D293-43F5-BC03-AAC365EA0A4C}" type="pres">
      <dgm:prSet presAssocID="{105D35E0-9A5D-4EB8-8A48-4ED52D2D6EAC}" presName="matrix" presStyleCnt="0"/>
      <dgm:spPr/>
      <dgm:t>
        <a:bodyPr/>
        <a:lstStyle>
          <a:extLst/>
        </a:lstStyle>
        <a:p>
          <a:endParaRPr lang="cs-CZ"/>
        </a:p>
      </dgm:t>
    </dgm:pt>
    <dgm:pt modelId="{FFB9287B-8E97-4F8F-B24C-D9F2A4B775E7}" type="pres">
      <dgm:prSet presAssocID="{105D35E0-9A5D-4EB8-8A48-4ED52D2D6EAC}" presName="tile1" presStyleLbl="node1" presStyleIdx="0" presStyleCnt="4"/>
      <dgm:spPr/>
      <dgm:t>
        <a:bodyPr/>
        <a:lstStyle>
          <a:extLst/>
        </a:lstStyle>
        <a:p>
          <a:endParaRPr lang="cs-CZ"/>
        </a:p>
      </dgm:t>
    </dgm:pt>
    <dgm:pt modelId="{19A5FE15-19D2-4AF0-857B-79ACE9A0464C}" type="pres">
      <dgm:prSet presAssocID="{105D35E0-9A5D-4EB8-8A48-4ED52D2D6EA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A1B2E022-D947-4A36-9425-E70251C9DC27}" type="pres">
      <dgm:prSet presAssocID="{105D35E0-9A5D-4EB8-8A48-4ED52D2D6EAC}" presName="tile2" presStyleLbl="node1" presStyleIdx="1" presStyleCnt="4"/>
      <dgm:spPr/>
      <dgm:t>
        <a:bodyPr/>
        <a:lstStyle>
          <a:extLst/>
        </a:lstStyle>
        <a:p>
          <a:endParaRPr lang="cs-CZ"/>
        </a:p>
      </dgm:t>
    </dgm:pt>
    <dgm:pt modelId="{9F35149E-0314-4C0F-BF5A-644C750C05EB}" type="pres">
      <dgm:prSet presAssocID="{105D35E0-9A5D-4EB8-8A48-4ED52D2D6EA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906459C7-473F-4025-96D9-132B0F109E5D}" type="pres">
      <dgm:prSet presAssocID="{105D35E0-9A5D-4EB8-8A48-4ED52D2D6EAC}" presName="tile3" presStyleLbl="node1" presStyleIdx="2" presStyleCnt="4"/>
      <dgm:spPr/>
      <dgm:t>
        <a:bodyPr/>
        <a:lstStyle>
          <a:extLst/>
        </a:lstStyle>
        <a:p>
          <a:endParaRPr lang="cs-CZ"/>
        </a:p>
      </dgm:t>
    </dgm:pt>
    <dgm:pt modelId="{A41ED008-30D3-4CD3-B843-9A1634C34588}" type="pres">
      <dgm:prSet presAssocID="{105D35E0-9A5D-4EB8-8A48-4ED52D2D6EA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F013E633-9EB5-4600-B43A-0DAC78F0D6C6}" type="pres">
      <dgm:prSet presAssocID="{105D35E0-9A5D-4EB8-8A48-4ED52D2D6EAC}" presName="tile4" presStyleLbl="node1" presStyleIdx="3" presStyleCnt="4"/>
      <dgm:spPr/>
      <dgm:t>
        <a:bodyPr/>
        <a:lstStyle>
          <a:extLst/>
        </a:lstStyle>
        <a:p>
          <a:endParaRPr lang="cs-CZ"/>
        </a:p>
      </dgm:t>
    </dgm:pt>
    <dgm:pt modelId="{449187C2-A2EB-4C6F-B55F-00A2FFFAF56A}" type="pres">
      <dgm:prSet presAssocID="{105D35E0-9A5D-4EB8-8A48-4ED52D2D6EA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>
          <a:extLst/>
        </a:lstStyle>
        <a:p>
          <a:endParaRPr lang="cs-CZ"/>
        </a:p>
      </dgm:t>
    </dgm:pt>
    <dgm:pt modelId="{DD53D959-CC82-417F-9E8B-65A2DCA788A7}" type="pres">
      <dgm:prSet presAssocID="{105D35E0-9A5D-4EB8-8A48-4ED52D2D6EAC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>
          <a:extLst/>
        </a:lstStyle>
        <a:p>
          <a:endParaRPr lang="cs-CZ"/>
        </a:p>
      </dgm:t>
    </dgm:pt>
  </dgm:ptLst>
  <dgm:cxnLst>
    <dgm:cxn modelId="{AF77403E-134B-4072-8A07-3AA161D93D16}" type="presOf" srcId="{1D5437B4-AE63-4725-B3BF-757CE9D3B51A}" destId="{9F35149E-0314-4C0F-BF5A-644C750C05EB}" srcOrd="1" destOrd="0" presId="urn:microsoft.com/office/officeart/2005/8/layout/matrix1#1"/>
    <dgm:cxn modelId="{E0A59ECF-A5D6-4165-81D6-37160CDE59E0}" srcId="{105D35E0-9A5D-4EB8-8A48-4ED52D2D6EAC}" destId="{F9A846BA-06FB-46AF-80ED-5EA0073A08FA}" srcOrd="0" destOrd="0" parTransId="{867140E2-327F-4343-AA77-39B40F758E20}" sibTransId="{D054D334-137E-4116-BF8C-3B5A64D95A38}"/>
    <dgm:cxn modelId="{1890C31B-6C5A-492A-B02D-6A7C8BDE111A}" srcId="{F9A846BA-06FB-46AF-80ED-5EA0073A08FA}" destId="{1D5437B4-AE63-4725-B3BF-757CE9D3B51A}" srcOrd="1" destOrd="0" parTransId="{EE3EA5B9-D085-48DC-A4C9-23E6FD27D486}" sibTransId="{77151872-762C-4E0C-84E2-38FC583BA821}"/>
    <dgm:cxn modelId="{95FA45D8-B062-44B4-9632-BAAA857ED553}" type="presOf" srcId="{F4DD7773-E0F0-4CA0-AE12-39FE24E2D38B}" destId="{A41ED008-30D3-4CD3-B843-9A1634C34588}" srcOrd="1" destOrd="0" presId="urn:microsoft.com/office/officeart/2005/8/layout/matrix1#1"/>
    <dgm:cxn modelId="{FBFA7310-CCB7-43C6-BC39-41C2241A7627}" type="presOf" srcId="{F158A836-9807-4BB5-96D7-55AAE48F5E54}" destId="{19A5FE15-19D2-4AF0-857B-79ACE9A0464C}" srcOrd="1" destOrd="0" presId="urn:microsoft.com/office/officeart/2005/8/layout/matrix1#1"/>
    <dgm:cxn modelId="{CE5F9CE3-63FA-490F-BF17-8B2A4F1A14F3}" type="presOf" srcId="{F158A836-9807-4BB5-96D7-55AAE48F5E54}" destId="{FFB9287B-8E97-4F8F-B24C-D9F2A4B775E7}" srcOrd="0" destOrd="0" presId="urn:microsoft.com/office/officeart/2005/8/layout/matrix1#1"/>
    <dgm:cxn modelId="{08CBCAE8-0530-4C5B-B96B-A9A9C63BC37C}" type="presOf" srcId="{F4DD7773-E0F0-4CA0-AE12-39FE24E2D38B}" destId="{906459C7-473F-4025-96D9-132B0F109E5D}" srcOrd="0" destOrd="0" presId="urn:microsoft.com/office/officeart/2005/8/layout/matrix1#1"/>
    <dgm:cxn modelId="{71F9C174-A9A7-4C4B-82AD-F0A584F94B69}" srcId="{F9A846BA-06FB-46AF-80ED-5EA0073A08FA}" destId="{F4DD7773-E0F0-4CA0-AE12-39FE24E2D38B}" srcOrd="2" destOrd="0" parTransId="{5EB1A185-9242-4C2E-BC90-611B22CE7796}" sibTransId="{BDF0DF6A-C77C-48ED-8BA1-44B4EE5AE580}"/>
    <dgm:cxn modelId="{C2A4D805-C227-43DD-818F-B54E35B409D8}" type="presOf" srcId="{E7099059-3858-4031-AA26-70F1AE740B29}" destId="{F013E633-9EB5-4600-B43A-0DAC78F0D6C6}" srcOrd="0" destOrd="0" presId="urn:microsoft.com/office/officeart/2005/8/layout/matrix1#1"/>
    <dgm:cxn modelId="{D8EB83E0-041A-4453-A8B2-E27286B1BD55}" type="presOf" srcId="{F9A846BA-06FB-46AF-80ED-5EA0073A08FA}" destId="{DD53D959-CC82-417F-9E8B-65A2DCA788A7}" srcOrd="0" destOrd="0" presId="urn:microsoft.com/office/officeart/2005/8/layout/matrix1#1"/>
    <dgm:cxn modelId="{7542CB58-1A80-4CC1-8BE9-A18581F6B904}" type="presOf" srcId="{E7099059-3858-4031-AA26-70F1AE740B29}" destId="{449187C2-A2EB-4C6F-B55F-00A2FFFAF56A}" srcOrd="1" destOrd="0" presId="urn:microsoft.com/office/officeart/2005/8/layout/matrix1#1"/>
    <dgm:cxn modelId="{D9546191-893B-4447-8618-88876B59D102}" type="presOf" srcId="{105D35E0-9A5D-4EB8-8A48-4ED52D2D6EAC}" destId="{BFC31097-458E-4F60-9C82-108FD60BDAB0}" srcOrd="0" destOrd="0" presId="urn:microsoft.com/office/officeart/2005/8/layout/matrix1#1"/>
    <dgm:cxn modelId="{E4C810F4-02B4-448F-A6BA-8E08A683330E}" type="presOf" srcId="{1D5437B4-AE63-4725-B3BF-757CE9D3B51A}" destId="{A1B2E022-D947-4A36-9425-E70251C9DC27}" srcOrd="0" destOrd="0" presId="urn:microsoft.com/office/officeart/2005/8/layout/matrix1#1"/>
    <dgm:cxn modelId="{C6BE03DB-B2D6-41F0-AD77-FF31B62F1DBE}" srcId="{F9A846BA-06FB-46AF-80ED-5EA0073A08FA}" destId="{E7099059-3858-4031-AA26-70F1AE740B29}" srcOrd="3" destOrd="0" parTransId="{2AD9F856-1FCF-4306-9F3B-5565B9795A99}" sibTransId="{05C988DA-E2F2-414D-AFF5-AF61883FBE3F}"/>
    <dgm:cxn modelId="{5DEF2495-9985-44C6-8EDA-3F14AE904248}" srcId="{F9A846BA-06FB-46AF-80ED-5EA0073A08FA}" destId="{F158A836-9807-4BB5-96D7-55AAE48F5E54}" srcOrd="0" destOrd="0" parTransId="{558C0938-D0E9-4B08-AF25-06F808A3FD1D}" sibTransId="{641FD4FB-DEB5-4BAD-8DE6-FF7449A706FD}"/>
    <dgm:cxn modelId="{6B6CC08B-CB49-4101-A00E-DA6E6F46509E}" type="presParOf" srcId="{BFC31097-458E-4F60-9C82-108FD60BDAB0}" destId="{1221CBED-D293-43F5-BC03-AAC365EA0A4C}" srcOrd="0" destOrd="0" presId="urn:microsoft.com/office/officeart/2005/8/layout/matrix1#1"/>
    <dgm:cxn modelId="{A606817D-D14F-4644-8173-651A771D5530}" type="presParOf" srcId="{1221CBED-D293-43F5-BC03-AAC365EA0A4C}" destId="{FFB9287B-8E97-4F8F-B24C-D9F2A4B775E7}" srcOrd="0" destOrd="0" presId="urn:microsoft.com/office/officeart/2005/8/layout/matrix1#1"/>
    <dgm:cxn modelId="{8E6B6BE1-73C0-4E34-BF69-F3A2A8D5480F}" type="presParOf" srcId="{1221CBED-D293-43F5-BC03-AAC365EA0A4C}" destId="{19A5FE15-19D2-4AF0-857B-79ACE9A0464C}" srcOrd="1" destOrd="0" presId="urn:microsoft.com/office/officeart/2005/8/layout/matrix1#1"/>
    <dgm:cxn modelId="{533B0647-A232-4336-A871-C5045E76D046}" type="presParOf" srcId="{1221CBED-D293-43F5-BC03-AAC365EA0A4C}" destId="{A1B2E022-D947-4A36-9425-E70251C9DC27}" srcOrd="2" destOrd="0" presId="urn:microsoft.com/office/officeart/2005/8/layout/matrix1#1"/>
    <dgm:cxn modelId="{61843673-9C2D-4876-8864-432DFA21BA30}" type="presParOf" srcId="{1221CBED-D293-43F5-BC03-AAC365EA0A4C}" destId="{9F35149E-0314-4C0F-BF5A-644C750C05EB}" srcOrd="3" destOrd="0" presId="urn:microsoft.com/office/officeart/2005/8/layout/matrix1#1"/>
    <dgm:cxn modelId="{5930108E-C76E-4988-8989-48CF53EE5D3A}" type="presParOf" srcId="{1221CBED-D293-43F5-BC03-AAC365EA0A4C}" destId="{906459C7-473F-4025-96D9-132B0F109E5D}" srcOrd="4" destOrd="0" presId="urn:microsoft.com/office/officeart/2005/8/layout/matrix1#1"/>
    <dgm:cxn modelId="{91117979-7E9D-4C65-A0C2-818736C14041}" type="presParOf" srcId="{1221CBED-D293-43F5-BC03-AAC365EA0A4C}" destId="{A41ED008-30D3-4CD3-B843-9A1634C34588}" srcOrd="5" destOrd="0" presId="urn:microsoft.com/office/officeart/2005/8/layout/matrix1#1"/>
    <dgm:cxn modelId="{7151D29F-A02E-4DCA-8489-18AE9ECBD60D}" type="presParOf" srcId="{1221CBED-D293-43F5-BC03-AAC365EA0A4C}" destId="{F013E633-9EB5-4600-B43A-0DAC78F0D6C6}" srcOrd="6" destOrd="0" presId="urn:microsoft.com/office/officeart/2005/8/layout/matrix1#1"/>
    <dgm:cxn modelId="{368D2C04-0C37-4F21-A978-D049F61C888A}" type="presParOf" srcId="{1221CBED-D293-43F5-BC03-AAC365EA0A4C}" destId="{449187C2-A2EB-4C6F-B55F-00A2FFFAF56A}" srcOrd="7" destOrd="0" presId="urn:microsoft.com/office/officeart/2005/8/layout/matrix1#1"/>
    <dgm:cxn modelId="{27F362E3-AD22-4F0E-82E8-B00DDE9248D4}" type="presParOf" srcId="{BFC31097-458E-4F60-9C82-108FD60BDAB0}" destId="{DD53D959-CC82-417F-9E8B-65A2DCA788A7}" srcOrd="1" destOrd="0" presId="urn:microsoft.com/office/officeart/2005/8/layout/matrix1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2C5452-3B19-4BA4-99E2-C91FFF1629B3}">
      <dsp:nvSpPr>
        <dsp:cNvPr id="0" name=""/>
        <dsp:cNvSpPr/>
      </dsp:nvSpPr>
      <dsp:spPr>
        <a:xfrm>
          <a:off x="-131640" y="112041"/>
          <a:ext cx="8678305" cy="8678305"/>
        </a:xfrm>
        <a:prstGeom prst="blockArc">
          <a:avLst>
            <a:gd name="adj1" fmla="val 12633906"/>
            <a:gd name="adj2" fmla="val 14366094"/>
            <a:gd name="adj3" fmla="val 16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CA927B1-9AE4-4F40-8207-CA74D0D24071}">
      <dsp:nvSpPr>
        <dsp:cNvPr id="0" name=""/>
        <dsp:cNvSpPr/>
      </dsp:nvSpPr>
      <dsp:spPr>
        <a:xfrm>
          <a:off x="-131640" y="-4264384"/>
          <a:ext cx="8678305" cy="8678305"/>
        </a:xfrm>
        <a:prstGeom prst="blockArc">
          <a:avLst>
            <a:gd name="adj1" fmla="val 7233906"/>
            <a:gd name="adj2" fmla="val 8966094"/>
            <a:gd name="adj3" fmla="val 16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2A2C01E-986B-4BE3-994F-EB2FBE9759A5}">
      <dsp:nvSpPr>
        <dsp:cNvPr id="0" name=""/>
        <dsp:cNvSpPr/>
      </dsp:nvSpPr>
      <dsp:spPr>
        <a:xfrm>
          <a:off x="-4508065" y="-4264384"/>
          <a:ext cx="8678305" cy="8678305"/>
        </a:xfrm>
        <a:prstGeom prst="blockArc">
          <a:avLst>
            <a:gd name="adj1" fmla="val 1833906"/>
            <a:gd name="adj2" fmla="val 3566094"/>
            <a:gd name="adj3" fmla="val 16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E8FCA14-6E35-4D86-8774-9DEBE17A0AD0}">
      <dsp:nvSpPr>
        <dsp:cNvPr id="0" name=""/>
        <dsp:cNvSpPr/>
      </dsp:nvSpPr>
      <dsp:spPr>
        <a:xfrm>
          <a:off x="-4508065" y="112041"/>
          <a:ext cx="8678305" cy="8678305"/>
        </a:xfrm>
        <a:prstGeom prst="blockArc">
          <a:avLst>
            <a:gd name="adj1" fmla="val 18033906"/>
            <a:gd name="adj2" fmla="val 19766094"/>
            <a:gd name="adj3" fmla="val 166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1A7CAA9-318E-4CBA-B98D-2203DED9FB9C}">
      <dsp:nvSpPr>
        <dsp:cNvPr id="0" name=""/>
        <dsp:cNvSpPr/>
      </dsp:nvSpPr>
      <dsp:spPr>
        <a:xfrm>
          <a:off x="1304459" y="1548141"/>
          <a:ext cx="1429680" cy="14296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Obchodní proces</a:t>
          </a:r>
        </a:p>
      </dsp:txBody>
      <dsp:txXfrm>
        <a:off x="1304459" y="1548141"/>
        <a:ext cx="1429680" cy="1429680"/>
      </dsp:txXfrm>
    </dsp:sp>
    <dsp:sp modelId="{86A79D0C-7F5D-4218-89BF-C121023B74AE}">
      <dsp:nvSpPr>
        <dsp:cNvPr id="0" name=""/>
        <dsp:cNvSpPr/>
      </dsp:nvSpPr>
      <dsp:spPr>
        <a:xfrm>
          <a:off x="1518911" y="245592"/>
          <a:ext cx="1000776" cy="10007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Provozovat</a:t>
          </a:r>
        </a:p>
      </dsp:txBody>
      <dsp:txXfrm>
        <a:off x="1518911" y="245592"/>
        <a:ext cx="1000776" cy="1000776"/>
      </dsp:txXfrm>
    </dsp:sp>
    <dsp:sp modelId="{D8152D92-BBFE-427B-BBE4-CDB00C1C8220}">
      <dsp:nvSpPr>
        <dsp:cNvPr id="0" name=""/>
        <dsp:cNvSpPr/>
      </dsp:nvSpPr>
      <dsp:spPr>
        <a:xfrm>
          <a:off x="3035912" y="1762593"/>
          <a:ext cx="1000776" cy="10007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Podpora</a:t>
          </a:r>
        </a:p>
      </dsp:txBody>
      <dsp:txXfrm>
        <a:off x="3035912" y="1762593"/>
        <a:ext cx="1000776" cy="1000776"/>
      </dsp:txXfrm>
    </dsp:sp>
    <dsp:sp modelId="{6996B73F-0E51-4C9A-A0AE-6248F2123DF8}">
      <dsp:nvSpPr>
        <dsp:cNvPr id="0" name=""/>
        <dsp:cNvSpPr/>
      </dsp:nvSpPr>
      <dsp:spPr>
        <a:xfrm>
          <a:off x="1518911" y="3279594"/>
          <a:ext cx="1000776" cy="10007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Optimalizovat</a:t>
          </a:r>
        </a:p>
      </dsp:txBody>
      <dsp:txXfrm>
        <a:off x="1518911" y="3279594"/>
        <a:ext cx="1000776" cy="1000776"/>
      </dsp:txXfrm>
    </dsp:sp>
    <dsp:sp modelId="{FCCDFD5F-7039-438F-B4A9-7649B01ACAF8}">
      <dsp:nvSpPr>
        <dsp:cNvPr id="0" name=""/>
        <dsp:cNvSpPr/>
      </dsp:nvSpPr>
      <dsp:spPr>
        <a:xfrm>
          <a:off x="1910" y="1762593"/>
          <a:ext cx="1000776" cy="10007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6896" tIns="56896" rIns="56896" bIns="56896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800" kern="1200"/>
            <a:t>Změnit</a:t>
          </a:r>
        </a:p>
      </dsp:txBody>
      <dsp:txXfrm>
        <a:off x="1910" y="1762593"/>
        <a:ext cx="1000776" cy="10007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09C4BAB-D6A7-468D-B07E-BB5310B681B1}">
      <dsp:nvSpPr>
        <dsp:cNvPr id="0" name=""/>
        <dsp:cNvSpPr/>
      </dsp:nvSpPr>
      <dsp:spPr>
        <a:xfrm>
          <a:off x="6101" y="623869"/>
          <a:ext cx="6242298" cy="20107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500" kern="1200" dirty="0"/>
            <a:t>Obchodní proces</a:t>
          </a:r>
        </a:p>
      </dsp:txBody>
      <dsp:txXfrm>
        <a:off x="6101" y="623869"/>
        <a:ext cx="6242298" cy="2010702"/>
      </dsp:txXfrm>
    </dsp:sp>
    <dsp:sp modelId="{65D17466-8AE6-4EF6-80A3-4A2D022A1AF2}">
      <dsp:nvSpPr>
        <dsp:cNvPr id="0" name=""/>
        <dsp:cNvSpPr/>
      </dsp:nvSpPr>
      <dsp:spPr>
        <a:xfrm>
          <a:off x="0" y="2415113"/>
          <a:ext cx="1467610" cy="2010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Provozovat</a:t>
          </a:r>
        </a:p>
      </dsp:txBody>
      <dsp:txXfrm>
        <a:off x="0" y="2415113"/>
        <a:ext cx="1467610" cy="2010702"/>
      </dsp:txXfrm>
    </dsp:sp>
    <dsp:sp modelId="{D1C32F7D-B459-45E7-8599-1C37444288A4}">
      <dsp:nvSpPr>
        <dsp:cNvPr id="0" name=""/>
        <dsp:cNvSpPr/>
      </dsp:nvSpPr>
      <dsp:spPr>
        <a:xfrm>
          <a:off x="1552565" y="2415113"/>
          <a:ext cx="1467610" cy="2010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Podpora</a:t>
          </a:r>
        </a:p>
      </dsp:txBody>
      <dsp:txXfrm>
        <a:off x="1552565" y="2415113"/>
        <a:ext cx="1467610" cy="2010702"/>
      </dsp:txXfrm>
    </dsp:sp>
    <dsp:sp modelId="{5C53023D-DA3B-429C-A637-D4C76DD550B7}">
      <dsp:nvSpPr>
        <dsp:cNvPr id="0" name=""/>
        <dsp:cNvSpPr/>
      </dsp:nvSpPr>
      <dsp:spPr>
        <a:xfrm>
          <a:off x="3052756" y="2415113"/>
          <a:ext cx="1467610" cy="2010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/>
            <a:t>Optimalizovat</a:t>
          </a:r>
        </a:p>
      </dsp:txBody>
      <dsp:txXfrm>
        <a:off x="3052756" y="2415113"/>
        <a:ext cx="1467610" cy="2010702"/>
      </dsp:txXfrm>
    </dsp:sp>
    <dsp:sp modelId="{71888359-F0DC-489E-B35A-9F5289C4BFFD}">
      <dsp:nvSpPr>
        <dsp:cNvPr id="0" name=""/>
        <dsp:cNvSpPr/>
      </dsp:nvSpPr>
      <dsp:spPr>
        <a:xfrm>
          <a:off x="4552962" y="2415113"/>
          <a:ext cx="1467610" cy="20107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/>
            <a:t>Změnit</a:t>
          </a:r>
        </a:p>
      </dsp:txBody>
      <dsp:txXfrm>
        <a:off x="4552962" y="2415113"/>
        <a:ext cx="1467610" cy="201070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B9287B-8E97-4F8F-B24C-D9F2A4B775E7}">
      <dsp:nvSpPr>
        <dsp:cNvPr id="0" name=""/>
        <dsp:cNvSpPr/>
      </dsp:nvSpPr>
      <dsp:spPr>
        <a:xfrm rot="16200000">
          <a:off x="-196715" y="196715"/>
          <a:ext cx="3212831" cy="2819400"/>
        </a:xfrm>
        <a:prstGeom prst="round1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Provozovat</a:t>
          </a:r>
        </a:p>
      </dsp:txBody>
      <dsp:txXfrm rot="16200000">
        <a:off x="204888" y="-204888"/>
        <a:ext cx="2409623" cy="2819400"/>
      </dsp:txXfrm>
    </dsp:sp>
    <dsp:sp modelId="{A1B2E022-D947-4A36-9425-E70251C9DC27}">
      <dsp:nvSpPr>
        <dsp:cNvPr id="0" name=""/>
        <dsp:cNvSpPr/>
      </dsp:nvSpPr>
      <dsp:spPr>
        <a:xfrm>
          <a:off x="2819400" y="0"/>
          <a:ext cx="2819400" cy="3212831"/>
        </a:xfrm>
        <a:prstGeom prst="round1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99060" rIns="99060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Podpora</a:t>
          </a:r>
        </a:p>
      </dsp:txBody>
      <dsp:txXfrm>
        <a:off x="2819400" y="0"/>
        <a:ext cx="2819400" cy="2409623"/>
      </dsp:txXfrm>
    </dsp:sp>
    <dsp:sp modelId="{906459C7-473F-4025-96D9-132B0F109E5D}">
      <dsp:nvSpPr>
        <dsp:cNvPr id="0" name=""/>
        <dsp:cNvSpPr/>
      </dsp:nvSpPr>
      <dsp:spPr>
        <a:xfrm rot="10800000">
          <a:off x="0" y="3212831"/>
          <a:ext cx="2819400" cy="3212831"/>
        </a:xfrm>
        <a:prstGeom prst="round1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184912" rIns="184912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/>
            <a:t>Optimalizovat</a:t>
          </a:r>
        </a:p>
      </dsp:txBody>
      <dsp:txXfrm rot="10800000">
        <a:off x="0" y="4016038"/>
        <a:ext cx="2819400" cy="2409623"/>
      </dsp:txXfrm>
    </dsp:sp>
    <dsp:sp modelId="{F013E633-9EB5-4600-B43A-0DAC78F0D6C6}">
      <dsp:nvSpPr>
        <dsp:cNvPr id="0" name=""/>
        <dsp:cNvSpPr/>
      </dsp:nvSpPr>
      <dsp:spPr>
        <a:xfrm rot="5400000">
          <a:off x="2622684" y="3409546"/>
          <a:ext cx="3212831" cy="2819400"/>
        </a:xfrm>
        <a:prstGeom prst="round1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84912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/>
            <a:t>Změnit</a:t>
          </a:r>
        </a:p>
      </dsp:txBody>
      <dsp:txXfrm rot="5400000">
        <a:off x="3024288" y="3811150"/>
        <a:ext cx="2409623" cy="2819400"/>
      </dsp:txXfrm>
    </dsp:sp>
    <dsp:sp modelId="{DD53D959-CC82-417F-9E8B-65A2DCA788A7}">
      <dsp:nvSpPr>
        <dsp:cNvPr id="0" name=""/>
        <dsp:cNvSpPr/>
      </dsp:nvSpPr>
      <dsp:spPr>
        <a:xfrm>
          <a:off x="1973579" y="2409623"/>
          <a:ext cx="1691640" cy="1606415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p3d z="50080"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/>
            <a:t>Obchodní proces</a:t>
          </a:r>
        </a:p>
      </dsp:txBody>
      <dsp:txXfrm>
        <a:off x="1973579" y="2409623"/>
        <a:ext cx="1691640" cy="16064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#1" minVer="12.0">
  <dgm:title val=""/>
  <dgm:desc val=""/>
  <dgm:catLst>
    <dgm:cat type="cycle" pri="9000"/>
    <dgm:cat type="relationship" pri="21000"/>
  </dgm:catLst>
  <dgm:sampData>
    <dgm:dataModel>
      <dgm:ptLst>
        <dgm:pt modelId="0" type="doc">
          <dgm:prSet phldr="1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100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100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100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 fact="-1"/>
              <dgm:constr type="h" for="ch" forName="singleconn" refType="w" refFor="ch" refForName="oneComp" fact="0.24"/>
              <dgm:constr type="diam" for="ch" refType="diam" op="equ" fact="-1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100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constrLst>
          <dgm:constr type="w" val="1"/>
          <dgm:constr type="h" refType="w"/>
          <dgm:constr type="lMarg"/>
          <dgm:constr type="rMarg"/>
          <dgm:constr type="tMarg"/>
          <dgm:constr type="bMarg"/>
        </dgm:constrLst>
        <dgm:ruleLst>
          <dgm:rule type="primFontSz" val="2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/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</dgm:constrLst>
                <dgm:ruleLst>
                  <dgm:rule type="primFontSz" val="2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constrLst>
                    <dgm:constr type="begPad"/>
                    <dgm:constr type="endPad"/>
                  </dgm:constrLst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</dgm:constrLst>
                  <dgm:ruleLst>
                    <dgm:rule type="primFontSz" val="2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forEach name="sibTransForEach1" axis="followSib" ptType="sibTrans" hideLastTrans="0" cnt="1">
                <dgm:layoutNode name="singleconn" styleLbl="sibTrans2D1">
                  <dgm:choose name="Name25">
                    <dgm:if name="Name26" func="var" arg="dir" op="equ" val="norm">
                      <dgm:alg type="conn">
                        <dgm:param type="connRout" val="longCurve"/>
                        <dgm:param type="begPts" val="bCtr"/>
                        <dgm:param type="endPts" val="tCtr"/>
                        <dgm:param type="begSty" val="noArr"/>
                        <dgm:param type="endSty" val="noArr"/>
                        <dgm:param type="srcNode" val="dummyConnPt"/>
                        <dgm:param type="dstNode" val="dummyConnPt"/>
                      </dgm:alg>
                      <dgm:shape xmlns:r="http://schemas.openxmlformats.org/officeDocument/2006/relationships" type="conn" r:blip="" zOrderOff="-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if>
                    <dgm:else name="Name27">
                      <dgm:alg type="conn">
                        <dgm:param type="connRout" val="longCurve"/>
                        <dgm:param type="begPts" val="bCtr"/>
                        <dgm:param type="endPts" val="tCtr"/>
                        <dgm:param type="begSty" val="noArr"/>
                        <dgm:param type="endSty" val="noArr"/>
                        <dgm:param type="srcNode" val="dummyConnPt"/>
                        <dgm:param type="dstNode" val="dummyConnPt"/>
                      </dgm:alg>
                      <dgm:shape xmlns:r="http://schemas.openxmlformats.org/officeDocument/2006/relationships" type="conn" r:blip="" zOrderOff="-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else>
                  </dgm:choose>
                </dgm:layoutNode>
              </dgm:forEach>
            </dgm:if>
            <dgm:else name="Name28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#2" minVer="12.0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h" for="des" ptType="node" op="equ"/>
      <dgm:constr type="primFontSz" for="des" forName="txOne" val="100"/>
      <dgm:constr type="primFontSz" for="des" forName="txTwo" val="100"/>
      <dgm:constr type="primFontSz" for="des" forName="txTwo" refType="primFontSz" refFor="des" refForName="txOne" op="lte"/>
      <dgm:constr type="primFontSz" for="des" forName="txThree" val="100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100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horzOne" refType="w"/>
          <dgm:constr type="w" for="ch" forName="txOne" refType="w" refFor="ch" refForName="horzOne" op="equ"/>
          <dgm:constr type="h" for="ch" forName="txOne" refType="w" refFor="ch" refForName="txOne" fact="0.56"/>
          <dgm:constr type="userH" for="des" ptType="node" refType="h" refFor="ch" refForName="txOne" op="equ"/>
        </dgm:constrLst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  <dgm:layoutNode name="parTransOne">
          <dgm:alg type="sp"/>
          <dgm:shape xmlns:r="http://schemas.openxmlformats.org/officeDocument/2006/relationships" r:blip="">
            <dgm:adjLst/>
          </dgm:shape>
          <dgm:presOf/>
          <dgm:constrLst/>
        </dgm:layoutNode>
        <dgm:layoutNode name="horzOne">
          <dgm:choose name="Name5">
            <dgm:if name="Name6" func="var" arg="dir" op="equ" val="norm">
              <dgm:alg type="lin">
                <dgm:param type="linDir" val="fromL"/>
                <dgm:param type="nodeVertAlign" val="t"/>
              </dgm:alg>
            </dgm:if>
            <dgm:else name="Name7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vertTwo" refType="w"/>
          </dgm:constrLst>
          <dgm:forEach name="Name8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horzTwo" refType="w"/>
                <dgm:constr type="w" for="ch" forName="txTwo" refType="w" refFor="ch" refForName="horzTwo" op="equ"/>
              </dgm:constrLst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2" fact="NaN" max="NaN"/>
                </dgm:ruleLst>
              </dgm:layoutNode>
              <dgm:layoutNode name="parTransTwo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  <dgm:layoutNode name="horzTwo">
                <dgm:choose name="Name9">
                  <dgm:if name="Name10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1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vertThree" refType="w"/>
                </dgm:constrLst>
                <dgm:forEach name="Name12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horzThree" refType="w"/>
                      <dgm:constr type="w" for="ch" forName="txThree" refType="w" refFor="ch" refForName="horzThree" op="equ"/>
                    </dgm:constrLst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2" fact="NaN" max="NaN"/>
                      </dgm:ruleLst>
                    </dgm:layoutNode>
                    <dgm:layoutNode name="parTransThree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</dgm:layoutNode>
                    <dgm:layoutNode name="horzThree">
                      <dgm:choose name="Name13">
                        <dgm:if name="Name14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15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w" for="ch" forName="vertFour" refType="w"/>
                      </dgm:constr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horzFour" refType="w" op="equ"/>
                            <dgm:constr type="w" for="ch" forName="txFour" refType="w" refFor="ch" refForName="horzFour" op="equ"/>
                          </dgm:constrLst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2" fact="NaN" max="NaN"/>
                            </dgm:ruleLst>
                          </dgm:layoutNode>
                          <dgm:layoutNode name="parTransFour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</dgm:layoutNode>
                          <dgm:layoutNode name="horzFour">
                            <dgm:choose name="Name16">
                              <dgm:if name="Name17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18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vertFour" refType="w"/>
                            </dgm:constrLst>
                            <dgm:forEach name="Name19" ref="repeat"/>
                          </dgm:layoutNode>
                        </dgm:layoutNode>
                        <dgm:choose name="Name20">
                          <dgm:if name="Name21" axis="self" ptType="node" func="revPos" op="gte" val="2">
                            <dgm:forEach name="Name22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>
                                  <dgm:constr type="w" val="15"/>
                                </dgm:constrLst>
                              </dgm:layoutNode>
                            </dgm:forEach>
                          </dgm:if>
                          <dgm:else name="Name23"/>
                        </dgm:choose>
                      </dgm:forEach>
                    </dgm:layoutNode>
                  </dgm:layoutNode>
                  <dgm:choose name="Name24">
                    <dgm:if name="Name25" axis="self" ptType="node" func="revPos" op="gte" val="2">
                      <dgm:forEach name="Name26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val="15"/>
                          </dgm:constrLst>
                        </dgm:layoutNode>
                      </dgm:forEach>
                    </dgm:if>
                    <dgm:else name="Name27"/>
                  </dgm:choose>
                </dgm:forEach>
              </dgm:layoutNode>
            </dgm:layoutNode>
            <dgm:choose name="Name28">
              <dgm:if name="Name29" axis="self" ptType="node" func="revPos" op="gte" val="2">
                <dgm:forEach name="Name30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val="15"/>
                    </dgm:constrLst>
                  </dgm:layoutNode>
                </dgm:forEach>
              </dgm:if>
              <dgm:else name="Name31"/>
            </dgm:choose>
          </dgm:forEach>
        </dgm:layoutNode>
      </dgm:layoutNode>
      <dgm:choose name="Name32">
        <dgm:if name="Name33" axis="self" ptType="node" func="revPos" op="gte" val="2">
          <dgm:forEach name="Name34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>
                <dgm:constr type="w" val="15"/>
              </dgm:constrLst>
            </dgm:layoutNode>
          </dgm:forEach>
        </dgm:if>
        <dgm:else name="Name35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#1" minVer="12.0">
  <dgm:title val=""/>
  <dgm:desc val=""/>
  <dgm:catLst>
    <dgm:cat type="matrix" pri="2000"/>
  </dgm:catLst>
  <dgm:sampData>
    <dgm:dataModel>
      <dgm:ptLst>
        <dgm:pt modelId="0" type="doc">
          <dgm:prSet phldr="1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100"/>
    </dgm:constrLst>
    <dgm:choose name="Name1">
      <dgm:if name="Name2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3">
              <dgm:if name="Name4" func="var" arg="dir" op="equ" val="norm">
                <dgm:presOf axis="ch ch desOrSelf" ptType="node node node" st="1 1 1" cnt="1 1 0"/>
              </dgm:if>
              <dgm:else name="Name5">
                <dgm:presOf axis="ch ch desOrSelf" ptType="node node node" st="1 2 1" cnt="1 1 0"/>
              </dgm:else>
            </dgm:choose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6">
              <dgm:if name="Name7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8">
                <dgm:alg type="tx"/>
              </dgm:else>
            </dgm:choose>
            <dgm:shape xmlns:r="http://schemas.openxmlformats.org/officeDocument/2006/relationships" rot="270" type="round1Rect" r:blip="" hideGeom="1">
              <dgm:adjLst>
                <dgm:adj idx="1" val="0.2"/>
              </dgm:adjLst>
            </dgm:shape>
            <dgm:choose name="Name9">
              <dgm:if name="Name10" func="var" arg="dir" op="equ" val="norm">
                <dgm:presOf axis="ch ch desOrSelf" ptType="node node node" st="1 1 1" cnt="1 1 0"/>
              </dgm:if>
              <dgm:else name="Name11">
                <dgm:presOf axis="ch ch desOrSelf" ptType="node node node" st="1 2 1" cnt="1 1 0"/>
              </dgm:else>
            </dgm:choose>
            <dgm:constrLst>
              <dgm:constr type="tMarg" refType="primFontSz" fact="0.3"/>
              <dgm:constr type="lMarg" refType="primFontSz" fact="0.3"/>
            </dgm:constrLst>
            <dgm:ruleLst>
              <dgm:rule type="primFontSz" val="2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2">
              <dgm:if name="Name13" func="var" arg="dir" op="equ" val="norm">
                <dgm:presOf axis="ch ch desOrSelf" ptType="node node node" st="1 2 1" cnt="1 1 0"/>
              </dgm:if>
              <dgm:else name="Name14">
                <dgm:presOf axis="ch ch desOrSelf" ptType="node node node" st="1 1 1" cnt="1 1 0"/>
              </dgm:else>
            </dgm:choose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5">
              <dgm:if name="Name1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7">
                <dgm:alg type="tx"/>
              </dgm:else>
            </dgm:choose>
            <dgm:shape xmlns:r="http://schemas.openxmlformats.org/officeDocument/2006/relationships" type="round1Rect" r:blip="" hideGeom="1">
              <dgm:adjLst/>
            </dgm:shape>
            <dgm:choose name="Name18">
              <dgm:if name="Name19" func="var" arg="dir" op="equ" val="norm">
                <dgm:presOf axis="ch ch desOrSelf" ptType="node node node" st="1 2 1" cnt="1 1 0"/>
              </dgm:if>
              <dgm:else name="Name20">
                <dgm:presOf axis="ch ch desOrSelf" ptType="node node node" st="1 1 1" cnt="1 1 0"/>
              </dgm:else>
            </dgm:choose>
            <dgm:constrLst>
              <dgm:constr type="tMarg" refType="primFontSz" fact="0.3"/>
              <dgm:constr type="rMarg" refType="primFontSz" fact="0.3"/>
            </dgm:constrLst>
            <dgm:ruleLst>
              <dgm:rule type="primFontSz" val="2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1">
              <dgm:if name="Name22" func="var" arg="dir" op="equ" val="norm">
                <dgm:presOf axis="ch ch desOrSelf" ptType="node node node" st="1 3 1" cnt="1 1 0"/>
              </dgm:if>
              <dgm:else name="Name23">
                <dgm:presOf axis="ch ch desOrSelf" ptType="node node node" st="1 4 1" cnt="1 1 0"/>
              </dgm:else>
            </dgm:choose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4">
              <dgm:if name="Name2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6">
                <dgm:alg type="tx"/>
              </dgm:else>
            </dgm:choose>
            <dgm:shape xmlns:r="http://schemas.openxmlformats.org/officeDocument/2006/relationships" rot="180" type="round1Rect" r:blip="" hideGeom="1">
              <dgm:adjLst/>
            </dgm:shape>
            <dgm:choose name="Name27">
              <dgm:if name="Name28" func="var" arg="dir" op="equ" val="norm">
                <dgm:presOf axis="ch ch desOrSelf" ptType="node node node" st="1 3 1" cnt="1 1 0"/>
              </dgm:if>
              <dgm:else name="Name29">
                <dgm:presOf axis="ch ch desOrSelf" ptType="node node node" st="1 4 1" cnt="1 1 0"/>
              </dgm:else>
            </dgm:choose>
            <dgm:constrLst>
              <dgm:constr type="bMarg" refType="primFontSz" fact="0.3"/>
              <dgm:constr type="lMarg" refType="primFontSz" fact="0.3"/>
            </dgm:constrLst>
            <dgm:ruleLst>
              <dgm:rule type="primFontSz" val="2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30">
              <dgm:if name="Name31" func="var" arg="dir" op="equ" val="norm">
                <dgm:presOf axis="ch ch desOrSelf" ptType="node node node" st="1 4 1" cnt="1 1 0"/>
              </dgm:if>
              <dgm:else name="Name32">
                <dgm:presOf axis="ch ch desOrSelf" ptType="node node node" st="1 3 1" cnt="1 1 0"/>
              </dgm:else>
            </dgm:choose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3">
              <dgm:if name="Name3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5">
                <dgm:alg type="tx"/>
              </dgm:else>
            </dgm:choose>
            <dgm:shape xmlns:r="http://schemas.openxmlformats.org/officeDocument/2006/relationships" rot="90" type="round1Rect" r:blip="" hideGeom="1">
              <dgm:adjLst/>
            </dgm:shape>
            <dgm:choose name="Name36">
              <dgm:if name="Name37" func="var" arg="dir" op="equ" val="norm">
                <dgm:presOf axis="ch ch desOrSelf" ptType="node node node" st="1 4 1" cnt="1 1 0"/>
              </dgm:if>
              <dgm:else name="Name38">
                <dgm:presOf axis="ch ch desOrSelf" ptType="node node node" st="1 3 1" cnt="1 1 0"/>
              </dgm:else>
            </dgm:choose>
            <dgm:constrLst>
              <dgm:constr type="bMarg" refType="primFontSz" fact="0.3"/>
              <dgm:constr type="rMarg" refType="primFontSz" fact="0.3"/>
            </dgm:constrLst>
            <dgm:ruleLst>
              <dgm:rule type="primFontSz" val="2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2" fact="NaN" max="NaN"/>
          </dgm:ruleLst>
        </dgm:layoutNode>
      </dgm:if>
      <dgm:else name="Name3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2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#1">
  <dgm:title val="3-D Style 5"/>
  <dgm:desc val="3-D Style 5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#1">
  <dgm:title val="3-D Style 6"/>
  <dgm:desc val="3-D Style 6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cs-CZ" sz="1200"/>
            </a:lvl1pPr>
            <a:extLst/>
          </a:lstStyle>
          <a:p>
            <a:fld id="{C238408C-6839-46EE-8131-EDA75C487F2E}" type="datetimeFigureOut">
              <a:rPr/>
              <a:pPr/>
              <a:t>30. 6. 2006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cs-CZ" sz="1200"/>
            </a:lvl1pPr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cs-CZ" sz="1200"/>
            </a:lvl1pPr>
            <a:extLst/>
          </a:lstStyle>
          <a:p>
            <a:fld id="{87D77045-401A-4D5E-BFE3-54C21A8A6634}" type="slidenum">
              <a:rPr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cs-CZ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cs-CZ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cs-CZ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cs-CZ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cs-CZ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cs-CZ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cs-CZ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cs-CZ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‹#›</a:t>
            </a:fld>
            <a:endParaRPr kumimoji="0" lang="cs-CZ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cs-CZ" sz="3800"/>
            </a:lvl1pPr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cs-CZ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FigureOut">
              <a:rPr kumimoji="0" lang="cs-CZ" smtClean="0">
                <a:solidFill>
                  <a:schemeClr val="tx2"/>
                </a:solidFill>
              </a:rPr>
              <a:pPr/>
              <a:t>13.10.2012</a:t>
            </a:fld>
            <a:endParaRPr kumimoji="0" lang="cs-CZ" sz="110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cs-CZ" sz="1100">
              <a:solidFill>
                <a:schemeClr val="tx2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72AC53DF-4216-466D-99A7-94400E6C2A25}" type="slidenum">
              <a:rPr kumimoji="0" lang="cs-CZ" sz="1200" smtClean="0">
                <a:solidFill>
                  <a:schemeClr val="tx2"/>
                </a:solidFill>
              </a:rPr>
              <a:pPr algn="l"/>
              <a:t>‹#›</a:t>
            </a:fld>
            <a:endParaRPr kumimoji="0" lang="cs-CZ" sz="1200">
              <a:solidFill>
                <a:schemeClr val="tx2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3"/>
          </p:nvPr>
        </p:nvSpPr>
        <p:spPr>
          <a:xfrm>
            <a:off x="827584" y="1556792"/>
            <a:ext cx="5472608" cy="2808312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4"/>
          </p:nvPr>
        </p:nvSpPr>
        <p:spPr>
          <a:xfrm>
            <a:off x="827088" y="4508500"/>
            <a:ext cx="5473700" cy="1800225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5"/>
          </p:nvPr>
        </p:nvSpPr>
        <p:spPr>
          <a:xfrm>
            <a:off x="6372201" y="1556793"/>
            <a:ext cx="2663850" cy="4609058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cs-CZ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cs-CZ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cs-CZ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cs-CZ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cs-CZ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cs-CZ" sz="20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rgbClr val="00B0F0">
            <a:alpha val="9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cs-CZ" sz="4000"/>
            </a:lvl1pPr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cs-CZ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cs-CZ" sz="2000" b="1"/>
            </a:lvl2pPr>
            <a:lvl3pPr eaLnBrk="1" latinLnBrk="0" hangingPunct="1">
              <a:buNone/>
              <a:defRPr kumimoji="0" lang="cs-CZ" sz="1800" b="1"/>
            </a:lvl3pPr>
            <a:lvl4pPr eaLnBrk="1" latinLnBrk="0" hangingPunct="1">
              <a:buNone/>
              <a:defRPr kumimoji="0" lang="cs-CZ" sz="1600" b="1"/>
            </a:lvl4pPr>
            <a:lvl5pPr eaLnBrk="1" latinLnBrk="0" hangingPunct="1">
              <a:buNone/>
              <a:defRPr kumimoji="0" lang="cs-CZ" sz="1600" b="1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cs-CZ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cs-CZ" sz="2000" b="1"/>
            </a:lvl2pPr>
            <a:lvl3pPr eaLnBrk="1" latinLnBrk="0" hangingPunct="1">
              <a:buNone/>
              <a:defRPr kumimoji="0" lang="cs-CZ" sz="1800" b="1"/>
            </a:lvl3pPr>
            <a:lvl4pPr eaLnBrk="1" latinLnBrk="0" hangingPunct="1">
              <a:buNone/>
              <a:defRPr kumimoji="0" lang="cs-CZ" sz="1600" b="1"/>
            </a:lvl4pPr>
            <a:lvl5pPr eaLnBrk="1" latinLnBrk="0" hangingPunct="1">
              <a:buNone/>
              <a:defRPr kumimoji="0" lang="cs-CZ" sz="1600" b="1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cs-CZ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cs-CZ" sz="4000" cap="none" baseline="0"/>
            </a:lvl1pPr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cs-CZ" sz="3600" b="0"/>
            </a:lvl1pPr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cs-CZ" sz="1800"/>
            </a:lvl1pPr>
            <a:lvl2pPr eaLnBrk="1" latinLnBrk="0" hangingPunct="1">
              <a:buNone/>
              <a:defRPr kumimoji="0" lang="cs-CZ" sz="1200"/>
            </a:lvl2pPr>
            <a:lvl3pPr eaLnBrk="1" latinLnBrk="0" hangingPunct="1">
              <a:buNone/>
              <a:defRPr kumimoji="0" lang="cs-CZ" sz="1000"/>
            </a:lvl3pPr>
            <a:lvl4pPr eaLnBrk="1" latinLnBrk="0" hangingPunct="1">
              <a:buNone/>
              <a:defRPr kumimoji="0" lang="cs-CZ" sz="900"/>
            </a:lvl4pPr>
            <a:lvl5pPr eaLnBrk="1" latinLnBrk="0" hangingPunct="1">
              <a:buNone/>
              <a:defRPr kumimoji="0" lang="cs-CZ" sz="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cs-CZ" sz="2100" b="0"/>
            </a:lvl1pPr>
            <a:extLst/>
          </a:lstStyle>
          <a:p>
            <a:pPr eaLnBrk="1" latinLnBrk="0" hangingPunct="1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cs-CZ"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cs-CZ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cs-CZ" sz="1200"/>
            </a:lvl2pPr>
            <a:lvl3pPr eaLnBrk="1" latinLnBrk="0" hangingPunct="1">
              <a:defRPr kumimoji="0" lang="cs-CZ" sz="1000"/>
            </a:lvl3pPr>
            <a:lvl4pPr eaLnBrk="1" latinLnBrk="0" hangingPunct="1">
              <a:defRPr kumimoji="0" lang="cs-CZ" sz="900"/>
            </a:lvl4pPr>
            <a:lvl5pPr eaLnBrk="1" latinLnBrk="0" hangingPunct="1">
              <a:defRPr kumimoji="0" lang="cs-CZ" sz="9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/>
              <a:pPr/>
              <a:t>30. 6. 2006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‹#›</a:t>
            </a:fld>
            <a:endParaRPr kumimoji="0"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cs-CZ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cs-CZ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cs-CZ">
                <a:solidFill>
                  <a:schemeClr val="tx2"/>
                </a:solidFill>
              </a:rPr>
              <a:pPr/>
              <a:t>13.10.2012</a:t>
            </a:fld>
            <a:endParaRPr kumimoji="0" lang="cs-CZ" sz="11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cs-CZ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cs-CZ" sz="110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cs-CZ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cs-CZ" sz="1200">
                <a:solidFill>
                  <a:schemeClr val="tx2"/>
                </a:solidFill>
              </a:rPr>
              <a:pPr algn="l"/>
              <a:t>‹#›</a:t>
            </a:fld>
            <a:endParaRPr kumimoji="0" lang="cs-CZ" sz="120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rtl="0" eaLnBrk="1" latinLnBrk="0" hangingPunct="1">
        <a:spcBef>
          <a:spcPct val="0"/>
        </a:spcBef>
        <a:buNone/>
        <a:defRPr kumimoji="0" lang="cs-CZ" sz="24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Berlin Sans FB Demi" pitchFamily="34" charset="0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cs-CZ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cs-CZ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cs-CZ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cs-CZ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cs-CZ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cs-CZ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cs-CZ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/>
        <p:txBody>
          <a:bodyPr/>
          <a:lstStyle>
            <a:extLst/>
          </a:lstStyle>
          <a:p>
            <a:r>
              <a:rPr lang="cs-CZ"/>
              <a:t>Úvod do aplikace PowerPoint </a:t>
            </a:r>
            <a:r>
              <a:rPr lang="cs-CZ">
                <a:solidFill>
                  <a:schemeClr val="accent1"/>
                </a:solidFill>
              </a:rPr>
              <a:t>2007</a:t>
            </a:r>
            <a:endParaRPr lang="cs-CZ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/>
          <a:lstStyle>
            <a:extLst/>
          </a:lstStyle>
          <a:p>
            <a:r>
              <a:rPr lang="cs-CZ"/>
              <a:t>Představení nových funkcí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>
            <a:graphicFrameLocks/>
          </p:cNvGraphicFramePr>
          <p:nvPr/>
        </p:nvGraphicFramePr>
        <p:xfrm>
          <a:off x="1447800" y="1447800"/>
          <a:ext cx="6248400" cy="4425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XFGJXFGHXFGH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idx="1"/>
          </p:nvPr>
        </p:nvSpPr>
        <p:spPr/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>
            <a:graphicFrameLocks/>
          </p:cNvGraphicFramePr>
          <p:nvPr/>
        </p:nvGraphicFramePr>
        <p:xfrm>
          <a:off x="1752600" y="216170"/>
          <a:ext cx="5638800" cy="6425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85852" y="12144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rozložení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43042" y="571480"/>
            <a:ext cx="1214446" cy="5715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000" b="1" dirty="0" err="1" smtClean="0"/>
              <a:t>Hlavn</a:t>
            </a:r>
            <a:r>
              <a:rPr sz="2000" b="1" smtClean="0"/>
              <a:t>í program konference MEFANET 2011</a:t>
            </a:r>
            <a:endParaRPr lang="en-US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2857488" y="571480"/>
            <a:ext cx="4572032" cy="142876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57488" y="2000240"/>
            <a:ext cx="4572032" cy="142876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57488" y="3429000"/>
            <a:ext cx="4572032" cy="142876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857488" y="4857760"/>
            <a:ext cx="4572032" cy="142876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43636" y="157161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b="1" smtClean="0">
                <a:solidFill>
                  <a:schemeClr val="bg1"/>
                </a:solidFill>
                <a:latin typeface="Adobe Fan Heiti Std B" pitchFamily="34" charset="-128"/>
                <a:ea typeface="Adobe Fan Heiti Std B" pitchFamily="34" charset="-128"/>
              </a:rPr>
              <a:t>24.11.AM</a:t>
            </a:r>
            <a:endParaRPr lang="en-US" b="1" dirty="0">
              <a:solidFill>
                <a:schemeClr val="bg1"/>
              </a:solidFill>
              <a:latin typeface="Adobe Fan Heiti Std B" pitchFamily="34" charset="-128"/>
              <a:ea typeface="Adobe Fan Heiti Std B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43636" y="300037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mtClean="0">
                <a:solidFill>
                  <a:schemeClr val="bg1"/>
                </a:solidFill>
                <a:latin typeface="Adobe Fan Heiti Std B" pitchFamily="34" charset="-128"/>
                <a:ea typeface="Adobe Fan Heiti Std B" pitchFamily="34" charset="-128"/>
              </a:rPr>
              <a:t>24.11.PM</a:t>
            </a:r>
            <a:endParaRPr lang="en-US" dirty="0">
              <a:solidFill>
                <a:schemeClr val="bg1"/>
              </a:solidFill>
              <a:latin typeface="Adobe Fan Heiti Std B" pitchFamily="34" charset="-128"/>
              <a:ea typeface="Adobe Fan Heiti Std B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43636" y="450057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mtClean="0">
                <a:solidFill>
                  <a:schemeClr val="bg1"/>
                </a:solidFill>
                <a:latin typeface="Adobe Fan Heiti Std B" pitchFamily="34" charset="-128"/>
                <a:ea typeface="Adobe Fan Heiti Std B" pitchFamily="34" charset="-128"/>
              </a:rPr>
              <a:t>25.11.AM</a:t>
            </a:r>
            <a:endParaRPr lang="en-US" dirty="0">
              <a:solidFill>
                <a:schemeClr val="bg1"/>
              </a:solidFill>
              <a:latin typeface="Adobe Fan Heiti Std B" pitchFamily="34" charset="-128"/>
              <a:ea typeface="Adobe Fan Heiti Std B" pitchFamily="34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43636" y="578645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mtClean="0">
                <a:solidFill>
                  <a:schemeClr val="bg1"/>
                </a:solidFill>
                <a:latin typeface="Adobe Fan Heiti Std B" pitchFamily="34" charset="-128"/>
                <a:ea typeface="Adobe Fan Heiti Std B" pitchFamily="34" charset="-128"/>
              </a:rPr>
              <a:t>25.11.PM</a:t>
            </a:r>
            <a:endParaRPr lang="en-US" dirty="0">
              <a:solidFill>
                <a:schemeClr val="bg1"/>
              </a:solidFill>
              <a:latin typeface="Adobe Fan Heiti Std B" pitchFamily="34" charset="-128"/>
              <a:ea typeface="Adobe Fan Heiti Std B" pitchFamily="34" charset="-128"/>
            </a:endParaRPr>
          </a:p>
        </p:txBody>
      </p:sp>
      <p:sp>
        <p:nvSpPr>
          <p:cNvPr id="15" name="Flowchart: Process 14"/>
          <p:cNvSpPr/>
          <p:nvPr/>
        </p:nvSpPr>
        <p:spPr>
          <a:xfrm>
            <a:off x="3000364" y="2071678"/>
            <a:ext cx="2500330" cy="642942"/>
          </a:xfrm>
          <a:prstGeom prst="flowChartProcess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lowchart: Process 15"/>
          <p:cNvSpPr/>
          <p:nvPr/>
        </p:nvSpPr>
        <p:spPr>
          <a:xfrm>
            <a:off x="3000364" y="4143380"/>
            <a:ext cx="2500330" cy="642942"/>
          </a:xfrm>
          <a:prstGeom prst="flowChart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Process 16"/>
          <p:cNvSpPr/>
          <p:nvPr/>
        </p:nvSpPr>
        <p:spPr>
          <a:xfrm>
            <a:off x="3000364" y="5643578"/>
            <a:ext cx="2500330" cy="642942"/>
          </a:xfrm>
          <a:prstGeom prst="flowChartProcess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Process 17"/>
          <p:cNvSpPr/>
          <p:nvPr/>
        </p:nvSpPr>
        <p:spPr>
          <a:xfrm>
            <a:off x="3000364" y="4857760"/>
            <a:ext cx="2500330" cy="785818"/>
          </a:xfrm>
          <a:prstGeom prst="flowChart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000364" y="2071678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b="1" smtClean="0"/>
              <a:t>Symposium</a:t>
            </a:r>
          </a:p>
          <a:p>
            <a:pPr algn="ctr"/>
            <a:r>
              <a:rPr b="1" smtClean="0"/>
              <a:t>Elektronické testování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000364" y="4143380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b="1" smtClean="0">
                <a:solidFill>
                  <a:schemeClr val="bg1"/>
                </a:solidFill>
              </a:rPr>
              <a:t>Workshop</a:t>
            </a:r>
          </a:p>
          <a:p>
            <a:pPr algn="ctr"/>
            <a:r>
              <a:rPr b="1" smtClean="0">
                <a:solidFill>
                  <a:schemeClr val="bg1"/>
                </a:solidFill>
              </a:rPr>
              <a:t>Autorské práce v praxi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28926" y="4786322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b="1" smtClean="0"/>
              <a:t>Workshop</a:t>
            </a:r>
          </a:p>
          <a:p>
            <a:pPr algn="ctr"/>
            <a:r>
              <a:rPr b="1" smtClean="0"/>
              <a:t>Technologické trendy ve výuce</a:t>
            </a:r>
            <a:endParaRPr lang="en-US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000364" y="5643578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b="1" smtClean="0">
                <a:solidFill>
                  <a:schemeClr val="bg1"/>
                </a:solidFill>
              </a:rPr>
              <a:t>Jednání</a:t>
            </a:r>
          </a:p>
          <a:p>
            <a:pPr algn="ctr"/>
            <a:r>
              <a:rPr b="1" smtClean="0">
                <a:solidFill>
                  <a:schemeClr val="bg1"/>
                </a:solidFill>
              </a:rPr>
              <a:t>KR MEFANET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/>
              <a:t>Aplikace PowerPoint </a:t>
            </a:r>
            <a:r>
              <a:rPr lang="cs-CZ">
                <a:solidFill>
                  <a:schemeClr val="accent1"/>
                </a:solidFill>
              </a:rPr>
              <a:t>2007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>
            <a:extLst/>
          </a:lstStyle>
          <a:p>
            <a:pPr>
              <a:lnSpc>
                <a:spcPct val="114000"/>
              </a:lnSpc>
              <a:buFont typeface="Wingdings" pitchFamily="2" charset="2"/>
              <a:buChar char="v"/>
            </a:pPr>
            <a:r>
              <a:rPr lang="cs-CZ" sz="4000" dirty="0">
                <a:solidFill>
                  <a:schemeClr val="accent1"/>
                </a:solidFill>
              </a:rPr>
              <a:t>Tato prezentace demonstruje nové funkce aplikace PowerPoint na názorných </a:t>
            </a:r>
            <a:r>
              <a:rPr lang="cs-CZ" sz="4000" dirty="0" smtClean="0">
                <a:solidFill>
                  <a:schemeClr val="accent1"/>
                </a:solidFill>
              </a:rPr>
              <a:t>příkladech.</a:t>
            </a:r>
          </a:p>
          <a:p>
            <a:pPr>
              <a:lnSpc>
                <a:spcPct val="114000"/>
              </a:lnSpc>
              <a:buFont typeface="Wingdings" pitchFamily="2" charset="2"/>
              <a:buChar char="Ø"/>
            </a:pPr>
            <a:r>
              <a:rPr lang="cs-CZ" dirty="0" smtClean="0">
                <a:solidFill>
                  <a:srgbClr val="FFFF00"/>
                </a:solidFill>
              </a:rPr>
              <a:t>Můžete </a:t>
            </a:r>
            <a:r>
              <a:rPr lang="cs-CZ" dirty="0">
                <a:solidFill>
                  <a:srgbClr val="FFFF00"/>
                </a:solidFill>
              </a:rPr>
              <a:t>si ji prohlédnout v zobrazení Prezentace nebo v procházením v normálním zobrazení. </a:t>
            </a:r>
            <a:endParaRPr lang="cs-CZ" dirty="0" smtClean="0">
              <a:solidFill>
                <a:srgbClr val="FFFF00"/>
              </a:solidFill>
            </a:endParaRPr>
          </a:p>
          <a:p>
            <a:pPr>
              <a:lnSpc>
                <a:spcPct val="114000"/>
              </a:lnSpc>
              <a:buFont typeface="Wingdings" pitchFamily="2" charset="2"/>
              <a:buChar char="v"/>
            </a:pPr>
            <a:r>
              <a:rPr lang="cs-CZ" dirty="0" smtClean="0">
                <a:solidFill>
                  <a:srgbClr val="FFFF00"/>
                </a:solidFill>
              </a:rPr>
              <a:t>Tyto </a:t>
            </a:r>
            <a:r>
              <a:rPr lang="cs-CZ" dirty="0">
                <a:solidFill>
                  <a:srgbClr val="FFFF00"/>
                </a:solidFill>
              </a:rPr>
              <a:t>snímky jsou vytvořeny tak, aby vás inspirovaly k vytváření zajímavých prezentací v aplikaci PowerPoint 2007!</a:t>
            </a:r>
            <a:endParaRPr lang="cs-CZ" sz="2400" dirty="0">
              <a:solidFill>
                <a:srgbClr val="FFFF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dirty="0"/>
              <a:t>Text, grafika a obrázky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dirty="0"/>
              <a:t>Nadřazený text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/>
        <p:txBody>
          <a:bodyPr/>
          <a:lstStyle>
            <a:extLst/>
          </a:lstStyle>
          <a:p>
            <a:pPr>
              <a:lnSpc>
                <a:spcPct val="114000"/>
              </a:lnSpc>
            </a:pPr>
            <a:r>
              <a:rPr lang="cs-CZ"/>
              <a:t>Při práci s textem v aplikaci PowerPoint 2007 můžete používat nové triky. K dispozici jsou užitečné funkce, jako je přeškrtnutí, a pokročilé funkce, jako je nastavení mezer mezi znaky. Maximálního efektu dosáhnete pomocí měkkých stínů a  použitím stylů WordArt přímo v textu na snímku.</a:t>
            </a:r>
            <a:endParaRPr lang="cs-CZ" sz="240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smtClean="0">
                <a:ln w="18415" cap="flat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Gill Sans MT"/>
              </a:rPr>
              <a:t>Měkký stín</a:t>
            </a:r>
            <a:endParaRPr smtClean="0">
              <a:ln w="18415" cap="flat" cmpd="sng">
                <a:solidFill>
                  <a:srgbClr val="FFFFFF"/>
                </a:solidFill>
                <a:miter lim="800000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Gill Sans MT"/>
            </a:endParaRPr>
          </a:p>
          <a:p>
            <a:r>
              <a:rPr b="1" smtClean="0">
                <a:ln w="11430"/>
                <a:solidFill>
                  <a:schemeClr val="accent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Gill Sans MT"/>
              </a:rPr>
              <a:t>Efekty</a:t>
            </a:r>
          </a:p>
          <a:p>
            <a:r>
              <a:rPr spc="-150" smtClean="0">
                <a:latin typeface="Gill Sans MT"/>
              </a:rPr>
              <a:t>Prokládání</a:t>
            </a:r>
          </a:p>
          <a:p>
            <a:r>
              <a:rPr spc="-300" smtClean="0">
                <a:latin typeface="Gill Sans MT"/>
              </a:rPr>
              <a:t>Mezery</a:t>
            </a:r>
            <a:r>
              <a:rPr spc="300" smtClean="0">
                <a:latin typeface="Gill Sans MT"/>
              </a:rPr>
              <a:t> </a:t>
            </a:r>
            <a:r>
              <a:rPr spc="600" smtClean="0">
                <a:latin typeface="Gill Sans MT"/>
              </a:rPr>
              <a:t>mezi znaky</a:t>
            </a:r>
          </a:p>
          <a:p>
            <a:r>
              <a:rPr u="heavy" kern="100" smtClean="0">
                <a:uFill>
                  <a:solidFill>
                    <a:schemeClr val="accent1"/>
                  </a:solidFill>
                </a:uFill>
                <a:latin typeface="Gill Sans MT"/>
              </a:rPr>
              <a:t>Stylové podtržení</a:t>
            </a:r>
            <a:endParaRPr u="heavy" smtClean="0">
              <a:uFill>
                <a:solidFill>
                  <a:schemeClr val="accent1"/>
                </a:solidFill>
              </a:uFill>
              <a:latin typeface="Gill Sans MT"/>
            </a:endParaRPr>
          </a:p>
          <a:p>
            <a:r>
              <a:rPr strike="sngStrike" kern="100" smtClean="0">
                <a:latin typeface="Gill Sans MT"/>
              </a:rPr>
              <a:t>Přeškrtnutí</a:t>
            </a:r>
            <a:endParaRPr smtClean="0">
              <a:latin typeface="Gill Sans MT"/>
            </a:endParaRPr>
          </a:p>
          <a:p>
            <a:endParaRPr spc="600" smtClean="0">
              <a:latin typeface="Gill Sans MT"/>
            </a:endParaRPr>
          </a:p>
          <a:p>
            <a:endParaRPr smtClean="0">
              <a:latin typeface="Gill Sans MT"/>
            </a:endParaRPr>
          </a:p>
          <a:p>
            <a:endParaRPr b="1" smtClean="0">
              <a:solidFill>
                <a:schemeClr val="accent1"/>
              </a:solidFill>
              <a:latin typeface="Gill Sans MT"/>
            </a:endParaRPr>
          </a:p>
          <a:p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/>
              <a:t>Působivost grafiky OfficeArt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quarter" idx="3"/>
          </p:nvPr>
        </p:nvSpPr>
        <p:spPr/>
        <p:txBody>
          <a:bodyPr/>
          <a:lstStyle>
            <a:extLst/>
          </a:lstStyle>
          <a:p>
            <a:r>
              <a:rPr lang="cs-CZ"/>
              <a:t>Vyjádřete svoje myšlenky pomocí zajímavé grafiky. Aplikace PowerPoint usnadňuje vytvoření vizuálních efektů, které dříve vyžadovaly použití několika aplikací. Použití efektů stínů, odrazu, záře, zkosení, 3D a mnoha dalších je velice snadné.</a:t>
            </a:r>
          </a:p>
          <a:p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295900" y="1600200"/>
            <a:ext cx="2819400" cy="731520"/>
          </a:xfrm>
          <a:prstGeom prst="roundRect">
            <a:avLst>
              <a:gd name="adj" fmla="val 16667"/>
            </a:avLst>
          </a:prstGeom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r>
              <a:rPr lang="cs-CZ" sz="2400"/>
              <a:t>Měkký stín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295900" y="4272280"/>
            <a:ext cx="2819400" cy="731520"/>
          </a:xfrm>
          <a:prstGeom prst="roundRect">
            <a:avLst>
              <a:gd name="adj" fmla="val 16667"/>
            </a:avLst>
          </a:prstGeom>
          <a:scene3d>
            <a:camera prst="orthographicFront"/>
            <a:lightRig rig="twoPt" dir="t">
              <a:rot lat="0" lon="0" rev="6000000"/>
            </a:lightRig>
          </a:scene3d>
          <a:sp3d prstMaterial="plastic">
            <a:bevelT w="152400" h="101600" prst="coolSlant"/>
            <a:bevelB w="152400" h="101600" prst="coolSlant"/>
          </a:sp3d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r>
              <a:rPr lang="cs-CZ" sz="2400"/>
              <a:t>Zkosení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295900" y="2697480"/>
            <a:ext cx="2819400" cy="731520"/>
          </a:xfrm>
          <a:prstGeom prst="roundRect">
            <a:avLst>
              <a:gd name="adj" fmla="val 16667"/>
            </a:avLst>
          </a:prstGeom>
          <a:effectLst>
            <a:reflection blurRad="12700" stA="50000" endPos="75000" dist="12700" dir="5400000" sy="-100000" algn="bl" rotWithShape="0"/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r>
              <a:rPr lang="cs-CZ" sz="2400"/>
              <a:t>Odraz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295900" y="5516880"/>
            <a:ext cx="2819400" cy="731520"/>
          </a:xfrm>
          <a:prstGeom prst="roundRect">
            <a:avLst>
              <a:gd name="adj" fmla="val 16667"/>
            </a:avLst>
          </a:prstGeom>
          <a:ln w="38100" cap="flat" cmpd="sng" algn="ctr">
            <a:noFill/>
            <a:prstDash val="solid"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perspectiveHeroicExtremeLeftFacing"/>
            <a:lightRig rig="threePt" dir="t"/>
          </a:scene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r>
              <a:rPr lang="cs-CZ" sz="2400"/>
              <a:t>3D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/>
              <a:t>Představte si to…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4294967295"/>
          </p:nvPr>
        </p:nvSpPr>
        <p:spPr>
          <a:xfrm>
            <a:off x="0" y="1600200"/>
            <a:ext cx="4038600" cy="4525963"/>
          </a:xfrm>
        </p:spPr>
        <p:txBody>
          <a:bodyPr>
            <a:normAutofit fontScale="92500" lnSpcReduction="10000"/>
          </a:bodyPr>
          <a:lstStyle>
            <a:extLst/>
          </a:lstStyle>
          <a:p>
            <a:r>
              <a:rPr lang="cs-CZ"/>
              <a:t>Obrázky lze v aplikaci PowerPoint 2007 upravovat mnoha způsoby. Můžete snadno měnit barvy obrázků nebo změnit tvar rámečku obrázku. Můžete také použít všechny efekty OfficeArt, dokonce efekty 3D!</a:t>
            </a:r>
          </a:p>
        </p:txBody>
      </p:sp>
      <p:pic>
        <p:nvPicPr>
          <p:cNvPr id="5" name="j0314068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 b="16004"/>
          <a:stretch>
            <a:fillRect/>
          </a:stretch>
        </p:blipFill>
        <p:spPr>
          <a:xfrm>
            <a:off x="6934200" y="1371600"/>
            <a:ext cx="2209800" cy="1447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Rectangle 9"/>
          <p:cNvPicPr>
            <a:picLocks noChangeAspect="1"/>
          </p:cNvPicPr>
          <p:nvPr/>
        </p:nvPicPr>
        <p:blipFill>
          <a:blip r:embed="rId3" cstate="print"/>
          <a:srcRect l="6897" r="6897" b="16026"/>
          <a:stretch>
            <a:fillRect/>
          </a:stretch>
        </p:blipFill>
        <p:spPr>
          <a:xfrm>
            <a:off x="5791200" y="4953381"/>
            <a:ext cx="1905000" cy="144741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>
            <a:lum contrast="2000"/>
            <a:duotone>
              <a:schemeClr val="accent3">
                <a:shade val="45000"/>
                <a:satMod val="135000"/>
              </a:schemeClr>
              <a:srgbClr val="FFFFFF"/>
            </a:duotone>
          </a:blip>
          <a:srcRect/>
          <a:stretch>
            <a:fillRect/>
          </a:stretch>
        </p:blipFill>
        <p:spPr bwMode="auto">
          <a:xfrm>
            <a:off x="5638800" y="3162681"/>
            <a:ext cx="2209800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 idx="4294967295"/>
          </p:nvPr>
        </p:nvSpPr>
        <p:spPr>
          <a:xfrm>
            <a:off x="1371600" y="3352800"/>
            <a:ext cx="7772400" cy="1974850"/>
          </a:xfrm>
        </p:spPr>
        <p:txBody>
          <a:bodyPr/>
          <a:lstStyle>
            <a:extLst/>
          </a:lstStyle>
          <a:p>
            <a:r>
              <a:rPr lang="cs-CZ"/>
              <a:t>Objekt SmartArt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Vizualizace</a:t>
            </a:r>
            <a:endParaRPr lang="cs-CZ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smtClean="0"/>
              <a:t>Pomocí objektů SmartArt můžete měnit odrážky na grafické objekty jedním klepnutím. Můžete dokonce změnit rozložení grafiky tak, aby přesně odpovídalo vašim představám.  </a:t>
            </a:r>
          </a:p>
          <a:p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half" idx="2"/>
          </p:nvPr>
        </p:nvSpPr>
        <p:spPr/>
        <p:txBody>
          <a:bodyPr/>
          <a:lstStyle>
            <a:extLst/>
          </a:lstStyle>
          <a:p>
            <a:endParaRPr lang="cs-CZ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4294967295"/>
          </p:nvPr>
        </p:nvGraphicFramePr>
        <p:xfrm>
          <a:off x="4500562" y="1500174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290</Words>
  <Application>Microsoft Office PowerPoint</Application>
  <PresentationFormat>Předvádění na obrazovce (4:3)</PresentationFormat>
  <Paragraphs>70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IntroducingPowerPoint2007</vt:lpstr>
      <vt:lpstr>Úvod do aplikace PowerPoint 2007</vt:lpstr>
      <vt:lpstr>Snímek 2</vt:lpstr>
      <vt:lpstr>Aplikace PowerPoint 2007</vt:lpstr>
      <vt:lpstr>Text, grafika a obrázky</vt:lpstr>
      <vt:lpstr>Nadřazený text</vt:lpstr>
      <vt:lpstr>Působivost grafiky OfficeArt</vt:lpstr>
      <vt:lpstr>Představte si to…</vt:lpstr>
      <vt:lpstr>Objekt SmartArt</vt:lpstr>
      <vt:lpstr>Vizualizace</vt:lpstr>
      <vt:lpstr>XFGJXFGHXFGH</vt:lpstr>
      <vt:lpstr>Snímek 11</vt:lpstr>
      <vt:lpstr>Vlastní rozložení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2012-10-13T14:39:36Z</dcterms:created>
  <dcterms:modified xsi:type="dcterms:W3CDTF">2012-10-13T14:39:58Z</dcterms:modified>
</cp:coreProperties>
</file>