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2F243C"/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2C58-876D-4D91-9ED7-CBA82AEB60D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CCD6-E3BF-4038-824A-35B30E03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2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DEF9-DD1D-455C-99EA-973472295259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7ED6D-1270-4384-A4DA-717F0E4A2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F243C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 i="0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07181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50057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785786" y="1214422"/>
            <a:ext cx="5214954" cy="30003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1"/>
          </p:nvPr>
        </p:nvSpPr>
        <p:spPr>
          <a:xfrm>
            <a:off x="6429388" y="1428736"/>
            <a:ext cx="1571636" cy="26431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7148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42910" y="928670"/>
            <a:ext cx="5500688" cy="335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6715140" y="928670"/>
            <a:ext cx="1785938" cy="33575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99FF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2EF1-E2B8-487D-9A43-9C9EF62DA6B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5FC9-19E9-40AB-AE00-0C6751AE1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0" u="none" kern="1200">
          <a:solidFill>
            <a:srgbClr val="FF000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660066"/>
        </a:buClr>
        <a:buFont typeface="Wingdings" pitchFamily="2" charset="2"/>
        <a:buChar char="q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6600"/>
        </a:buClr>
        <a:buFont typeface="Wingdings" pitchFamily="2" charset="2"/>
        <a:buChar char="Ø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FF00"/>
        </a:buClr>
        <a:buFont typeface="Wingdings" pitchFamily="2" charset="2"/>
        <a:buChar char="v"/>
        <a:defRPr sz="2000" kern="1200">
          <a:solidFill>
            <a:srgbClr val="FF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§"/>
        <a:defRPr sz="2000" kern="1200">
          <a:solidFill>
            <a:srgbClr val="800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2012-10-18T18:34:17Z</dcterms:created>
  <dcterms:modified xsi:type="dcterms:W3CDTF">2012-10-18T18:35:40Z</dcterms:modified>
</cp:coreProperties>
</file>