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0" y="323528"/>
            <a:ext cx="6858000" cy="36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30A01-A340-4FD5-A33C-248EAF9E80A1}" type="datetimeFigureOut"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10/15/2012</a:t>
            </a:fld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77E9D-C358-43B7-ABE6-AB719E9830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235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US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2F395-8B89-483C-A113-1BEDE68C192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328EE-43EB-4DA6-94D6-AD9587746E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28EE-43EB-4DA6-94D6-AD9587746E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28EE-43EB-4DA6-94D6-AD9587746E6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6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8681"/>
            <a:ext cx="7772400" cy="147002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u="sng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 descr="C:\Documents and Settings\student\Local Settings\Temporary Internet Files\Content.IE5\4777INCY\MP900449098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5" y="2060849"/>
            <a:ext cx="3024335" cy="212903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41168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7" name="Zástupný symbol pro média 6"/>
          <p:cNvSpPr>
            <a:spLocks noGrp="1"/>
          </p:cNvSpPr>
          <p:nvPr>
            <p:ph type="media" sz="quarter" idx="13"/>
          </p:nvPr>
        </p:nvSpPr>
        <p:spPr>
          <a:xfrm>
            <a:off x="1403648" y="836712"/>
            <a:ext cx="6480894" cy="360079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08D60D"/>
              </a:buClr>
              <a:buFont typeface="Arial" pitchFamily="34" charset="0"/>
              <a:buChar char="♪"/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buClr>
                <a:srgbClr val="FBF888"/>
              </a:buClr>
              <a:buFont typeface="ESRI Enviro Hazard Incident" pitchFamily="2" charset="0"/>
              <a:buChar char="p"/>
              <a:defRPr>
                <a:solidFill>
                  <a:srgbClr val="FFC000"/>
                </a:solidFill>
              </a:defRPr>
            </a:lvl3pPr>
            <a:lvl4pPr>
              <a:buClr>
                <a:srgbClr val="CB7FE9"/>
              </a:buClr>
              <a:buFont typeface="Arial" pitchFamily="34" charset="0"/>
              <a:buChar char="☺"/>
              <a:defRPr>
                <a:solidFill>
                  <a:srgbClr val="7030A0"/>
                </a:solidFill>
              </a:defRPr>
            </a:lvl4pPr>
            <a:lvl5pPr>
              <a:buClr>
                <a:srgbClr val="EC8A5E"/>
              </a:buClr>
              <a:buFont typeface="ESRI AMFM Sewer" pitchFamily="49" charset="0"/>
              <a:buChar char="S"/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060850"/>
            <a:ext cx="4040188" cy="6697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708920"/>
            <a:ext cx="4029844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10" y="2060848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9" y="2708920"/>
            <a:ext cx="4042792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04865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4B30-1C22-4592-87E2-2D0D1250DDB4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A61A-9901-4F1A-92B0-2D494B3084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vnoramenný trojúhelník 7"/>
          <p:cNvSpPr/>
          <p:nvPr userDrawn="1"/>
        </p:nvSpPr>
        <p:spPr>
          <a:xfrm flipV="1">
            <a:off x="0" y="0"/>
            <a:ext cx="9036496" cy="548680"/>
          </a:xfrm>
          <a:prstGeom prst="triangle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5" presetClass="entr" presetSubtype="0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3CC33"/>
        </a:buClr>
        <a:buFont typeface="Arial" pitchFamily="34" charset="0"/>
        <a:buChar char="♪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FF66"/>
        </a:buClr>
        <a:buFont typeface="ESRI Enviro Hazard Incident" pitchFamily="2" charset="0"/>
        <a:buChar char="p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C66FF"/>
        </a:buClr>
        <a:buFont typeface="Arial" pitchFamily="34" charset="0"/>
        <a:buChar char="☺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9966"/>
        </a:buClr>
        <a:buFont typeface="ESRI AMFM Sewer" pitchFamily="49" charset="0"/>
        <a:buChar char="S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644894984891284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</Words>
  <Application>Microsoft Office PowerPoint</Application>
  <PresentationFormat>Předvádění na obrazovce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2012-10-15T10:46:20Z</dcterms:created>
  <dcterms:modified xsi:type="dcterms:W3CDTF">2012-10-15T10:46:45Z</dcterms:modified>
</cp:coreProperties>
</file>