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60"/>
  </p:normalViewPr>
  <p:slideViewPr>
    <p:cSldViewPr>
      <p:cViewPr varScale="1">
        <p:scale>
          <a:sx n="68" d="100"/>
          <a:sy n="68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AE6EA-B66F-42C0-91F7-4C930104CB24}" type="datetimeFigureOut">
              <a:rPr lang="cs-CZ" smtClean="0"/>
              <a:t>20.9.2012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6F909-02AB-4865-8E18-2D39F05D45AF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2F986-3D56-48AF-B402-444D688EB8FD}" type="datetimeFigureOut">
              <a:rPr lang="cs-CZ" smtClean="0"/>
              <a:t>20.9.2012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0C41B-4D10-4E0E-BB82-0D84D77181A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0C41B-4D10-4E0E-BB82-0D84D77181A0}" type="slidenum">
              <a:rPr lang="cs-CZ" smtClean="0"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0C41B-4D10-4E0E-BB82-0D84D77181A0}" type="slidenum">
              <a:rPr lang="cs-CZ" smtClean="0"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0C41B-4D10-4E0E-BB82-0D84D77181A0}" type="slidenum">
              <a:rPr lang="cs-CZ" smtClean="0"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0C41B-4D10-4E0E-BB82-0D84D77181A0}" type="slidenum">
              <a:rPr lang="cs-CZ" smtClean="0"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0C41B-4D10-4E0E-BB82-0D84D77181A0}" type="slidenum">
              <a:rPr lang="cs-CZ" smtClean="0"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0C41B-4D10-4E0E-BB82-0D84D77181A0}" type="slidenum">
              <a:rPr lang="cs-CZ" smtClean="0"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0C41B-4D10-4E0E-BB82-0D84D77181A0}" type="slidenum">
              <a:rPr lang="cs-CZ" smtClean="0"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0C41B-4D10-4E0E-BB82-0D84D77181A0}" type="slidenum">
              <a:rPr lang="cs-CZ" smtClean="0"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0C41B-4D10-4E0E-BB82-0D84D77181A0}" type="slidenum">
              <a:rPr lang="cs-CZ" smtClean="0"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0C41B-4D10-4E0E-BB82-0D84D77181A0}" type="slidenum">
              <a:rPr lang="cs-CZ" smtClean="0"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0C41B-4D10-4E0E-BB82-0D84D77181A0}" type="slidenum">
              <a:rPr lang="cs-CZ" smtClean="0"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8A2481B-5154-415F-B752-558547769AA3}" type="datetimeFigureOut">
              <a:rPr lang="cs-CZ" smtClean="0"/>
              <a:pPr/>
              <a:t>20.9.2012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20.9.2012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20.9.2012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20.9.2012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8A2481B-5154-415F-B752-558547769AA3}" type="datetimeFigureOut">
              <a:rPr lang="cs-CZ" smtClean="0"/>
              <a:pPr/>
              <a:t>20.9.2012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20.9.2012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20.9.2012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20.9.2012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8A2481B-5154-415F-B752-558547769AA3}" type="datetimeFigureOut">
              <a:rPr lang="cs-CZ" smtClean="0"/>
              <a:pPr/>
              <a:t>20.9.2012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20.9.2012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20.9.2012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8A2481B-5154-415F-B752-558547769AA3}" type="datetimeFigureOut">
              <a:rPr lang="cs-CZ" smtClean="0"/>
              <a:pPr/>
              <a:t>20.9.2012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newsflash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lastic_surgery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na.idnes.cz/historie-plasticke-chirurgie-uriznute-nosy-a-obnovovani-predkozky-11h-/zdravi.aspx?c=A100904_220234_zdravi_ba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Plastická chirurgie v dějinách</a:t>
            </a:r>
            <a:endParaRPr lang="cs-CZ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Marcela </a:t>
            </a:r>
            <a:r>
              <a:rPr lang="cs-CZ" dirty="0" err="1" smtClean="0"/>
              <a:t>Fazekašová</a:t>
            </a:r>
            <a:r>
              <a:rPr lang="cs-CZ" dirty="0" smtClean="0"/>
              <a:t>, Markéta </a:t>
            </a:r>
            <a:r>
              <a:rPr lang="cs-CZ" dirty="0" err="1" smtClean="0"/>
              <a:t>Fiksová</a:t>
            </a:r>
            <a:r>
              <a:rPr lang="cs-CZ" dirty="0" smtClean="0"/>
              <a:t>, Šárka Fenclová</a:t>
            </a:r>
            <a:endParaRPr 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en.wikipedia.org/wiki/Plastic_surgery</a:t>
            </a:r>
            <a:r>
              <a:rPr lang="cs-CZ" dirty="0" smtClean="0"/>
              <a:t>, staženo dne 20. 9. 2012</a:t>
            </a:r>
          </a:p>
          <a:p>
            <a:r>
              <a:rPr lang="cs-CZ" dirty="0" smtClean="0">
                <a:hlinkClick r:id="rId4"/>
              </a:rPr>
              <a:t>http://ona.</a:t>
            </a:r>
            <a:r>
              <a:rPr lang="cs-CZ" dirty="0" err="1" smtClean="0">
                <a:hlinkClick r:id="rId4"/>
              </a:rPr>
              <a:t>idnes.cz</a:t>
            </a:r>
            <a:r>
              <a:rPr lang="cs-CZ" dirty="0" smtClean="0">
                <a:hlinkClick r:id="rId4"/>
              </a:rPr>
              <a:t>/historie-</a:t>
            </a:r>
            <a:r>
              <a:rPr lang="cs-CZ" dirty="0" err="1" smtClean="0">
                <a:hlinkClick r:id="rId4"/>
              </a:rPr>
              <a:t>plasticke</a:t>
            </a:r>
            <a:r>
              <a:rPr lang="cs-CZ" dirty="0" smtClean="0">
                <a:hlinkClick r:id="rId4"/>
              </a:rPr>
              <a:t>-chirurgie-</a:t>
            </a:r>
            <a:r>
              <a:rPr lang="cs-CZ" dirty="0" err="1" smtClean="0">
                <a:hlinkClick r:id="rId4"/>
              </a:rPr>
              <a:t>uriznute</a:t>
            </a:r>
            <a:r>
              <a:rPr lang="cs-CZ" dirty="0" smtClean="0">
                <a:hlinkClick r:id="rId4"/>
              </a:rPr>
              <a:t>-nosy-a-</a:t>
            </a:r>
            <a:r>
              <a:rPr lang="cs-CZ" dirty="0" err="1" smtClean="0">
                <a:hlinkClick r:id="rId4"/>
              </a:rPr>
              <a:t>obnovovani</a:t>
            </a:r>
            <a:r>
              <a:rPr lang="cs-CZ" dirty="0" smtClean="0">
                <a:hlinkClick r:id="rId4"/>
              </a:rPr>
              <a:t>-</a:t>
            </a:r>
            <a:r>
              <a:rPr lang="cs-CZ" dirty="0" err="1" smtClean="0">
                <a:hlinkClick r:id="rId4"/>
              </a:rPr>
              <a:t>predkozky</a:t>
            </a:r>
            <a:r>
              <a:rPr lang="cs-CZ" dirty="0" smtClean="0">
                <a:hlinkClick r:id="rId4"/>
              </a:rPr>
              <a:t>-11h-/</a:t>
            </a:r>
            <a:r>
              <a:rPr lang="cs-CZ" dirty="0" err="1" smtClean="0">
                <a:hlinkClick r:id="rId4"/>
              </a:rPr>
              <a:t>zdravi.aspx</a:t>
            </a:r>
            <a:r>
              <a:rPr lang="cs-CZ" dirty="0" smtClean="0">
                <a:hlinkClick r:id="rId4"/>
              </a:rPr>
              <a:t>?c=A100904_220234_</a:t>
            </a:r>
            <a:r>
              <a:rPr lang="cs-CZ" dirty="0" err="1" smtClean="0">
                <a:hlinkClick r:id="rId4"/>
              </a:rPr>
              <a:t>zdravi</a:t>
            </a:r>
            <a:r>
              <a:rPr lang="cs-CZ" dirty="0" smtClean="0">
                <a:hlinkClick r:id="rId4"/>
              </a:rPr>
              <a:t>_</a:t>
            </a:r>
            <a:r>
              <a:rPr lang="cs-CZ" dirty="0" err="1" smtClean="0">
                <a:hlinkClick r:id="rId4"/>
              </a:rPr>
              <a:t>bad</a:t>
            </a:r>
            <a:r>
              <a:rPr lang="cs-CZ" dirty="0" smtClean="0"/>
              <a:t>, staženo dne 20. 9. 2012</a:t>
            </a:r>
            <a:endParaRPr lang="cs-CZ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83568" y="5373216"/>
            <a:ext cx="7700392" cy="1290067"/>
          </a:xfrm>
        </p:spPr>
        <p:txBody>
          <a:bodyPr/>
          <a:lstStyle/>
          <a:p>
            <a:pPr algn="ctr"/>
            <a:r>
              <a:rPr lang="cs-CZ" dirty="0" smtClean="0"/>
              <a:t>Děkujeme za pozornost.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3150" y="285750"/>
            <a:ext cx="3597002" cy="507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39000" cy="1143000"/>
          </a:xfrm>
        </p:spPr>
        <p:txBody>
          <a:bodyPr/>
          <a:lstStyle/>
          <a:p>
            <a:r>
              <a:rPr lang="cs-CZ" dirty="0" smtClean="0"/>
              <a:t>Co je plastická chirurgie?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Lékařské odvětví založené na korekci nebo znovuobnovení formy/funkce.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564904"/>
            <a:ext cx="600075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Plastika v Egyptě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1. prokázaná „plastika“</a:t>
            </a:r>
          </a:p>
          <a:p>
            <a:r>
              <a:rPr lang="cs-CZ" dirty="0" smtClean="0"/>
              <a:t>Prováděla se na mrtvých</a:t>
            </a:r>
          </a:p>
          <a:p>
            <a:r>
              <a:rPr lang="cs-CZ" dirty="0" err="1" smtClean="0"/>
              <a:t>Ramsese</a:t>
            </a:r>
            <a:r>
              <a:rPr lang="cs-CZ" dirty="0" smtClean="0"/>
              <a:t> II. měl chirurgicky upravený nos</a:t>
            </a:r>
          </a:p>
          <a:p>
            <a:r>
              <a:rPr lang="cs-CZ" dirty="0" smtClean="0"/>
              <a:t>Ve tvářích mumií obvazy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5" y="4109958"/>
            <a:ext cx="2880321" cy="216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2915816" y="638132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Mumie královny </a:t>
            </a:r>
            <a:r>
              <a:rPr lang="cs-CZ" dirty="0" err="1" smtClean="0"/>
              <a:t>Hašesput</a:t>
            </a:r>
            <a:endParaRPr lang="cs-CZ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Plastika v Indii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7. století př. n. l. </a:t>
            </a:r>
            <a:r>
              <a:rPr lang="cs-CZ" dirty="0" smtClean="0"/>
              <a:t>lékař </a:t>
            </a:r>
            <a:r>
              <a:rPr lang="cs-CZ" dirty="0" err="1" smtClean="0"/>
              <a:t>Sushruta</a:t>
            </a:r>
            <a:r>
              <a:rPr lang="cs-CZ" dirty="0" smtClean="0"/>
              <a:t> provedl rekonstrukci nosu a uší</a:t>
            </a:r>
          </a:p>
          <a:p>
            <a:pPr lvl="1"/>
            <a:r>
              <a:rPr lang="cs-CZ" dirty="0" smtClean="0"/>
              <a:t>Ztracené v bitvě nebo za trest (cizoložství)</a:t>
            </a:r>
          </a:p>
          <a:p>
            <a:r>
              <a:rPr lang="cs-CZ" dirty="0" smtClean="0"/>
              <a:t>Z kůže čela či tváří pomocí kovové destičky a dřevěných trubiček</a:t>
            </a:r>
          </a:p>
          <a:p>
            <a:pPr lvl="1"/>
            <a:r>
              <a:rPr lang="cs-CZ" dirty="0" smtClean="0"/>
              <a:t>Až do 18. století</a:t>
            </a:r>
          </a:p>
          <a:p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879050"/>
            <a:ext cx="288032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4788024" y="616530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err="1" smtClean="0"/>
              <a:t>Sushruta</a:t>
            </a:r>
            <a:r>
              <a:rPr lang="cs-CZ" dirty="0" smtClean="0"/>
              <a:t> </a:t>
            </a:r>
            <a:r>
              <a:rPr lang="cs-CZ" dirty="0" err="1" smtClean="0"/>
              <a:t>Samhita</a:t>
            </a:r>
            <a:endParaRPr lang="cs-CZ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Plastika v Římě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Opravení nedokonalostí nahého těla</a:t>
            </a:r>
          </a:p>
          <a:p>
            <a:r>
              <a:rPr lang="cs-CZ" dirty="0" smtClean="0"/>
              <a:t>Obřízka byla terčem posměchu</a:t>
            </a:r>
          </a:p>
          <a:p>
            <a:r>
              <a:rPr lang="cs-CZ" dirty="0" smtClean="0"/>
              <a:t>Lékař </a:t>
            </a:r>
            <a:r>
              <a:rPr lang="cs-CZ" dirty="0" err="1" smtClean="0"/>
              <a:t>Cornelius</a:t>
            </a:r>
            <a:r>
              <a:rPr lang="cs-CZ" dirty="0" smtClean="0"/>
              <a:t> </a:t>
            </a:r>
            <a:r>
              <a:rPr lang="cs-CZ" dirty="0" err="1" smtClean="0"/>
              <a:t>Celsus</a:t>
            </a:r>
            <a:endParaRPr lang="cs-CZ" dirty="0" smtClean="0"/>
          </a:p>
          <a:p>
            <a:pPr lvl="1"/>
            <a:r>
              <a:rPr lang="cs-CZ" dirty="0" smtClean="0"/>
              <a:t>Znovuobnovení předkožky</a:t>
            </a:r>
          </a:p>
          <a:p>
            <a:pPr lvl="1"/>
            <a:r>
              <a:rPr lang="cs-CZ" dirty="0" smtClean="0"/>
              <a:t>Zmenšení prsou u obézních mužů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564904"/>
            <a:ext cx="2698998" cy="2976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Plastika v renesanci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Ve středověku úpadek</a:t>
            </a:r>
          </a:p>
          <a:p>
            <a:r>
              <a:rPr lang="cs-CZ" dirty="0" smtClean="0"/>
              <a:t>Operace prováděli </a:t>
            </a:r>
            <a:r>
              <a:rPr lang="cs-CZ" dirty="0" err="1" smtClean="0"/>
              <a:t>lazebníci</a:t>
            </a:r>
            <a:r>
              <a:rPr lang="cs-CZ" dirty="0" smtClean="0"/>
              <a:t> a holiči</a:t>
            </a:r>
          </a:p>
          <a:p>
            <a:pPr lvl="1"/>
            <a:r>
              <a:rPr lang="cs-CZ" dirty="0" smtClean="0"/>
              <a:t>Používali tkáň z prasat -</a:t>
            </a:r>
            <a:r>
              <a:rPr lang="en-US" dirty="0" smtClean="0"/>
              <a:t>&gt; </a:t>
            </a:r>
            <a:r>
              <a:rPr lang="en-US" dirty="0" err="1" smtClean="0"/>
              <a:t>nos</a:t>
            </a:r>
            <a:r>
              <a:rPr lang="cs-CZ" dirty="0" smtClean="0"/>
              <a:t>y seschly a upadly</a:t>
            </a:r>
          </a:p>
          <a:p>
            <a:pPr lvl="1"/>
            <a:r>
              <a:rPr lang="cs-CZ" dirty="0" smtClean="0"/>
              <a:t>Závěr: „když pojde vepř, nežije ani jeho kůže“.</a:t>
            </a:r>
          </a:p>
          <a:p>
            <a:pPr lvl="1"/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893862"/>
            <a:ext cx="2232248" cy="2833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Plastika v Evropě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 15. </a:t>
            </a:r>
            <a:r>
              <a:rPr lang="cs-CZ" dirty="0" smtClean="0"/>
              <a:t>století Heinrich </a:t>
            </a:r>
            <a:r>
              <a:rPr lang="cs-CZ" dirty="0" err="1" smtClean="0"/>
              <a:t>von</a:t>
            </a:r>
            <a:r>
              <a:rPr lang="cs-CZ" dirty="0" smtClean="0"/>
              <a:t> </a:t>
            </a:r>
            <a:r>
              <a:rPr lang="cs-CZ" dirty="0" err="1" smtClean="0"/>
              <a:t>Pfalzpaint</a:t>
            </a:r>
            <a:r>
              <a:rPr lang="cs-CZ" dirty="0" smtClean="0"/>
              <a:t> začal používat kůži ze zadní strany paže k rekonstrukci nosu</a:t>
            </a:r>
          </a:p>
          <a:p>
            <a:r>
              <a:rPr lang="cs-CZ" dirty="0" smtClean="0"/>
              <a:t>V 18. století rozmach </a:t>
            </a:r>
            <a:r>
              <a:rPr lang="cs-CZ" dirty="0" err="1" smtClean="0"/>
              <a:t>rhinoplastik</a:t>
            </a:r>
            <a:r>
              <a:rPr lang="cs-CZ" dirty="0" smtClean="0"/>
              <a:t>, operací rozštěpů a očních víček</a:t>
            </a:r>
          </a:p>
          <a:p>
            <a:r>
              <a:rPr lang="cs-CZ" dirty="0" smtClean="0"/>
              <a:t>1792 </a:t>
            </a:r>
            <a:r>
              <a:rPr lang="cs-CZ" dirty="0" smtClean="0"/>
              <a:t>chirurg </a:t>
            </a:r>
            <a:r>
              <a:rPr lang="cs-CZ" dirty="0" err="1" smtClean="0"/>
              <a:t>Chopard</a:t>
            </a:r>
            <a:r>
              <a:rPr lang="cs-CZ" dirty="0" smtClean="0"/>
              <a:t> </a:t>
            </a:r>
            <a:r>
              <a:rPr lang="cs-CZ" dirty="0" smtClean="0"/>
              <a:t>– 1. operace rtu (z kůže krku)</a:t>
            </a:r>
          </a:p>
          <a:p>
            <a:r>
              <a:rPr lang="cs-CZ" dirty="0" smtClean="0"/>
              <a:t>1814 </a:t>
            </a:r>
            <a:r>
              <a:rPr lang="cs-CZ" dirty="0" err="1" smtClean="0"/>
              <a:t>Joseph</a:t>
            </a:r>
            <a:r>
              <a:rPr lang="cs-CZ" dirty="0" smtClean="0"/>
              <a:t> </a:t>
            </a:r>
            <a:r>
              <a:rPr lang="cs-CZ" dirty="0" err="1" smtClean="0"/>
              <a:t>Carpue</a:t>
            </a:r>
            <a:r>
              <a:rPr lang="cs-CZ" dirty="0" smtClean="0"/>
              <a:t> </a:t>
            </a:r>
            <a:r>
              <a:rPr lang="cs-CZ" dirty="0" smtClean="0"/>
              <a:t>úspěšná operace britského důstojníka (přišel o nos díky otravě rtutí)</a:t>
            </a:r>
          </a:p>
          <a:p>
            <a:r>
              <a:rPr lang="cs-CZ" dirty="0" smtClean="0"/>
              <a:t>1891 Američan </a:t>
            </a:r>
            <a:r>
              <a:rPr lang="cs-CZ" dirty="0" smtClean="0"/>
              <a:t>John </a:t>
            </a:r>
            <a:r>
              <a:rPr lang="cs-CZ" dirty="0" err="1" smtClean="0"/>
              <a:t>Roe</a:t>
            </a:r>
            <a:r>
              <a:rPr lang="cs-CZ" dirty="0" smtClean="0"/>
              <a:t> </a:t>
            </a:r>
            <a:r>
              <a:rPr lang="cs-CZ" dirty="0" smtClean="0"/>
              <a:t>narovnal pacientce křivý nos</a:t>
            </a:r>
            <a:endParaRPr lang="cs-CZ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Plastika ve válce a po 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Zlepšování dovedností a znalostí</a:t>
            </a:r>
          </a:p>
          <a:p>
            <a:pPr lvl="1"/>
            <a:r>
              <a:rPr lang="cs-CZ" dirty="0" smtClean="0"/>
              <a:t>Reparace rozdrcených čelistí, uříznutých nosů, řezných ran v obličeji, ….</a:t>
            </a:r>
          </a:p>
          <a:p>
            <a:r>
              <a:rPr lang="cs-CZ" dirty="0" smtClean="0"/>
              <a:t>1946 </a:t>
            </a:r>
            <a:r>
              <a:rPr lang="cs-CZ" dirty="0" err="1" smtClean="0"/>
              <a:t>Gillies</a:t>
            </a:r>
            <a:r>
              <a:rPr lang="cs-CZ" dirty="0" smtClean="0"/>
              <a:t> – 1. operace, </a:t>
            </a:r>
            <a:r>
              <a:rPr lang="cs-CZ" dirty="0" smtClean="0"/>
              <a:t>při níž </a:t>
            </a:r>
            <a:r>
              <a:rPr lang="cs-CZ" dirty="0" err="1" smtClean="0"/>
              <a:t>přeoperoval</a:t>
            </a:r>
            <a:r>
              <a:rPr lang="cs-CZ" dirty="0" smtClean="0"/>
              <a:t> ženu na </a:t>
            </a:r>
            <a:r>
              <a:rPr lang="cs-CZ" dirty="0" smtClean="0"/>
              <a:t>muže</a:t>
            </a:r>
          </a:p>
          <a:p>
            <a:r>
              <a:rPr lang="cs-CZ" dirty="0" smtClean="0"/>
              <a:t>1962 </a:t>
            </a:r>
            <a:r>
              <a:rPr lang="cs-CZ" dirty="0" smtClean="0"/>
              <a:t>Thomas </a:t>
            </a:r>
            <a:r>
              <a:rPr lang="cs-CZ" dirty="0" err="1" smtClean="0"/>
              <a:t>Cronin</a:t>
            </a:r>
            <a:r>
              <a:rPr lang="cs-CZ" dirty="0" smtClean="0"/>
              <a:t> </a:t>
            </a:r>
            <a:r>
              <a:rPr lang="cs-CZ" dirty="0" smtClean="0"/>
              <a:t>- 1.  </a:t>
            </a:r>
            <a:r>
              <a:rPr lang="cs-CZ" dirty="0" smtClean="0"/>
              <a:t>implantáty vyrobené ze </a:t>
            </a:r>
            <a:r>
              <a:rPr lang="cs-CZ" dirty="0" smtClean="0"/>
              <a:t>silikonu</a:t>
            </a:r>
          </a:p>
          <a:p>
            <a:pPr lvl="1"/>
            <a:r>
              <a:rPr lang="cs-CZ" dirty="0" smtClean="0"/>
              <a:t>V následujících </a:t>
            </a:r>
            <a:r>
              <a:rPr lang="cs-CZ" dirty="0" smtClean="0"/>
              <a:t>deseti let se silikon používal k vylepšení snad každé části těla.</a:t>
            </a:r>
            <a:endParaRPr lang="cs-CZ" dirty="0" smtClean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Nejnovější trendy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5184576" cy="4525963"/>
          </a:xfrm>
        </p:spPr>
        <p:txBody>
          <a:bodyPr/>
          <a:lstStyle/>
          <a:p>
            <a:r>
              <a:rPr lang="cs-CZ" dirty="0" smtClean="0"/>
              <a:t>Odstranění bradavek</a:t>
            </a:r>
          </a:p>
          <a:p>
            <a:r>
              <a:rPr lang="cs-CZ" dirty="0" smtClean="0"/>
              <a:t>Plastika panenské blány</a:t>
            </a:r>
          </a:p>
          <a:p>
            <a:r>
              <a:rPr lang="cs-CZ" dirty="0" smtClean="0"/>
              <a:t>Bělení konečníku</a:t>
            </a:r>
          </a:p>
          <a:p>
            <a:r>
              <a:rPr lang="cs-CZ" dirty="0" smtClean="0"/>
              <a:t>Paty s botulotoxinem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501008"/>
            <a:ext cx="3886186" cy="2448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72</TotalTime>
  <Words>334</Words>
  <Application>Microsoft Office PowerPoint</Application>
  <PresentationFormat>Předvádění na obrazovce (4:3)</PresentationFormat>
  <Paragraphs>59</Paragraphs>
  <Slides>11</Slides>
  <Notes>11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Bohatý</vt:lpstr>
      <vt:lpstr>Plastická chirurgie v dějinách</vt:lpstr>
      <vt:lpstr>Co je plastická chirurgie?</vt:lpstr>
      <vt:lpstr>Plastika v Egyptě</vt:lpstr>
      <vt:lpstr>Plastika v Indii</vt:lpstr>
      <vt:lpstr>Plastika v Římě</vt:lpstr>
      <vt:lpstr>Plastika v renesanci</vt:lpstr>
      <vt:lpstr>Plastika v Evropě</vt:lpstr>
      <vt:lpstr>Plastika ve válce a po ní</vt:lpstr>
      <vt:lpstr>Nejnovější trendy</vt:lpstr>
      <vt:lpstr>Zdroje</vt:lpstr>
      <vt:lpstr>Děkujeme za pozornost.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Plastická chirurgie</dc:title>
  <dc:creator>Šárka</dc:creator>
  <cp:lastModifiedBy>Šárka</cp:lastModifiedBy>
  <cp:revision>9</cp:revision>
  <dcterms:created xsi:type="dcterms:W3CDTF">2012-09-20T10:53:57Z</dcterms:created>
  <dcterms:modified xsi:type="dcterms:W3CDTF">2012-09-20T12:47:51Z</dcterms:modified>
</cp:coreProperties>
</file>