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21C23-6AA2-4651-A8EE-6B974038FCA5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E496D-0155-444F-8863-8786C394F9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E496D-0155-444F-8863-8786C394F9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04856" cy="1251570"/>
          </a:xfrm>
        </p:spPr>
        <p:txBody>
          <a:bodyPr/>
          <a:lstStyle>
            <a:lvl1pPr>
              <a:defRPr u="sng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 descr="Suns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1880" y="2276872"/>
            <a:ext cx="1865784" cy="1399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8" presetClass="emph" presetSubtype="0" fill="hold" nodeType="clickEffect">
                  <p:stCondLst>
                    <p:cond delay="0"/>
                  </p:stCondLst>
                  <p:iterate type="wd">
                    <p:tmPct val="9000"/>
                  </p:iterate>
                  <p:childTnLst>
                    <p:animRot by="21600000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8" presetClass="emph" presetSubtype="0" fill="hold" nodeType="withEffect">
                  <p:stCondLst>
                    <p:cond delay="0"/>
                  </p:stCondLst>
                  <p:iterate type="wd">
                    <p:tmPct val="9000"/>
                  </p:iterate>
                  <p:childTnLst>
                    <p:animRot by="21600000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8" presetClass="emph" presetSubtype="0" fill="hold" nodeType="withEffect">
                  <p:stCondLst>
                    <p:cond delay="0"/>
                  </p:stCondLst>
                  <p:iterate type="wd">
                    <p:tmPct val="9000"/>
                  </p:iterate>
                  <p:childTnLst>
                    <p:animRot by="21600000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8" presetClass="emph" presetSubtype="0" fill="hold" nodeType="withEffect">
                  <p:stCondLst>
                    <p:cond delay="0"/>
                  </p:stCondLst>
                  <p:iterate type="wd">
                    <p:tmPct val="9000"/>
                  </p:iterate>
                  <p:childTnLst>
                    <p:animRot by="21600000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8" presetClass="emph" presetSubtype="0" fill="hold" nodeType="withEffect">
                  <p:stCondLst>
                    <p:cond delay="0"/>
                  </p:stCondLst>
                  <p:iterate type="wd">
                    <p:tmPct val="9000"/>
                  </p:iterate>
                  <p:childTnLst>
                    <p:animRot by="21600000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0"/>
          </p:nvPr>
        </p:nvSpPr>
        <p:spPr>
          <a:xfrm>
            <a:off x="1042989" y="1412877"/>
            <a:ext cx="6913563" cy="2880221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AA95-F22A-443A-BD2F-7EA2EA32175D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F4B0-677C-4E55-9783-282D95F5CF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Vývojový diagram: sloučení 6"/>
          <p:cNvSpPr/>
          <p:nvPr userDrawn="1"/>
        </p:nvSpPr>
        <p:spPr>
          <a:xfrm>
            <a:off x="467544" y="260650"/>
            <a:ext cx="8064896" cy="28803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7" r:id="rId7"/>
    <p:sldLayoutId id="2147483658" r:id="rId8"/>
    <p:sldLayoutId id="2147483659" r:id="rId9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Předvádění na obrazovce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2012-10-15T10:46:45Z</dcterms:created>
  <dcterms:modified xsi:type="dcterms:W3CDTF">2012-10-15T10:49:54Z</dcterms:modified>
</cp:coreProperties>
</file>