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63" r:id="rId3"/>
    <p:sldId id="265" r:id="rId4"/>
    <p:sldId id="260" r:id="rId5"/>
    <p:sldId id="261" r:id="rId6"/>
    <p:sldId id="262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lvl1pPr marL="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99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>
      <p:cViewPr varScale="1">
        <p:scale>
          <a:sx n="79" d="100"/>
          <a:sy n="79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cs-CZ" sz="1200"/>
            </a:lvl1pPr>
            <a:extLst/>
          </a:lstStyle>
          <a:p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cs-CZ" sz="1200"/>
            </a:lvl1pPr>
            <a:extLst/>
          </a:lstStyle>
          <a:p>
            <a:fld id="{6E7D018D-748F-47BF-843A-40349A141CAC}" type="datetimeFigureOut">
              <a:rPr lang="cs-CZ" smtClean="0"/>
              <a:pPr/>
              <a:t>21.10.2012</a:t>
            </a:fld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cs-CZ" sz="1200"/>
            </a:lvl1pPr>
            <a:extLst/>
          </a:lstStyle>
          <a:p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cs-CZ" sz="1200"/>
            </a:lvl1pPr>
            <a:extLst/>
          </a:lstStyle>
          <a:p>
            <a:fld id="{04AC5213-BACC-41AB-9B61-B40CF6C5296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cs-CZ" sz="1200"/>
            </a:lvl1pPr>
            <a:extLst/>
          </a:lstStyle>
          <a:p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cs-CZ" sz="1200"/>
            </a:lvl1pPr>
            <a:extLst/>
          </a:lstStyle>
          <a:p>
            <a:fld id="{23E9B8FB-2ABD-42C9-A6DA-A6789EAF441D}" type="datetimeFigureOut">
              <a:rPr/>
              <a:pPr/>
              <a:t>30. 6. 2006</a:t>
            </a:fld>
            <a:endParaRPr lang="cs-CZ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cs-CZ" sz="1200"/>
            </a:lvl1pPr>
            <a:extLst/>
          </a:lstStyle>
          <a:p>
            <a:endParaRPr lang="cs-CZ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cs-CZ" sz="1200"/>
            </a:lvl1pPr>
            <a:extLst/>
          </a:lstStyle>
          <a:p>
            <a:fld id="{BE2A7042-DEED-4AA1-9E89-4A16B2572577}" type="slidenum">
              <a:rPr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álka totoal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cs-CZ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 eaLnBrk="1" latinLnBrk="0" hangingPunct="1">
              <a:buFontTx/>
              <a:buNone/>
              <a:defRPr kumimoji="0" lang="cs-CZ" sz="4800" baseline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cs-CZ"/>
              <a:t>Klepnutím přidáte název fotoalba.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chemeClr val="bg1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 eaLnBrk="1" latinLnBrk="0" hangingPunct="1">
              <a:buNone/>
              <a:defRPr kumimoji="0" lang="cs-CZ" sz="2000">
                <a:solidFill>
                  <a:srgbClr val="FFFFFF"/>
                </a:solidFill>
              </a:defRPr>
            </a:lvl1pPr>
          </a:lstStyle>
          <a:p>
            <a:pPr lvl="0"/>
            <a:r>
              <a:rPr kumimoji="0" lang="cs-CZ"/>
              <a:t>Klepnutím přidáte datum a další podrobnosti.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ránky na šířku s titulkem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cs-CZ" sz="2000" i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ránky smíšené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tránky na výšku s titulky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cs-CZ" sz="16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cs-CZ" sz="16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 eaLnBrk="1" latinLnBrk="0" hangingPunct="1">
              <a:buFontTx/>
              <a:buNone/>
              <a:defRPr kumimoji="0" lang="cs-CZ" sz="16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 eaLnBrk="1" latinLnBrk="0" hangingPunct="1">
              <a:buFontTx/>
              <a:buNone/>
              <a:defRPr kumimoji="0" lang="cs-CZ" sz="16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tránky na šířku s titulky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cs-CZ" sz="16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cs-CZ" sz="16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cs-CZ" sz="16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cs-CZ" sz="16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tránky na výšku s velkým titulkem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cs-CZ" sz="28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tránky na list: 1 na výšku a 3 na šíř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tránek na list: 3 na šířku a 2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stránek na list: 2 na šířku a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Čtverec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cs-CZ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cs-CZ" sz="2000" i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tránky čtvercové s titulkem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eaLnBrk="1" latinLnBrk="0" hangingPunct="1">
              <a:spcBef>
                <a:spcPct val="20000"/>
              </a:spcBef>
              <a:buFontTx/>
              <a:buNone/>
              <a:defRPr kumimoji="0" lang="cs-CZ"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cs-CZ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cs-CZ" sz="2000" i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eaLnBrk="1" latinLnBrk="0" hangingPunct="1">
              <a:buFontTx/>
              <a:buNone/>
              <a:defRPr kumimoji="0" lang="cs-CZ" sz="2000" i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 šířku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 eaLnBrk="1" latinLnBrk="0" hangingPunct="1">
              <a:buFontTx/>
              <a:buNone/>
              <a:defRPr kumimoji="0" lang="cs-CZ" sz="2400" i="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eaLnBrk="1" latinLnBrk="0" hangingPunct="1">
              <a:spcBef>
                <a:spcPct val="20000"/>
              </a:spcBef>
              <a:buFontTx/>
              <a:buNone/>
              <a:defRPr kumimoji="0" lang="cs-CZ"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 eaLnBrk="1" latinLnBrk="0" hangingPunct="1">
              <a:buFontTx/>
              <a:buNone/>
              <a:defRPr kumimoji="0" lang="cs-CZ" sz="2000" i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/>
              <a:pPr/>
              <a:t>30. 6. 2006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/>
              <a:pPr/>
              <a:t>30. 6. 2006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 výšku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 eaLnBrk="1" latinLnBrk="0" hangingPunct="1">
              <a:buFontTx/>
              <a:buNone/>
              <a:defRPr kumimoji="0" lang="cs-CZ" sz="2000" i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 šířku - celá obraz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kumimoji="0" lang="cs-CZ" i="0"/>
              <a:t>Klepnutím na ikonu přidáte obrázek na celou stránku.</a:t>
            </a:r>
            <a:endParaRPr kumimoji="0" lang="cs-CZ" i="0" baseline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Část fotoal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cs-CZ"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cs-CZ"/>
              <a:t>Klepnutím přidáte podtitulek.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 eaLnBrk="1" latinLnBrk="0" hangingPunct="1">
              <a:buFontTx/>
              <a:buNone/>
              <a:defRPr kumimoji="0" lang="cs-CZ"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kumimoji="0" lang="cs-CZ"/>
              <a:t>Klepnutím přidáte název oddílu.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FontTx/>
              <a:buNone/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tránky na výšku s titulky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cs-CZ" sz="18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cs-CZ" sz="18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tránky na šířku s titulky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cs-CZ" sz="18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 eaLnBrk="1" latinLnBrk="0" hangingPunct="1">
              <a:buFontTx/>
              <a:buNone/>
              <a:defRPr kumimoji="0" lang="cs-CZ" sz="18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tránky smíšené s titulkem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 eaLnBrk="1" latinLnBrk="0" hangingPunct="1">
              <a:buFontTx/>
              <a:buNone/>
              <a:defRPr kumimoji="0" lang="cs-CZ" sz="2000" i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ránky na výšku s titulky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eaLnBrk="1" latinLnBrk="0" hangingPunct="1">
              <a:spcBef>
                <a:spcPct val="20000"/>
              </a:spcBef>
              <a:defRPr kumimoji="0" lang="cs-CZ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eaLnBrk="1" latinLnBrk="0" hangingPunct="1"/>
            <a:r>
              <a:rPr lang="cs-CZ" smtClean="0"/>
              <a:t>Klepnutím na ikonu přidáte obrázek.</a:t>
            </a:r>
            <a:endParaRPr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cs-CZ" sz="20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cs-CZ" sz="20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 eaLnBrk="1" latinLnBrk="0" hangingPunct="1">
              <a:buFontTx/>
              <a:buNone/>
              <a:defRPr kumimoji="0" lang="cs-CZ" sz="2000" baseline="0"/>
            </a:lvl1pPr>
            <a:extLst/>
          </a:lstStyle>
          <a:p>
            <a:pPr lvl="0"/>
            <a:r>
              <a:rPr kumimoji="0" lang="cs-CZ"/>
              <a:t>Klepnutím přidáte titulek.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kumimoji="0" lang="cs-CZ">
                <a:solidFill>
                  <a:srgbClr val="FFFFFF"/>
                </a:solidFill>
              </a:rPr>
              <a:pPr/>
              <a:t>‹#›</a:t>
            </a:fld>
            <a:endParaRPr kumimoji="0" lang="cs-CZ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pPr eaLnBrk="1" latinLnBrk="0" hangingPunct="1"/>
            <a:r>
              <a:rPr kumimoji="0" lang="cs-CZ" dirty="0" smtClean="0"/>
              <a:t>Klepnutím lze upravit styl předlohy nadpisů.</a:t>
            </a:r>
            <a:endParaRPr kumimoji="0"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  <a:effectLst>
            <a:outerShdw blurRad="50800" dist="50800" dir="5400000" algn="ctr" rotWithShape="0">
              <a:schemeClr val="tx2">
                <a:lumMod val="75000"/>
              </a:schemeClr>
            </a:outerShdw>
          </a:effectLst>
        </p:spPr>
        <p:txBody>
          <a:bodyPr vert="horz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cs-CZ"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kumimoji="0" lang="cs-CZ">
                <a:solidFill>
                  <a:schemeClr val="bg1"/>
                </a:solidFill>
              </a:rPr>
              <a:pPr algn="r"/>
              <a:t>21.10.2012</a:t>
            </a:fld>
            <a:endParaRPr kumimoji="0" lang="cs-CZ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lang="cs-CZ"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kumimoji="0" lang="cs-CZ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lang="cs-CZ"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kumimoji="0" lang="cs-CZ">
                <a:solidFill>
                  <a:schemeClr val="bg1"/>
                </a:solidFill>
              </a:rPr>
              <a:pPr/>
              <a:t>‹#›</a:t>
            </a:fld>
            <a:endParaRPr kumimoji="0" lang="cs-CZ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lang="cs-CZ" sz="4400" b="1" i="0" kern="1200">
          <a:solidFill>
            <a:schemeClr val="accent2">
              <a:lumMod val="50000"/>
            </a:schemeClr>
          </a:solidFill>
          <a:latin typeface="Monotype Corsiva" pitchFamily="66" charset="0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v"/>
        <a:defRPr kumimoji="0" lang="cs-CZ" sz="3200" kern="12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Wingdings" pitchFamily="2" charset="2"/>
        <a:buChar char="Ø"/>
        <a:defRPr kumimoji="0" lang="cs-CZ"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ü"/>
        <a:defRPr kumimoji="0" lang="cs-CZ"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kumimoji="0" lang="cs-CZ"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kumimoji="0" lang="cs-CZ"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extLst/>
          </a:lstStyle>
          <a:p>
            <a:r>
              <a:rPr lang="cs-CZ"/>
              <a:t>Současné fotoalbum</a:t>
            </a:r>
          </a:p>
        </p:txBody>
      </p:sp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6255" r="6255"/>
          <a:stretch>
            <a:fillRect/>
          </a:stretch>
        </p:blipFill>
        <p:spPr/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 rot="1060446">
            <a:off x="4430641" y="702778"/>
            <a:ext cx="2401266" cy="2038423"/>
          </a:xfrm>
        </p:spPr>
        <p:txBody>
          <a:bodyPr/>
          <a:lstStyle/>
          <a:p>
            <a:r>
              <a:rPr lang="cs-CZ" dirty="0" smtClean="0"/>
              <a:t>BUDHA</a:t>
            </a:r>
            <a:endParaRPr lang="cs-CZ" dirty="0"/>
          </a:p>
        </p:txBody>
      </p:sp>
      <p:pic>
        <p:nvPicPr>
          <p:cNvPr id="1026" name="Picture 2" descr="C:\Program Files\Microsoft Office\MEDIA\CAGCAT10\j030091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628800"/>
            <a:ext cx="1798625" cy="1707185"/>
          </a:xfrm>
          <a:prstGeom prst="rect">
            <a:avLst/>
          </a:prstGeom>
          <a:noFill/>
        </p:spPr>
      </p:pic>
      <p:pic>
        <p:nvPicPr>
          <p:cNvPr id="7" name="Zástupný symbol pro obrázek 6" descr="750px-Ethanol-3D-vdW.png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print"/>
          <a:srcRect t="3047" b="3047"/>
          <a:stretch>
            <a:fillRect/>
          </a:stretch>
        </p:blipFill>
        <p:spPr>
          <a:xfrm>
            <a:off x="0" y="188640"/>
            <a:ext cx="4038600" cy="3028950"/>
          </a:xfrm>
        </p:spPr>
      </p:pic>
      <p:sp>
        <p:nvSpPr>
          <p:cNvPr id="8" name="TextovéPole 7"/>
          <p:cNvSpPr txBox="1"/>
          <p:nvPr/>
        </p:nvSpPr>
        <p:spPr>
          <a:xfrm rot="20764826">
            <a:off x="611560" y="393305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	ETHANOL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9" name="Šipka nahoru 8"/>
          <p:cNvSpPr/>
          <p:nvPr/>
        </p:nvSpPr>
        <p:spPr>
          <a:xfrm>
            <a:off x="1475656" y="3573016"/>
            <a:ext cx="432048" cy="504056"/>
          </a:xfrm>
          <a:prstGeom prst="up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>
            <a:extLst/>
          </a:lstStyle>
          <a:p>
            <a:r>
              <a:rPr lang="cs-CZ"/>
              <a:t>Toto fotoalbum obsahuje vzorové stránky, které vám usnadní vytvoření alba.</a:t>
            </a:r>
          </a:p>
          <a:p>
            <a:endParaRPr lang="cs-CZ"/>
          </a:p>
          <a:p>
            <a:r>
              <a:rPr lang="cs-CZ"/>
              <a:t>Chcete-li přidat vlastní stránky, klepněte na záložku </a:t>
            </a:r>
            <a:r>
              <a:rPr lang="cs-CZ" b="1"/>
              <a:t>Domů</a:t>
            </a:r>
            <a:r>
              <a:rPr lang="cs-CZ"/>
              <a:t> a na galerii </a:t>
            </a:r>
            <a:r>
              <a:rPr lang="cs-CZ" b="1"/>
              <a:t>Nový snímek</a:t>
            </a:r>
            <a:r>
              <a:rPr lang="cs-CZ"/>
              <a:t>.</a:t>
            </a:r>
          </a:p>
          <a:p>
            <a:endParaRPr lang="cs-CZ"/>
          </a:p>
        </p:txBody>
      </p:sp>
      <p:pic>
        <p:nvPicPr>
          <p:cNvPr id="8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2556" b="2556"/>
          <a:stretch>
            <a:fillRect/>
          </a:stretch>
        </p:blipFill>
        <p:spPr>
          <a:xfrm>
            <a:off x="304800" y="228600"/>
            <a:ext cx="4754563" cy="6324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quarter" idx="16"/>
          </p:nvPr>
        </p:nvSpPr>
        <p:spPr/>
        <p:txBody>
          <a:bodyPr/>
          <a:lstStyle>
            <a:extLst/>
          </a:lstStyle>
          <a:p>
            <a:r>
              <a:rPr lang="cs-CZ"/>
              <a:t>…potom klepněte na zástupné symboly a přidejte vlastní obrázky a titulky.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lang="cs-CZ"/>
              <a:t>Vyberte rozložení…</a:t>
            </a:r>
          </a:p>
        </p:txBody>
      </p:sp>
      <p:pic>
        <p:nvPicPr>
          <p:cNvPr id="10" name="j0341658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t="16826" b="16826"/>
          <a:stretch>
            <a:fillRect/>
          </a:stretch>
        </p:blipFill>
        <p:spPr>
          <a:xfrm>
            <a:off x="434975" y="2146300"/>
            <a:ext cx="2362200" cy="21971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/>
        </p:spPr>
      </p:pic>
      <p:pic>
        <p:nvPicPr>
          <p:cNvPr id="18" name="crop_j0175548.png"/>
          <p:cNvPicPr>
            <a:picLocks noGrp="1" noChangeAspect="1"/>
          </p:cNvPicPr>
          <p:nvPr>
            <p:ph type="pic" sz="quarter" idx="18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949575" y="2133600"/>
            <a:ext cx="2209800" cy="22098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/>
        </p:spPr>
      </p:pic>
      <p:pic>
        <p:nvPicPr>
          <p:cNvPr id="9" name="j0321087.jpg"/>
          <p:cNvPicPr>
            <a:picLocks noGrp="1" noChangeAspect="1"/>
          </p:cNvPicPr>
          <p:nvPr>
            <p:ph type="pic" sz="quarter" idx="19"/>
          </p:nvPr>
        </p:nvPicPr>
        <p:blipFill>
          <a:blip r:embed="rId5" cstate="print"/>
          <a:srcRect l="14333" r="14333"/>
          <a:stretch>
            <a:fillRect/>
          </a:stretch>
        </p:blipFill>
        <p:spPr>
          <a:xfrm>
            <a:off x="5311775" y="2133600"/>
            <a:ext cx="2209800" cy="22098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Grp="1"/>
          </p:cNvSpPr>
          <p:nvPr>
            <p:ph type="body" sz="quarter" idx="11"/>
          </p:nvPr>
        </p:nvSpPr>
        <p:spPr>
          <a:xfrm>
            <a:off x="5105400" y="228600"/>
            <a:ext cx="3200400" cy="3810000"/>
          </a:xfrm>
        </p:spPr>
        <p:txBody>
          <a:bodyPr/>
          <a:lstStyle>
            <a:extLst/>
          </a:lstStyle>
          <a:p>
            <a:r>
              <a:rPr lang="cs-CZ"/>
              <a:t>Na kartě </a:t>
            </a:r>
            <a:r>
              <a:rPr lang="cs-CZ" b="1"/>
              <a:t>Nástroje obrázků | Formát</a:t>
            </a:r>
            <a:r>
              <a:rPr lang="cs-CZ"/>
              <a:t> můžete vytvořit vlastní rámečky a upravit obrázky, například provést úpravu kontrastu a jasu nebo obrázek oříznout, aby přesně odpovídal vašim představám.</a:t>
            </a:r>
          </a:p>
        </p:txBody>
      </p:sp>
      <p:pic>
        <p:nvPicPr>
          <p:cNvPr id="6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duotone>
              <a:srgbClr val="000000"/>
              <a:schemeClr val="accent5"/>
            </a:duotone>
          </a:blip>
          <a:srcRect t="2556" b="2556"/>
          <a:stretch>
            <a:fillRect/>
          </a:stretch>
        </p:blipFill>
        <p:spPr>
          <a:xfrm>
            <a:off x="304800" y="228600"/>
            <a:ext cx="4754563" cy="63246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body" sz="quarter" idx="13"/>
          </p:nvPr>
        </p:nvSpPr>
        <p:spPr>
          <a:xfrm>
            <a:off x="228600" y="4343400"/>
            <a:ext cx="2590800" cy="1295400"/>
          </a:xfrm>
        </p:spPr>
        <p:txBody>
          <a:bodyPr/>
          <a:lstStyle>
            <a:extLst/>
          </a:lstStyle>
          <a:p>
            <a:r>
              <a:rPr lang="cs-CZ" smtClean="0"/>
              <a:t>Funkce Rychlé styly obrázku umožňuje vytvořit skvělé snímky jedním klepnutím.</a:t>
            </a:r>
            <a:endParaRPr lang="cs-CZ"/>
          </a:p>
        </p:txBody>
      </p:sp>
      <p:pic>
        <p:nvPicPr>
          <p:cNvPr id="25" name="j0321055.jpg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/>
          <a:srcRect t="2444" b="2444"/>
          <a:stretch>
            <a:fillRect/>
          </a:stretch>
        </p:blipFill>
        <p:spPr>
          <a:xfrm>
            <a:off x="228600" y="723900"/>
            <a:ext cx="2400300" cy="3200400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balanced" dir="t"/>
          </a:scene3d>
          <a:sp3d prstMaterial="plastic">
            <a:bevelT w="0" h="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5" name="j0321101.jpg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/>
          <a:srcRect t="2444" b="2444"/>
          <a:stretch>
            <a:fillRect/>
          </a:stretch>
        </p:blipFill>
        <p:spPr>
          <a:xfrm>
            <a:off x="3162300" y="723900"/>
            <a:ext cx="24003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4" name="j0341706.jpg"/>
          <p:cNvPicPr>
            <a:picLocks noGrp="1" noChangeAspect="1"/>
          </p:cNvPicPr>
          <p:nvPr>
            <p:ph type="pic" sz="quarter" idx="12"/>
          </p:nvPr>
        </p:nvPicPr>
        <p:blipFill>
          <a:blip r:embed="rId5" cstate="print"/>
          <a:srcRect t="2444" b="2444"/>
          <a:stretch>
            <a:fillRect/>
          </a:stretch>
        </p:blipFill>
        <p:spPr>
          <a:xfrm>
            <a:off x="6096000" y="723900"/>
            <a:ext cx="24003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j0175361.jpg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print"/>
          <a:srcRect l="5333" r="5333"/>
          <a:stretch>
            <a:fillRect/>
          </a:stretch>
        </p:blipFill>
        <p:spPr>
          <a:xfrm>
            <a:off x="2411760" y="18864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pic>
        <p:nvPicPr>
          <p:cNvPr id="16" name="j0321087.jpg"/>
          <p:cNvPicPr>
            <a:picLocks noGrp="1" noChangeAspect="1"/>
          </p:cNvPicPr>
          <p:nvPr>
            <p:ph type="pic" sz="quarter" idx="26"/>
          </p:nvPr>
        </p:nvPicPr>
        <p:blipFill>
          <a:blip r:embed="rId4" cstate="print"/>
          <a:srcRect l="26367" r="26367"/>
          <a:stretch>
            <a:fillRect/>
          </a:stretch>
        </p:blipFill>
        <p:spPr>
          <a:xfrm>
            <a:off x="228600" y="228600"/>
            <a:ext cx="20701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pic>
        <p:nvPicPr>
          <p:cNvPr id="8" name="j0321101.jpg"/>
          <p:cNvPicPr>
            <a:picLocks noGrp="1" noChangeAspect="1"/>
          </p:cNvPicPr>
          <p:nvPr>
            <p:ph type="pic" sz="quarter" idx="14"/>
          </p:nvPr>
        </p:nvPicPr>
        <p:blipFill>
          <a:blip r:embed="rId5" cstate="print"/>
          <a:srcRect l="3556" r="3556"/>
          <a:stretch>
            <a:fillRect/>
          </a:stretch>
        </p:blipFill>
        <p:spPr>
          <a:xfrm>
            <a:off x="228600" y="3429000"/>
            <a:ext cx="20701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pic>
        <p:nvPicPr>
          <p:cNvPr id="12" name="j0321097.jpg"/>
          <p:cNvPicPr>
            <a:picLocks noGrp="1" noChangeAspect="1"/>
          </p:cNvPicPr>
          <p:nvPr>
            <p:ph type="pic" sz="quarter" idx="28"/>
          </p:nvPr>
        </p:nvPicPr>
        <p:blipFill>
          <a:blip r:embed="rId6" cstate="print"/>
          <a:srcRect l="2444" r="2444"/>
          <a:stretch>
            <a:fillRect/>
          </a:stretch>
        </p:blipFill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  <p:pic>
        <p:nvPicPr>
          <p:cNvPr id="15" name="j0321089.jpg"/>
          <p:cNvPicPr>
            <a:picLocks noGrp="1" noChangeAspect="1"/>
          </p:cNvPicPr>
          <p:nvPr>
            <p:ph type="pic" sz="quarter" idx="27"/>
          </p:nvPr>
        </p:nvPicPr>
        <p:blipFill>
          <a:blip r:embed="rId7" cstate="print"/>
          <a:srcRect l="2444" r="2444"/>
          <a:stretch>
            <a:fillRect/>
          </a:stretch>
        </p:blipFill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  <a:effectLst>
            <a:outerShdw blurRad="50800" algn="tl" rotWithShape="0">
              <a:srgbClr val="000000">
                <a:alpha val="64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schéma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196753"/>
            <a:ext cx="7859216" cy="492941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              </a:t>
            </a:r>
          </a:p>
          <a:p>
            <a:pPr>
              <a:buNone/>
            </a:pPr>
            <a:r>
              <a:rPr lang="cs-CZ" dirty="0" smtClean="0"/>
              <a:t>			</a:t>
            </a:r>
            <a:endParaRPr lang="cs-CZ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cs-CZ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cs-CZ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cs-CZ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cs-CZ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187624" y="1628800"/>
            <a:ext cx="2736304" cy="10801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187624" y="2708920"/>
            <a:ext cx="2736304" cy="10801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187624" y="3789040"/>
            <a:ext cx="2736304" cy="10801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187624" y="4869160"/>
            <a:ext cx="2736304" cy="10801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187624" y="1628800"/>
            <a:ext cx="648072" cy="36724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cs-CZ" dirty="0" smtClean="0"/>
              <a:t>Hlavní program  konference METANET 2011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3851920" y="1916832"/>
            <a:ext cx="72008" cy="15121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851920" y="4077072"/>
            <a:ext cx="72008" cy="15121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1979712" y="3068960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979712" y="5445224"/>
            <a:ext cx="1008112" cy="43204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1979712" y="5013176"/>
            <a:ext cx="1008112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1979712" y="4293096"/>
            <a:ext cx="1008112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</a:t>
            </a:r>
          </a:p>
          <a:p>
            <a:pPr lvl="1"/>
            <a:r>
              <a:rPr lang="cs-CZ" dirty="0" smtClean="0"/>
              <a:t>Text</a:t>
            </a:r>
          </a:p>
          <a:p>
            <a:pPr lvl="2"/>
            <a:r>
              <a:rPr lang="cs-CZ" dirty="0" smtClean="0"/>
              <a:t>TEXT</a:t>
            </a:r>
          </a:p>
          <a:p>
            <a:pPr lvl="3"/>
            <a:r>
              <a:rPr lang="cs-CZ" dirty="0" smtClean="0"/>
              <a:t>TEXT</a:t>
            </a:r>
          </a:p>
          <a:p>
            <a:pPr lvl="4"/>
            <a:r>
              <a:rPr lang="cs-CZ" dirty="0" smtClean="0"/>
              <a:t>TEXT</a:t>
            </a:r>
          </a:p>
          <a:p>
            <a:pPr lvl="5"/>
            <a:r>
              <a:rPr lang="cs-CZ" dirty="0" smtClean="0"/>
              <a:t>TEXT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3"/>
          <p:cNvSpPr>
            <a:spLocks noGrp="1"/>
          </p:cNvSpPr>
          <p:nvPr>
            <p:ph type="pic" sz="quarter" idx="10"/>
          </p:nvPr>
        </p:nvSpPr>
        <p:spPr>
          <a:solidFill>
            <a:srgbClr val="FF3399"/>
          </a:solidFill>
        </p:spPr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TITULEK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pic>
        <p:nvPicPr>
          <p:cNvPr id="2050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404664"/>
            <a:ext cx="7286313" cy="613738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113</Words>
  <Application>Microsoft Office PowerPoint</Application>
  <PresentationFormat>Předvádění na obrazovce (4:3)</PresentationFormat>
  <Paragraphs>35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ContemporaryPhotoAlbum</vt:lpstr>
      <vt:lpstr>Snímek 1</vt:lpstr>
      <vt:lpstr>Snímek 2</vt:lpstr>
      <vt:lpstr>Snímek 3</vt:lpstr>
      <vt:lpstr>Snímek 4</vt:lpstr>
      <vt:lpstr>Snímek 5</vt:lpstr>
      <vt:lpstr>Snímek 6</vt:lpstr>
      <vt:lpstr>schéma</vt:lpstr>
      <vt:lpstr>NADPIS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2012-10-21T19:48:27Z</dcterms:created>
  <dcterms:modified xsi:type="dcterms:W3CDTF">2012-10-21T19:51:40Z</dcterms:modified>
</cp:coreProperties>
</file>