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9" r:id="rId2"/>
    <p:sldId id="343" r:id="rId3"/>
    <p:sldId id="344" r:id="rId4"/>
    <p:sldId id="336" r:id="rId5"/>
    <p:sldId id="341" r:id="rId6"/>
    <p:sldId id="331" r:id="rId7"/>
    <p:sldId id="334" r:id="rId8"/>
    <p:sldId id="340" r:id="rId9"/>
    <p:sldId id="304" r:id="rId10"/>
    <p:sldId id="342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3300"/>
    <a:srgbClr val="FFFF66"/>
    <a:srgbClr val="6666FF"/>
    <a:srgbClr val="FF0066"/>
    <a:srgbClr val="CC00CC"/>
    <a:srgbClr val="F3692B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71" d="100"/>
          <a:sy n="7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1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10/21/2012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3600">
          <a:solidFill>
            <a:srgbClr val="FFC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FFFF00"/>
        </a:buClr>
        <a:buChar char="–"/>
        <a:defRPr sz="3200">
          <a:solidFill>
            <a:schemeClr val="accent5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q"/>
        <a:defRPr sz="2800">
          <a:solidFill>
            <a:schemeClr val="accent1">
              <a:lumMod val="60000"/>
              <a:lumOff val="40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rgbClr val="7030A0"/>
        </a:buClr>
        <a:buFont typeface="Wingdings" pitchFamily="2" charset="2"/>
        <a:buChar char="v"/>
        <a:defRPr sz="2400">
          <a:solidFill>
            <a:srgbClr val="CC330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lumMod val="75000"/>
          </a:schemeClr>
        </a:buClr>
        <a:buChar char="»"/>
        <a:defRPr sz="2000">
          <a:solidFill>
            <a:srgbClr val="6600CC"/>
          </a:solidFill>
          <a:latin typeface="Calibri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14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Classic Photo Album</a:t>
            </a:r>
            <a:endParaRPr lang="en-US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tinerariSicilia_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 smtClean="0"/>
              <a:t>Sicily</a:t>
            </a:r>
          </a:p>
          <a:p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noleggio-yacht-in-sicilia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1882" r="21882"/>
          <a:stretch>
            <a:fillRect/>
          </a:stretch>
        </p:blipFill>
        <p:spPr/>
      </p:pic>
      <p:pic>
        <p:nvPicPr>
          <p:cNvPr id="6" name="Picture Placeholder 5" descr="appartamenti-mare-monti-gaia-san-vito-lo-capo_1241972809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23469" r="234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ree-autumn-wallpaper-1024-768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56" r="56"/>
          <a:stretch>
            <a:fillRect/>
          </a:stretch>
        </p:blipFill>
        <p:spPr/>
      </p:pic>
      <p:pic>
        <p:nvPicPr>
          <p:cNvPr id="5" name="Picture Placeholder 4" descr="lake-of-tranquility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20000" r="200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vista-wallpaper-indiana-summer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2510" r="12510"/>
          <a:stretch>
            <a:fillRect/>
          </a:stretch>
        </p:blipFill>
        <p:spPr/>
      </p:pic>
      <p:pic>
        <p:nvPicPr>
          <p:cNvPr id="7" name="Picture Placeholder 6" descr="spring-tulips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13" r="13"/>
          <a:stretch>
            <a:fillRect/>
          </a:stretch>
        </p:blipFill>
        <p:spPr/>
      </p:pic>
      <p:pic>
        <p:nvPicPr>
          <p:cNvPr id="6" name="Picture Placeholder 5" descr="water_lilies_leaves-852x480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12451" r="1245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Winter Leaves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65" r="6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sk-SK"/>
          </a:p>
        </p:txBody>
      </p:sp>
      <p:pic>
        <p:nvPicPr>
          <p:cNvPr id="11" name="Picture Placeholder 10" descr="Summer_rain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12" name="Picture Placeholder 11" descr="summer_sunflowers_1920.jpg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/>
          <a:srcRect l="8333" r="8333"/>
          <a:stretch>
            <a:fillRect/>
          </a:stretch>
        </p:blipFill>
        <p:spPr/>
      </p:pic>
      <p:pic>
        <p:nvPicPr>
          <p:cNvPr id="13" name="Picture Placeholder 12" descr="hayfield-in-summer-wallpapers_13066_1920x1200.jpg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/>
          <a:srcRect l="8333" r="833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sk-S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bstract_wallpaper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8766" r="18766"/>
          <a:stretch>
            <a:fillRect/>
          </a:stretch>
        </p:blipFill>
        <p:spPr/>
      </p:pic>
      <p:pic>
        <p:nvPicPr>
          <p:cNvPr id="6" name="Picture Placeholder 5" descr="[obrazky_4ever_sk]%20Jahoda,%20voda%206186623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12519" r="1251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icily - map.gif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26170" r="26170"/>
          <a:stretch>
            <a:fillRect/>
          </a:stretch>
        </p:blipFill>
        <p:spPr/>
      </p:pic>
      <p:pic>
        <p:nvPicPr>
          <p:cNvPr id="7" name="Picture Placeholder 6" descr="palermo06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l="6750" r="6750"/>
          <a:stretch>
            <a:fillRect/>
          </a:stretch>
        </p:blipFill>
        <p:spPr/>
      </p:pic>
      <p:pic>
        <p:nvPicPr>
          <p:cNvPr id="8" name="Picture Placeholder 7" descr="Sizilien_-_Catania.jpg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/>
          <a:srcRect/>
          <a:stretch>
            <a:fillRect/>
          </a:stretch>
        </p:blipFill>
        <p:spPr/>
      </p:pic>
      <p:pic>
        <p:nvPicPr>
          <p:cNvPr id="9" name="Picture Placeholder 8" descr="EtnaAvió.JPG"/>
          <p:cNvPicPr>
            <a:picLocks noGrp="1" noChangeAspect="1"/>
          </p:cNvPicPr>
          <p:nvPr>
            <p:ph type="pic" sz="quarter" idx="23"/>
          </p:nvPr>
        </p:nvPicPr>
        <p:blipFill>
          <a:blip r:embed="rId6" cstate="print"/>
          <a:srcRect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icilia__Etna__Italia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3967" r="3967"/>
          <a:stretch>
            <a:fillRect/>
          </a:stretch>
        </p:blipFill>
        <p:spPr/>
      </p:pic>
      <p:pic>
        <p:nvPicPr>
          <p:cNvPr id="6" name="Picture Placeholder 5" descr="800px-Catania-Etna-Sicilia-Italy-Castielli_CC0_HQ1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1667" r="1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utumn Leaves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21154" r="21154"/>
          <a:stretch>
            <a:fillRect/>
          </a:stretch>
        </p:blipFill>
        <p:spPr/>
      </p:pic>
      <p:pic>
        <p:nvPicPr>
          <p:cNvPr id="12" name="Picture Placeholder 11" descr="Waterfall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rcRect l="21154" r="21154"/>
          <a:stretch>
            <a:fillRect/>
          </a:stretch>
        </p:blipFill>
        <p:spPr/>
      </p:pic>
      <p:pic>
        <p:nvPicPr>
          <p:cNvPr id="11" name="Picture Placeholder 10" descr="Tree.jpg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/>
          <a:srcRect l="21154" r="21154"/>
          <a:stretch>
            <a:fillRect/>
          </a:stretch>
        </p:blipFill>
        <p:spPr/>
      </p:pic>
      <p:pic>
        <p:nvPicPr>
          <p:cNvPr id="13" name="Picture Placeholder 12" descr="Desert Landscape.jpg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/>
          <a:srcRect l="21154" r="2115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oco Toucan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609600" y="4176114"/>
            <a:ext cx="2070154" cy="1477572"/>
          </a:xfrm>
        </p:spPr>
      </p:pic>
      <p:pic>
        <p:nvPicPr>
          <p:cNvPr id="8" name="Picture Placeholder 7" descr="Dock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7" name="Picture Placeholder 6" descr="Forest.jpg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/>
          <a:stretch>
            <a:fillRect/>
          </a:stretch>
        </p:blipFill>
        <p:spPr>
          <a:xfrm>
            <a:off x="609600" y="938192"/>
            <a:ext cx="2070154" cy="1552615"/>
          </a:xfrm>
        </p:spPr>
      </p:pic>
      <p:pic>
        <p:nvPicPr>
          <p:cNvPr id="11" name="Picture Placeholder 10" descr="Green Sea Turtle.jpg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/>
          <a:srcRect t="3135" b="3135"/>
          <a:stretch>
            <a:fillRect/>
          </a:stretch>
        </p:blipFill>
        <p:spPr/>
      </p:pic>
      <p:pic>
        <p:nvPicPr>
          <p:cNvPr id="10" name="Picture Placeholder 9" descr="Humpback Whale.jpg"/>
          <p:cNvPicPr>
            <a:picLocks noGrp="1" noChangeAspect="1"/>
          </p:cNvPicPr>
          <p:nvPr>
            <p:ph type="pic" sz="quarter" idx="28"/>
          </p:nvPr>
        </p:nvPicPr>
        <p:blipFill>
          <a:blip r:embed="rId7" cstate="print"/>
          <a:srcRect t="4673" b="4673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Nice pictures :)</a:t>
            </a:r>
            <a:endParaRPr lang="sk-SK" dirty="0"/>
          </a:p>
        </p:txBody>
      </p:sp>
      <p:pic>
        <p:nvPicPr>
          <p:cNvPr id="4" name="Content Placeholder 3" descr="amazing-sunflowers-wallpaper-1600x1200-10010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oco Toucan.jpg"/>
          <p:cNvPicPr>
            <a:picLocks noGrp="1" noChangeAspect="1"/>
          </p:cNvPicPr>
          <p:nvPr>
            <p:ph type="pic" sz="quarter" idx="30"/>
          </p:nvPr>
        </p:nvPicPr>
        <p:blipFill>
          <a:blip r:embed="rId3" cstate="print"/>
          <a:srcRect t="27778" b="2777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Forest Flowers.jpg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/>
          <a:srcRect l="20185" r="20185"/>
          <a:stretch>
            <a:fillRect/>
          </a:stretch>
        </p:blipFill>
        <p:spPr/>
      </p:pic>
      <p:pic>
        <p:nvPicPr>
          <p:cNvPr id="7" name="Picture Placeholder 6" descr="Garden.jpg"/>
          <p:cNvPicPr>
            <a:picLocks noGrp="1" noChangeAspect="1"/>
          </p:cNvPicPr>
          <p:nvPr>
            <p:ph type="pic" sz="quarter" idx="29"/>
          </p:nvPr>
        </p:nvPicPr>
        <p:blipFill>
          <a:blip r:embed="rId4" cstate="print"/>
          <a:srcRect t="3846" b="3846"/>
          <a:stretch>
            <a:fillRect/>
          </a:stretch>
        </p:blipFill>
        <p:spPr/>
      </p:pic>
      <p:pic>
        <p:nvPicPr>
          <p:cNvPr id="8" name="Picture Placeholder 7" descr="Frangipani Flowers.jpg"/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/>
          <a:srcRect t="3846" b="3846"/>
          <a:stretch>
            <a:fillRect/>
          </a:stretch>
        </p:blipFill>
        <p:spPr/>
      </p:pic>
      <p:pic>
        <p:nvPicPr>
          <p:cNvPr id="10" name="Picture Placeholder 9" descr="spring_17.jpg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/>
          <a:srcRect l="20185" r="20185"/>
          <a:stretch>
            <a:fillRect/>
          </a:stretch>
        </p:blipFill>
        <p:spPr/>
      </p:pic>
      <p:pic>
        <p:nvPicPr>
          <p:cNvPr id="11" name="Picture Placeholder 10" descr="spring-tulips.jpg"/>
          <p:cNvPicPr>
            <a:picLocks noGrp="1" noChangeAspect="1"/>
          </p:cNvPicPr>
          <p:nvPr>
            <p:ph type="pic" sz="quarter" idx="28"/>
          </p:nvPr>
        </p:nvPicPr>
        <p:blipFill>
          <a:blip r:embed="rId7" cstate="print"/>
          <a:srcRect l="20185" r="20185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Placeholder 3" descr="hayfield-in-summer-wallpapers_13066_1920x1200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8766" r="18766"/>
          <a:stretch>
            <a:fillRect/>
          </a:stretch>
        </p:blipFill>
        <p:spPr>
          <a:xfrm>
            <a:off x="827585" y="1600200"/>
            <a:ext cx="7848872" cy="3200400"/>
          </a:xfr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800px-Catania-Etna-Sicilia-Italy-Castielli_CC0_HQ1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22823" r="22823"/>
          <a:stretch>
            <a:fillRect/>
          </a:stretch>
        </p:blipFill>
        <p:spPr/>
      </p:pic>
      <p:pic>
        <p:nvPicPr>
          <p:cNvPr id="9" name="Picture Placeholder 8" descr="itinerariSicilia_2.jpg"/>
          <p:cNvPicPr>
            <a:picLocks noGrp="1" noChangeAspect="1"/>
          </p:cNvPicPr>
          <p:nvPr>
            <p:ph type="pic" sz="quarter" idx="31"/>
          </p:nvPr>
        </p:nvPicPr>
        <p:blipFill>
          <a:blip r:embed="rId4" cstate="print"/>
          <a:srcRect l="21886" r="21886"/>
          <a:stretch>
            <a:fillRect/>
          </a:stretch>
        </p:blipFill>
        <p:spPr/>
      </p:pic>
      <p:pic>
        <p:nvPicPr>
          <p:cNvPr id="8" name="Picture Placeholder 7" descr="appartamenti-mare-monti-gaia-san-vito-lo-capo_1241972809.jpg"/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/>
          <a:srcRect l="23479" r="23479"/>
          <a:stretch>
            <a:fillRect/>
          </a:stretch>
        </p:blipFill>
        <p:spPr/>
      </p:pic>
      <p:pic>
        <p:nvPicPr>
          <p:cNvPr id="10" name="Picture Placeholder 9" descr="palermo06.jpg"/>
          <p:cNvPicPr>
            <a:picLocks noGrp="1" noChangeAspect="1"/>
          </p:cNvPicPr>
          <p:nvPr>
            <p:ph type="pic" sz="quarter" idx="32"/>
          </p:nvPr>
        </p:nvPicPr>
        <p:blipFill>
          <a:blip r:embed="rId6" cstate="print"/>
          <a:srcRect l="25681" r="2568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text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pPr marL="742950" indent="-742950"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83568" y="476672"/>
            <a:ext cx="7848873" cy="5923325"/>
            <a:chOff x="683567" y="476672"/>
            <a:chExt cx="7632848" cy="5851089"/>
          </a:xfrm>
        </p:grpSpPr>
        <p:sp>
          <p:nvSpPr>
            <p:cNvPr id="8" name="Rectangle 7"/>
            <p:cNvSpPr/>
            <p:nvPr/>
          </p:nvSpPr>
          <p:spPr>
            <a:xfrm>
              <a:off x="683567" y="476672"/>
              <a:ext cx="7632848" cy="58326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83567" y="476673"/>
              <a:ext cx="7632847" cy="12092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sk-SK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                                                                                         </a:t>
              </a:r>
              <a:r>
                <a:rPr lang="sk-SK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24.11.AM</a:t>
              </a:r>
              <a:endParaRPr lang="sk-SK" sz="24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83567" y="1685880"/>
              <a:ext cx="7632847" cy="14225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sk-SK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                                                                                          </a:t>
              </a:r>
              <a:r>
                <a:rPr lang="sk-SK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24.11.PM</a:t>
              </a:r>
              <a:endParaRPr lang="sk-SK" sz="24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3567" y="3108476"/>
              <a:ext cx="7632847" cy="1493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sk-SK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                                                                                          </a:t>
              </a:r>
              <a:r>
                <a:rPr lang="sk-SK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25.11.AM</a:t>
              </a:r>
              <a:endParaRPr lang="sk-SK" sz="24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3567" y="4602203"/>
              <a:ext cx="7632847" cy="17255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sk-SK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                                                                  25.11.PM</a:t>
              </a:r>
              <a:endParaRPr lang="sk-SK" sz="24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3568" y="476672"/>
              <a:ext cx="1400523" cy="5334739"/>
            </a:xfrm>
            <a:prstGeom prst="rect">
              <a:avLst/>
            </a:prstGeom>
            <a:solidFill>
              <a:srgbClr val="F3692B"/>
            </a:solidFill>
            <a:ln>
              <a:solidFill>
                <a:srgbClr val="F369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k-SK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Hlavní program konference MEFANET 2011</a:t>
              </a:r>
              <a:endParaRPr lang="sk-SK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11760" y="1916832"/>
            <a:ext cx="4104456" cy="9361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Symposium Elektronické testování</a:t>
            </a:r>
            <a:endParaRPr lang="sk-SK" b="1" dirty="0"/>
          </a:p>
        </p:txBody>
      </p:sp>
      <p:sp>
        <p:nvSpPr>
          <p:cNvPr id="12" name="Rectangle 11"/>
          <p:cNvSpPr/>
          <p:nvPr/>
        </p:nvSpPr>
        <p:spPr>
          <a:xfrm>
            <a:off x="2411760" y="3717032"/>
            <a:ext cx="4104456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Workshop Autorské právo v praxi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3768" y="4941168"/>
            <a:ext cx="403244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Workshop Technologické trendy v e-výuce</a:t>
            </a:r>
            <a:endParaRPr lang="sk-SK" b="1" dirty="0"/>
          </a:p>
        </p:txBody>
      </p:sp>
      <p:sp>
        <p:nvSpPr>
          <p:cNvPr id="14" name="Rectangle 13"/>
          <p:cNvSpPr/>
          <p:nvPr/>
        </p:nvSpPr>
        <p:spPr>
          <a:xfrm>
            <a:off x="2483768" y="5517232"/>
            <a:ext cx="4032448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Jednání KR MEFANET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60432" y="620688"/>
            <a:ext cx="144016" cy="2304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8460432" y="3356992"/>
            <a:ext cx="144016" cy="2808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19100" y="381000"/>
            <a:ext cx="4640263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This photo album contains sample pages to get you started.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add your own pages, click the Home tab, then click the New Slide gallery.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Choose a Layout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pPr marL="0" indent="0"/>
            <a:r>
              <a:rPr lang="en-US" dirty="0" smtClean="0"/>
              <a:t>…then click the placeholders to add your own pictures and captions.</a:t>
            </a:r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7083" r="17083"/>
          <a:stretch>
            <a:fillRect/>
          </a:stretch>
        </p:blipFill>
        <p:spPr>
          <a:xfrm>
            <a:off x="785813" y="213995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rcRect t="1667" b="1667"/>
          <a:stretch>
            <a:fillRect/>
          </a:stretch>
        </p:blipFill>
        <p:spPr>
          <a:xfrm>
            <a:off x="6162675" y="213995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304800" y="304800"/>
            <a:ext cx="4645152" cy="6172200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On the Picture Tools | Format tab, you can create your own frames and make picture corrections such as adjusting contrast and brightness or cropping the picture for just the right look.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6172200" y="1066800"/>
            <a:ext cx="2743200" cy="3657600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US" sz="1800" dirty="0"/>
              <a:t>Picture Quick Styles give you great looking “frames” in a single </a:t>
            </a:r>
            <a:r>
              <a:rPr lang="en-US" sz="1800" dirty="0" smtClean="0"/>
              <a:t>click.</a:t>
            </a:r>
            <a:endParaRPr lang="en-US" dirty="0"/>
          </a:p>
        </p:txBody>
      </p:sp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066800"/>
            <a:ext cx="2743200" cy="3657600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00400" y="1066800"/>
            <a:ext cx="2743200" cy="3657600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terfall_j0262353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7300" y="3436938"/>
            <a:ext cx="3649663" cy="28892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mnts-sky.pn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7038" y="384175"/>
            <a:ext cx="4457700" cy="5943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sunflower_j0262344.pn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8307" r="8307"/>
          <a:stretch>
            <a:fillRect/>
          </a:stretch>
        </p:blipFill>
        <p:spPr>
          <a:xfrm>
            <a:off x="5067300" y="388938"/>
            <a:ext cx="3657600" cy="288766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06" b="106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169</Words>
  <Application>Microsoft Office PowerPoint</Application>
  <PresentationFormat>On-screen Show (4:3)</PresentationFormat>
  <Paragraphs>50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ClassicPhotoAlbum</vt:lpstr>
      <vt:lpstr>Classic Photo Album</vt:lpstr>
      <vt:lpstr>Nice pictures :)</vt:lpstr>
      <vt:lpstr>Slide 3</vt:lpstr>
      <vt:lpstr>Slide 4</vt:lpstr>
      <vt:lpstr>Choose a Layout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text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2012-10-20T18:39:56Z</dcterms:created>
  <dcterms:modified xsi:type="dcterms:W3CDTF">2012-10-20T22:46:24Z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