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785992" y="5399584"/>
            <a:ext cx="29718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4389C-A7D1-4677-BB29-57B98225E5D5}" type="datetimeFigureOut">
              <a:rPr lang="en-U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73CEE-059D-4DF2-A614-30E2850035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2434A-D03A-4C98-B18C-26D5950300A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E5558-79EE-41E6-8E46-623BDE6F09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E5558-79EE-41E6-8E46-623BDE6F091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E5558-79EE-41E6-8E46-623BDE6F091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E5558-79EE-41E6-8E46-623BDE6F091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E5558-79EE-41E6-8E46-623BDE6F091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>
            <a:lvl1pPr algn="ctr">
              <a:defRPr u="sng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/>
          <a:lstStyle>
            <a:lvl1pPr marL="514350" indent="-514350" algn="ctr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C709-332C-473A-BDB9-7F1C8E038BD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F87B-BFAA-4FCF-BA30-9D6DA854776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unse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47864" y="2348880"/>
            <a:ext cx="2376264" cy="1782198"/>
          </a:xfrm>
          <a:prstGeom prst="rect">
            <a:avLst/>
          </a:prstGeom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>
        <p:tmplLst>
          <p:tmpl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C709-332C-473A-BDB9-7F1C8E038BD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F87B-BFAA-4FCF-BA30-9D6DA8547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C709-332C-473A-BDB9-7F1C8E038BD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F87B-BFAA-4FCF-BA30-9D6DA8547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445624" cy="121500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Media Placeholder 10"/>
          <p:cNvSpPr>
            <a:spLocks noGrp="1"/>
          </p:cNvSpPr>
          <p:nvPr>
            <p:ph type="media" sz="quarter" idx="10"/>
          </p:nvPr>
        </p:nvSpPr>
        <p:spPr>
          <a:xfrm>
            <a:off x="900113" y="908050"/>
            <a:ext cx="7200900" cy="32416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45624" cy="121500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9C709-332C-473A-BDB9-7F1C8E038BD8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F87B-BFAA-4FCF-BA30-9D6DA85477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owchart: Extract 6"/>
          <p:cNvSpPr/>
          <p:nvPr userDrawn="1"/>
        </p:nvSpPr>
        <p:spPr>
          <a:xfrm flipV="1">
            <a:off x="539552" y="0"/>
            <a:ext cx="8280920" cy="26064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Monotype Corsiva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Arial" pitchFamily="34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5473700" indent="-28575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•"/>
        <a:defRPr sz="2400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F0"/>
        </a:buClr>
        <a:buFont typeface="Arial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Nadpis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</Words>
  <Application>Microsoft Office PowerPoint</Application>
  <PresentationFormat>On-screen Show (4:3)</PresentationFormat>
  <Paragraphs>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Nadpis</vt:lpstr>
      <vt:lpstr>Slide 4</vt:lpstr>
    </vt:vector>
  </TitlesOfParts>
  <Company>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</dc:creator>
  <cp:lastModifiedBy>studen</cp:lastModifiedBy>
  <cp:revision>8</cp:revision>
  <dcterms:created xsi:type="dcterms:W3CDTF">2012-10-15T09:33:39Z</dcterms:created>
  <dcterms:modified xsi:type="dcterms:W3CDTF">2012-10-15T10:49:42Z</dcterms:modified>
</cp:coreProperties>
</file>