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4D9A3-054E-4F0C-91F8-73CA7504C941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2A967-3761-4E2D-8D75-C5D21F3477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A967-3761-4E2D-8D75-C5D21F347787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1E1B-02D1-42E1-831C-5433FA50C829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836-8A4A-46FB-917A-54F6E57404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rgbClr val="FFC00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25602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6" cy="3768733"/>
          </a:xfrm>
          <a:noFill/>
        </p:spPr>
        <p:txBody>
          <a:bodyPr/>
          <a:lstStyle>
            <a:lvl1pPr>
              <a:buClr>
                <a:schemeClr val="tx2"/>
              </a:buClr>
              <a:defRPr>
                <a:solidFill>
                  <a:srgbClr val="FF0000"/>
                </a:solidFill>
              </a:defRPr>
            </a:lvl1pPr>
            <a:lvl2pPr>
              <a:buClr>
                <a:srgbClr val="00B050"/>
              </a:buClr>
              <a:defRPr sz="2400">
                <a:solidFill>
                  <a:srgbClr val="7030A0"/>
                </a:solidFill>
              </a:defRPr>
            </a:lvl2pPr>
            <a:lvl3pPr>
              <a:buClr>
                <a:srgbClr val="7030A0"/>
              </a:buClr>
              <a:defRPr sz="4400">
                <a:solidFill>
                  <a:srgbClr val="00B050"/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buClr>
                <a:srgbClr val="FF0000"/>
              </a:buClr>
              <a:defRPr sz="40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1E1B-02D1-42E1-831C-5433FA50C829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836-8A4A-46FB-917A-54F6E57404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4643470" cy="2082792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1E1B-02D1-42E1-831C-5433FA50C829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836-8A4A-46FB-917A-54F6E57404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5286380" y="285728"/>
            <a:ext cx="3571900" cy="5786479"/>
          </a:xfrm>
          <a:noFill/>
        </p:spPr>
        <p:txBody>
          <a:bodyPr vert="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klipart 8"/>
          <p:cNvSpPr>
            <a:spLocks noGrp="1"/>
          </p:cNvSpPr>
          <p:nvPr>
            <p:ph type="clipArt" sz="quarter" idx="14"/>
          </p:nvPr>
        </p:nvSpPr>
        <p:spPr>
          <a:xfrm>
            <a:off x="500063" y="2643188"/>
            <a:ext cx="4643441" cy="714375"/>
          </a:xfrm>
          <a:noFill/>
        </p:spPr>
        <p:txBody>
          <a:bodyPr/>
          <a:lstStyle/>
          <a:p>
            <a:endParaRPr lang="cs-CZ"/>
          </a:p>
        </p:txBody>
      </p:sp>
      <p:sp>
        <p:nvSpPr>
          <p:cNvPr id="11" name="Zástupný symbol pro klipart 10"/>
          <p:cNvSpPr>
            <a:spLocks noGrp="1"/>
          </p:cNvSpPr>
          <p:nvPr>
            <p:ph type="clipArt" sz="quarter" idx="15"/>
          </p:nvPr>
        </p:nvSpPr>
        <p:spPr>
          <a:xfrm>
            <a:off x="500035" y="3643314"/>
            <a:ext cx="4643469" cy="642938"/>
          </a:xfrm>
          <a:noFill/>
        </p:spPr>
        <p:txBody>
          <a:bodyPr/>
          <a:lstStyle/>
          <a:p>
            <a:endParaRPr lang="cs-CZ"/>
          </a:p>
        </p:txBody>
      </p:sp>
      <p:sp>
        <p:nvSpPr>
          <p:cNvPr id="13" name="Zástupný symbol pro tabulku 12"/>
          <p:cNvSpPr>
            <a:spLocks noGrp="1"/>
          </p:cNvSpPr>
          <p:nvPr>
            <p:ph type="tbl" sz="quarter" idx="16"/>
          </p:nvPr>
        </p:nvSpPr>
        <p:spPr>
          <a:xfrm>
            <a:off x="500034" y="4714884"/>
            <a:ext cx="4643470" cy="1285875"/>
          </a:xfrm>
          <a:noFill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082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2910" y="2786058"/>
            <a:ext cx="8043890" cy="3340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1E1B-02D1-42E1-831C-5433FA50C829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6836-8A4A-46FB-917A-54F6E574048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Old English Text MT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3200" kern="1200">
          <a:solidFill>
            <a:schemeClr val="tx1"/>
          </a:solidFill>
          <a:latin typeface="Blackadder ITC" pitchFamily="8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Tx/>
        <a:buFont typeface="Courier New" pitchFamily="49" charset="0"/>
        <a:buChar char="o"/>
        <a:defRPr sz="3200" kern="1200">
          <a:solidFill>
            <a:schemeClr val="tx1"/>
          </a:solidFill>
          <a:latin typeface="Blackadder ITC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Wingdings" pitchFamily="2" charset="2"/>
        <a:buChar char="v"/>
        <a:defRPr sz="3200" kern="1200">
          <a:solidFill>
            <a:schemeClr val="tx1"/>
          </a:solidFill>
          <a:latin typeface="Blackadder ITC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q"/>
        <a:defRPr sz="3200" kern="1200">
          <a:solidFill>
            <a:schemeClr val="tx1"/>
          </a:solidFill>
          <a:latin typeface="Blackadder ITC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Wingdings" pitchFamily="2" charset="2"/>
        <a:buChar char="Ø"/>
        <a:defRPr sz="3200" kern="1200">
          <a:solidFill>
            <a:schemeClr val="tx1"/>
          </a:solidFill>
          <a:latin typeface="Blackadder ITC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</a:p>
          <a:p>
            <a:pPr lvl="1"/>
            <a:r>
              <a:rPr lang="cs-CZ" dirty="0" smtClean="0"/>
              <a:t>Domácí úkol</a:t>
            </a:r>
          </a:p>
          <a:p>
            <a:pPr lvl="2"/>
            <a:r>
              <a:rPr lang="cs-CZ" dirty="0" smtClean="0"/>
              <a:t>Domácí úkol</a:t>
            </a:r>
          </a:p>
          <a:p>
            <a:pPr lvl="3"/>
            <a:r>
              <a:rPr lang="cs-CZ" dirty="0" smtClean="0"/>
              <a:t>Domácí úkol</a:t>
            </a:r>
          </a:p>
          <a:p>
            <a:pPr lvl="4"/>
            <a:r>
              <a:rPr lang="cs-CZ" dirty="0" smtClean="0"/>
              <a:t>Domácí úkol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jsem měl splnit v pátek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Který jsem měl splnit v pátek</a:t>
            </a:r>
          </a:p>
          <a:p>
            <a:endParaRPr lang="cs-CZ" dirty="0" smtClean="0"/>
          </a:p>
          <a:p>
            <a:pPr lvl="2"/>
            <a:r>
              <a:rPr lang="cs-CZ" dirty="0" smtClean="0"/>
              <a:t>Který jsem měl splnit v pátek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Pátek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 bylo předvčírem…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Předevčírem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Jsem na to nějak zapomněl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Tímto 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Omlouvám za nevčasné doručení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Vzhuru</a:t>
            </a:r>
            <a:r>
              <a:rPr lang="cs-CZ" dirty="0" smtClean="0"/>
              <a:t> nohama</a:t>
            </a:r>
            <a:endParaRPr lang="cs-CZ" dirty="0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quarter" idx="14"/>
          </p:nvPr>
        </p:nvSpPr>
        <p:spPr/>
      </p:sp>
      <p:sp>
        <p:nvSpPr>
          <p:cNvPr id="5" name="Zástupný symbol pro klipart 4"/>
          <p:cNvSpPr>
            <a:spLocks noGrp="1"/>
          </p:cNvSpPr>
          <p:nvPr>
            <p:ph type="clipArt" sz="quarter" idx="15"/>
          </p:nvPr>
        </p:nvSpPr>
        <p:spPr/>
      </p:sp>
      <p:sp>
        <p:nvSpPr>
          <p:cNvPr id="6" name="Zástupný symbol pro tabulku 5"/>
          <p:cNvSpPr>
            <a:spLocks noGrp="1"/>
          </p:cNvSpPr>
          <p:nvPr>
            <p:ph type="tbl" sz="quarter" idx="16"/>
          </p:nvPr>
        </p:nvSpPr>
        <p:spPr/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Předvádění na obrazovce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</vt:lpstr>
      <vt:lpstr>Domácí úkol</vt:lpstr>
      <vt:lpstr>Pátek</vt:lpstr>
      <vt:lpstr>Předevčírem</vt:lpstr>
      <vt:lpstr>Tímto se</vt:lpstr>
      <vt:lpstr>Zble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2012-10-21T23:19:47Z</dcterms:created>
  <dcterms:modified xsi:type="dcterms:W3CDTF">2012-10-21T23:20:52Z</dcterms:modified>
</cp:coreProperties>
</file>