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90" d="100"/>
          <a:sy n="90" d="100"/>
        </p:scale>
        <p:origin x="-9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0" y="467544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ctr"/>
            <a:fld id="{02F5500D-54AA-4DFF-B9C6-4DFDC391DA09}" type="datetimeFigureOut">
              <a:rPr lang="en-US" smtClean="0"/>
              <a:pPr algn="ctr"/>
              <a:t>10/15/2012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558D9-4639-4745-8916-8A1FD2C777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9B32A-7AFF-4152-87F6-132CF0C1729B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288D0-9191-4E17-9442-0192A4AFC7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288D0-9191-4E17-9442-0192A4AFC76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288D0-9191-4E17-9442-0192A4AFC76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FFF00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7772400" cy="1470025"/>
          </a:xfrm>
        </p:spPr>
        <p:txBody>
          <a:bodyPr/>
          <a:lstStyle>
            <a:lvl1pPr>
              <a:defRPr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50912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1B53-1F4C-4722-915B-C09DA168168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9A65-1D60-4FF5-B8F4-0249241BAC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unse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75856" y="2564904"/>
            <a:ext cx="2657872" cy="194421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528" y="5301208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0"/>
          </p:nvPr>
        </p:nvSpPr>
        <p:spPr>
          <a:xfrm>
            <a:off x="755650" y="1484313"/>
            <a:ext cx="7777163" cy="2376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808038" indent="-180975"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q"/>
              <a:tabLst/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  <a:defRPr>
                <a:solidFill>
                  <a:srgbClr val="FFFF00"/>
                </a:solidFill>
              </a:defRPr>
            </a:lvl3pPr>
            <a:lvl4pPr>
              <a:buClr>
                <a:schemeClr val="bg2">
                  <a:lumMod val="50000"/>
                </a:schemeClr>
              </a:buClr>
              <a:buFont typeface="Wingdings" pitchFamily="2" charset="2"/>
              <a:buChar char="v"/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buClr>
                <a:schemeClr val="accent2">
                  <a:lumMod val="75000"/>
                </a:schemeClr>
              </a:buCl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1B53-1F4C-4722-915B-C09DA168168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9A65-1D60-4FF5-B8F4-0249241BA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mph" presetSubtype="0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 uiExpand="1" build="p">
        <p:tmplLst>
          <p:tmpl lvl="1">
            <p:tnLst>
              <p:par>
                <p:cTn presetID="4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1" build="p">
        <p:tmplLst>
          <p:tmpl lvl="1">
            <p:tnLst>
              <p:par>
                <p:cTn presetID="4" presetClass="exit" presetSubtype="16" fill="hold" nodeType="clickEffect">
                  <p:stCondLst>
                    <p:cond delay="0"/>
                  </p:stCondLst>
                  <p:childTnLst>
                    <p:animEffect transition="out" filter="box(i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4" presetClass="exit" presetSubtype="16" fill="hold" nodeType="withEffect">
                  <p:stCondLst>
                    <p:cond delay="0"/>
                  </p:stCondLst>
                  <p:childTnLst>
                    <p:animEffect transition="out" filter="box(i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4" presetClass="exit" presetSubtype="16" fill="hold" nodeType="withEffect">
                  <p:stCondLst>
                    <p:cond delay="0"/>
                  </p:stCondLst>
                  <p:childTnLst>
                    <p:animEffect transition="out" filter="box(i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4" presetClass="exit" presetSubtype="16" fill="hold" nodeType="withEffect">
                  <p:stCondLst>
                    <p:cond delay="0"/>
                  </p:stCondLst>
                  <p:childTnLst>
                    <p:animEffect transition="out" filter="box(i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4" presetClass="exit" presetSubtype="16" fill="hold" nodeType="withEffect">
                  <p:stCondLst>
                    <p:cond delay="0"/>
                  </p:stCondLst>
                  <p:childTnLst>
                    <p:animEffect transition="out" filter="box(i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1B53-1F4C-4722-915B-C09DA168168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9A65-1D60-4FF5-B8F4-0249241BA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1B53-1F4C-4722-915B-C09DA168168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9A65-1D60-4FF5-B8F4-0249241BA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1B53-1F4C-4722-915B-C09DA168168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9A65-1D60-4FF5-B8F4-0249241BA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1B53-1F4C-4722-915B-C09DA168168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9A65-1D60-4FF5-B8F4-0249241BA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1B53-1F4C-4722-915B-C09DA168168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9A65-1D60-4FF5-B8F4-0249241BA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1B53-1F4C-4722-915B-C09DA168168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9A65-1D60-4FF5-B8F4-0249241BA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1B53-1F4C-4722-915B-C09DA168168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9A65-1D60-4FF5-B8F4-0249241BA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31B53-1F4C-4722-915B-C09DA168168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39A65-1D60-4FF5-B8F4-0249241BAC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lowchart: Merge 6"/>
          <p:cNvSpPr/>
          <p:nvPr userDrawn="1"/>
        </p:nvSpPr>
        <p:spPr>
          <a:xfrm>
            <a:off x="899592" y="332656"/>
            <a:ext cx="7488832" cy="28803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0000"/>
          </a:solidFill>
          <a:latin typeface="Adobe Gothic Std B" pitchFamily="34" charset="-128"/>
          <a:ea typeface="Adobe Gothic Std B" pitchFamily="34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3200" kern="12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Wingdings" pitchFamily="2" charset="2"/>
        <a:buChar char="q"/>
        <a:defRPr sz="28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>
            <a:lumMod val="40000"/>
            <a:lumOff val="60000"/>
          </a:schemeClr>
        </a:buClr>
        <a:buFont typeface="Arial" pitchFamily="34" charset="0"/>
        <a:buChar char="•"/>
        <a:defRPr sz="24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Arial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>
            <a:lumMod val="40000"/>
            <a:lumOff val="60000"/>
          </a:schemeClr>
        </a:buClr>
        <a:buFont typeface="Arial" pitchFamily="34" charset="0"/>
        <a:buChar char="»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2012-10-15T10:53:38Z</dcterms:created>
  <dcterms:modified xsi:type="dcterms:W3CDTF">2012-10-15T10:55:41Z</dcterms:modified>
</cp:coreProperties>
</file>