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7" r:id="rId2"/>
    <p:sldId id="466" r:id="rId3"/>
    <p:sldId id="465" r:id="rId4"/>
    <p:sldId id="460" r:id="rId5"/>
    <p:sldId id="461" r:id="rId6"/>
    <p:sldId id="462" r:id="rId7"/>
    <p:sldId id="463" r:id="rId8"/>
    <p:sldId id="464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6BA"/>
    <a:srgbClr val="FDE58D"/>
    <a:srgbClr val="C4F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1F34-7750-4662-B34B-66F1AB4A5A96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E37ECA-A38F-4667-98A8-63319FE84E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35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2F1FE-91DA-4A77-9790-6D7F0DF58048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1EB3AE-2A89-4FFE-938E-D7AEE76B69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676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DE98-6419-40A7-A07E-04DD96DC7102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97CB-37EE-4FAB-B225-7C253230E7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5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5E70-4F4E-4DA8-B532-97D6ACB90A64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8A40-B879-4B43-AB13-13EA72F29EC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87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3A3A-0DF2-4B4E-A2AD-7C4090C5D9CE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E1B2-96AC-436F-A8AF-810901EB96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18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A311-3F5C-4879-A87C-92661A591E9B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D80C-F5BB-4D4D-AAED-6C5D7AEFEC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38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4420-698C-45B8-A472-78D8BBD9365C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561B-DF8C-4966-932F-3E73A6FEE6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63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9C7E-B705-4B64-A31D-AEAD758BE473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D301-15A2-45B7-B70B-369F783C8F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7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4ED9-F5CB-40B3-A356-12B3B30653B2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6049-2B6E-414E-9402-C50D6D52BBF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26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FC67F-6978-44F9-A8C3-11025D5F7E35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EECF-5559-40EA-9F81-EE17CC60A9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AF71-7EB8-42E5-ACD3-D2B845AB96F4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92CA-2B93-4397-B45A-7A734A3301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38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A939D-BE65-435B-B0B8-99B07E8419D5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FD7F-BD7C-4177-8402-5283725246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86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81ED-2547-467D-A92E-0365D57CD8FC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5DFF-15CF-4BCC-92ED-61330C5DD0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3C734A-0931-4F77-9CF2-270168988A00}" type="datetimeFigureOut">
              <a:rPr lang="cs-CZ"/>
              <a:pPr>
                <a:defRPr/>
              </a:pPr>
              <a:t>5.11.2012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85FF23-0286-4316-95CC-7B7FA2AE1A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0668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31</a:t>
            </a:r>
            <a:r>
              <a:rPr lang="cs-CZ" sz="3600" b="1" dirty="0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cs-CZ" sz="3600" b="1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cs-CZ" b="1" dirty="0" smtClean="0">
                <a:solidFill>
                  <a:srgbClr val="000099"/>
                </a:solidFill>
                <a:latin typeface="Arial Black" pitchFamily="34" charset="0"/>
              </a:rPr>
              <a:t>Základní </a:t>
            </a:r>
            <a:r>
              <a:rPr lang="cs-CZ" b="1" dirty="0" smtClean="0">
                <a:solidFill>
                  <a:srgbClr val="000099"/>
                </a:solidFill>
                <a:latin typeface="Arial Black" pitchFamily="34" charset="0"/>
              </a:rPr>
              <a:t>typy zdravotnických systémů</a:t>
            </a:r>
          </a:p>
        </p:txBody>
      </p:sp>
    </p:spTree>
    <p:extLst>
      <p:ext uri="{BB962C8B-B14F-4D97-AF65-F5344CB8AC3E}">
        <p14:creationId xmlns:p14="http://schemas.microsoft.com/office/powerpoint/2010/main" val="26050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smtClean="0"/>
              <a:t>Různost zdravotnických systémů</a:t>
            </a:r>
          </a:p>
          <a:p>
            <a:pPr marL="514350" eaLnBrk="1" hangingPunct="1"/>
            <a:r>
              <a:rPr lang="cs-CZ" sz="2000" smtClean="0"/>
              <a:t>Možnost </a:t>
            </a:r>
            <a:r>
              <a:rPr lang="cs-CZ" sz="2000" b="1" smtClean="0"/>
              <a:t>klasifikace podle</a:t>
            </a:r>
            <a:r>
              <a:rPr lang="cs-CZ" sz="2000" smtClean="0"/>
              <a:t>:</a:t>
            </a:r>
          </a:p>
          <a:p>
            <a:pPr marL="914400" lvl="1" eaLnBrk="1" hangingPunct="1"/>
            <a:r>
              <a:rPr lang="cs-CZ" sz="200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smtClean="0"/>
              <a:t>míry sociální solidarity;</a:t>
            </a:r>
          </a:p>
          <a:p>
            <a:pPr marL="914400" lvl="1" eaLnBrk="1" hangingPunct="1"/>
            <a:r>
              <a:rPr lang="cs-CZ" sz="2000" smtClean="0"/>
              <a:t>způsobu financování zdravotní péče.</a:t>
            </a:r>
          </a:p>
          <a:p>
            <a:pPr marL="914400" lvl="1" eaLnBrk="1" hangingPunct="1"/>
            <a:endParaRPr lang="cs-CZ" sz="2000" smtClean="0"/>
          </a:p>
          <a:p>
            <a:pPr marL="514350" eaLnBrk="1" hangingPunct="1"/>
            <a:r>
              <a:rPr lang="cs-CZ" sz="2000" b="1" smtClean="0"/>
              <a:t>Základní typy </a:t>
            </a:r>
            <a:r>
              <a:rPr lang="cs-CZ" sz="2000" smtClean="0"/>
              <a:t>zdravotnických systémů:</a:t>
            </a:r>
          </a:p>
          <a:p>
            <a:pPr marL="914400" lvl="1" eaLnBrk="1" hangingPunct="1"/>
            <a:r>
              <a:rPr lang="cs-CZ" sz="2000" smtClean="0"/>
              <a:t>Komerční</a:t>
            </a:r>
          </a:p>
          <a:p>
            <a:pPr marL="914400" lvl="1" eaLnBrk="1" hangingPunct="1"/>
            <a:r>
              <a:rPr lang="cs-CZ" sz="2000" b="1" smtClean="0"/>
              <a:t>Liberalistický</a:t>
            </a:r>
          </a:p>
          <a:p>
            <a:pPr marL="914400" lvl="1" eaLnBrk="1" hangingPunct="1"/>
            <a:r>
              <a:rPr lang="cs-CZ" sz="2000" b="1" smtClean="0"/>
              <a:t>Pojišťovnický (pluralitní, smíšený)</a:t>
            </a:r>
          </a:p>
          <a:p>
            <a:pPr marL="914400" lvl="1" eaLnBrk="1" hangingPunct="1"/>
            <a:r>
              <a:rPr lang="cs-CZ" sz="2000" b="1" smtClean="0"/>
              <a:t>Národní zdravotní služba</a:t>
            </a:r>
          </a:p>
          <a:p>
            <a:pPr marL="914400" lvl="1" eaLnBrk="1" hangingPunct="1"/>
            <a:r>
              <a:rPr lang="cs-CZ" sz="2000" smtClean="0"/>
              <a:t>Státní</a:t>
            </a:r>
          </a:p>
          <a:p>
            <a:pPr marL="914400" lvl="1" eaLnBrk="1" hangingPunct="1"/>
            <a:r>
              <a:rPr lang="cs-CZ" sz="2000" smtClean="0"/>
              <a:t>Totalitní</a:t>
            </a:r>
          </a:p>
        </p:txBody>
      </p:sp>
    </p:spTree>
    <p:extLst>
      <p:ext uri="{BB962C8B-B14F-4D97-AF65-F5344CB8AC3E}">
        <p14:creationId xmlns:p14="http://schemas.microsoft.com/office/powerpoint/2010/main" val="64384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dirty="0" smtClean="0"/>
              <a:t>Ani jedna z vyspělých zemí dnes není čistým typem</a:t>
            </a:r>
          </a:p>
          <a:p>
            <a:pPr marL="571500" eaLnBrk="1" hangingPunct="1"/>
            <a:r>
              <a:rPr lang="cs-CZ" dirty="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3200" dirty="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4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4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4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b="1" dirty="0" smtClean="0"/>
              <a:t>Narůstající komplexita a návaznost služeb i potřeba týmové práce takový typ zdravotnictví prakticky znemožňuje.    </a:t>
            </a:r>
            <a:endParaRPr lang="en-GB" sz="24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40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40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40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40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40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40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4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4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4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4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r>
              <a:rPr lang="cs-CZ" sz="200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smtClean="0"/>
              <a:t>Většina specializovaných ambulantních zařízení, laboratoře a rtg pracoviště jsou součástí nemocnic.</a:t>
            </a:r>
          </a:p>
          <a:p>
            <a:pPr eaLnBrk="1" hangingPunct="1"/>
            <a:r>
              <a:rPr lang="cs-CZ" sz="200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Velká Británie, Norsko, Španělsko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235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Arial</vt:lpstr>
      <vt:lpstr>Motiv systému Office</vt:lpstr>
      <vt:lpstr>31 Základní typy zdravotnických systémů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a pojišťovnictví</dc:title>
  <dc:creator>Pavlína Kaňová</dc:creator>
  <cp:lastModifiedBy>Pavlína Kaňová</cp:lastModifiedBy>
  <cp:revision>111</cp:revision>
  <cp:lastPrinted>2012-03-12T11:32:04Z</cp:lastPrinted>
  <dcterms:created xsi:type="dcterms:W3CDTF">2012-01-06T13:27:55Z</dcterms:created>
  <dcterms:modified xsi:type="dcterms:W3CDTF">2012-11-05T12:41:50Z</dcterms:modified>
</cp:coreProperties>
</file>