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0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7D7A-EF14-5640-A05C-616D8F90966B}" type="datetimeFigureOut">
              <a:rPr lang="de-DE" smtClean="0"/>
              <a:t>03.11.12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2FAC3FD9-D6F4-D84A-97F9-0547CE54654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7D7A-EF14-5640-A05C-616D8F90966B}" type="datetimeFigureOut">
              <a:rPr lang="de-DE" smtClean="0"/>
              <a:t>03.11.12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3FD9-D6F4-D84A-97F9-0547CE54654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Beschriftung, Vari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de-AT" smtClean="0"/>
              <a:t>Mastertitelformat bearbeiten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7D7A-EF14-5640-A05C-616D8F90966B}" type="datetimeFigureOut">
              <a:rPr lang="de-DE" smtClean="0"/>
              <a:t>03.11.12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über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7D7A-EF14-5640-A05C-616D8F90966B}" type="datetimeFigureOut">
              <a:rPr lang="de-DE" smtClean="0"/>
              <a:t>03.11.12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7D7A-EF14-5640-A05C-616D8F90966B}" type="datetimeFigureOut">
              <a:rPr lang="de-DE" smtClean="0"/>
              <a:t>03.11.12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2FAC3FD9-D6F4-D84A-97F9-0547CE54654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7D7A-EF14-5640-A05C-616D8F90966B}" type="datetimeFigureOut">
              <a:rPr lang="de-DE" smtClean="0"/>
              <a:t>03.11.12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3FD9-D6F4-D84A-97F9-0547CE54654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7D7A-EF14-5640-A05C-616D8F90966B}" type="datetimeFigureOut">
              <a:rPr lang="de-DE" smtClean="0"/>
              <a:t>03.11.12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3FD9-D6F4-D84A-97F9-0547CE54654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rußfor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7D7A-EF14-5640-A05C-616D8F90966B}" type="datetimeFigureOut">
              <a:rPr lang="de-DE" smtClean="0"/>
              <a:t>03.11.12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3FD9-D6F4-D84A-97F9-0547CE54654F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7D7A-EF14-5640-A05C-616D8F90966B}" type="datetimeFigureOut">
              <a:rPr lang="de-DE" smtClean="0"/>
              <a:t>03.11.12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3FD9-D6F4-D84A-97F9-0547CE54654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, Vari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7D7A-EF14-5640-A05C-616D8F90966B}" type="datetimeFigureOut">
              <a:rPr lang="de-DE" smtClean="0"/>
              <a:t>03.11.12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3FD9-D6F4-D84A-97F9-0547CE54654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de-AT" smtClean="0"/>
              <a:t>Mastertitelformat bearbeiten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7D7A-EF14-5640-A05C-616D8F90966B}" type="datetimeFigureOut">
              <a:rPr lang="de-DE" smtClean="0"/>
              <a:t>03.11.12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3FD9-D6F4-D84A-97F9-0547CE54654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7D7A-EF14-5640-A05C-616D8F90966B}" type="datetimeFigureOut">
              <a:rPr lang="de-DE" smtClean="0"/>
              <a:t>03.11.12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3FD9-D6F4-D84A-97F9-0547CE54654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7D7A-EF14-5640-A05C-616D8F90966B}" type="datetimeFigureOut">
              <a:rPr lang="de-DE" smtClean="0"/>
              <a:t>03.11.12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3FD9-D6F4-D84A-97F9-0547CE54654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7D7A-EF14-5640-A05C-616D8F90966B}" type="datetimeFigureOut">
              <a:rPr lang="de-DE" smtClean="0"/>
              <a:t>03.11.12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3FD9-D6F4-D84A-97F9-0547CE54654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7D7A-EF14-5640-A05C-616D8F90966B}" type="datetimeFigureOut">
              <a:rPr lang="de-DE" smtClean="0"/>
              <a:t>03.11.12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3FD9-D6F4-D84A-97F9-0547CE54654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7D7A-EF14-5640-A05C-616D8F90966B}" type="datetimeFigureOut">
              <a:rPr lang="de-DE" smtClean="0"/>
              <a:t>03.11.12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3FD9-D6F4-D84A-97F9-0547CE54654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9A87D7A-EF14-5640-A05C-616D8F90966B}" type="datetimeFigureOut">
              <a:rPr lang="de-DE" smtClean="0"/>
              <a:t>03.11.12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FAC3FD9-D6F4-D84A-97F9-0547CE54654F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Ludwig‘s</a:t>
            </a:r>
            <a:r>
              <a:rPr lang="de-DE" dirty="0" smtClean="0"/>
              <a:t> Angina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Aneta Dolezal, Nov. 2012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2271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Aka Angina </a:t>
            </a:r>
            <a:r>
              <a:rPr lang="de-DE" dirty="0" err="1" smtClean="0"/>
              <a:t>ludovici</a:t>
            </a:r>
            <a:r>
              <a:rPr lang="de-DE" dirty="0" smtClean="0"/>
              <a:t>, </a:t>
            </a:r>
            <a:r>
              <a:rPr lang="de-DE" dirty="0" err="1" smtClean="0"/>
              <a:t>angina</a:t>
            </a:r>
            <a:r>
              <a:rPr lang="de-DE" dirty="0" smtClean="0"/>
              <a:t> </a:t>
            </a:r>
            <a:r>
              <a:rPr lang="de-DE" dirty="0" err="1" smtClean="0"/>
              <a:t>maligna</a:t>
            </a:r>
            <a:r>
              <a:rPr lang="de-DE" dirty="0" smtClean="0"/>
              <a:t>, M. </a:t>
            </a:r>
            <a:r>
              <a:rPr lang="de-DE" dirty="0" err="1" smtClean="0"/>
              <a:t>Strangularis</a:t>
            </a:r>
            <a:endParaRPr lang="de-DE" dirty="0" smtClean="0"/>
          </a:p>
          <a:p>
            <a:r>
              <a:rPr lang="de-DE" dirty="0" err="1" smtClean="0"/>
              <a:t>Named</a:t>
            </a:r>
            <a:r>
              <a:rPr lang="de-DE" dirty="0" smtClean="0"/>
              <a:t> after German Wilhelm Friedrich von Ludwig in 1836</a:t>
            </a:r>
          </a:p>
          <a:p>
            <a:r>
              <a:rPr lang="de-DE" dirty="0" err="1" smtClean="0"/>
              <a:t>Rapidly</a:t>
            </a:r>
            <a:r>
              <a:rPr lang="de-DE" dirty="0" smtClean="0"/>
              <a:t> </a:t>
            </a:r>
            <a:r>
              <a:rPr lang="de-DE" dirty="0" err="1" smtClean="0"/>
              <a:t>expanding</a:t>
            </a:r>
            <a:r>
              <a:rPr lang="de-DE" dirty="0" smtClean="0"/>
              <a:t> </a:t>
            </a:r>
            <a:r>
              <a:rPr lang="de-DE" dirty="0" err="1" smtClean="0"/>
              <a:t>inflammation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submandibular, submental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sublingual</a:t>
            </a:r>
            <a:r>
              <a:rPr lang="de-DE" dirty="0" smtClean="0"/>
              <a:t> smooth </a:t>
            </a:r>
            <a:r>
              <a:rPr lang="de-DE" dirty="0" err="1"/>
              <a:t>c</a:t>
            </a:r>
            <a:r>
              <a:rPr lang="de-DE" dirty="0" err="1" smtClean="0"/>
              <a:t>onnective</a:t>
            </a:r>
            <a:r>
              <a:rPr lang="de-DE" dirty="0" smtClean="0"/>
              <a:t> </a:t>
            </a:r>
            <a:r>
              <a:rPr lang="de-DE" dirty="0" err="1" smtClean="0"/>
              <a:t>tissue</a:t>
            </a:r>
            <a:endParaRPr lang="de-DE" dirty="0" smtClean="0"/>
          </a:p>
          <a:p>
            <a:r>
              <a:rPr lang="de-DE" dirty="0" err="1" smtClean="0"/>
              <a:t>Bloating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cause</a:t>
            </a:r>
            <a:r>
              <a:rPr lang="de-DE" dirty="0" smtClean="0"/>
              <a:t> </a:t>
            </a:r>
            <a:r>
              <a:rPr lang="de-DE" dirty="0" err="1" smtClean="0"/>
              <a:t>obstruction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upper</a:t>
            </a:r>
            <a:r>
              <a:rPr lang="de-DE" dirty="0" smtClean="0"/>
              <a:t> </a:t>
            </a:r>
            <a:r>
              <a:rPr lang="de-DE" dirty="0" err="1" smtClean="0"/>
              <a:t>airways</a:t>
            </a:r>
            <a:endParaRPr lang="de-DE" dirty="0" smtClean="0"/>
          </a:p>
          <a:p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potentially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life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threating</a:t>
            </a:r>
            <a:r>
              <a:rPr lang="de-DE" dirty="0" smtClean="0">
                <a:sym typeface="Wingdings"/>
              </a:rPr>
              <a:t> !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2145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Symptoms</a:t>
            </a:r>
            <a:endParaRPr lang="de-DE" dirty="0"/>
          </a:p>
        </p:txBody>
      </p:sp>
      <p:pic>
        <p:nvPicPr>
          <p:cNvPr id="4" name="Inhaltsplatzhalter 3" descr="Ludwig_angina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3" r="4703"/>
          <a:stretch>
            <a:fillRect/>
          </a:stretch>
        </p:blipFill>
        <p:spPr>
          <a:xfrm>
            <a:off x="4730874" y="1476904"/>
            <a:ext cx="4101353" cy="4652963"/>
          </a:xfrm>
        </p:spPr>
      </p:pic>
      <p:sp>
        <p:nvSpPr>
          <p:cNvPr id="6" name="Textplatzhalt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 err="1" smtClean="0"/>
              <a:t>Fever</a:t>
            </a:r>
            <a:r>
              <a:rPr lang="de-DE" dirty="0" smtClean="0"/>
              <a:t>, </a:t>
            </a:r>
            <a:r>
              <a:rPr lang="de-DE" dirty="0" err="1" smtClean="0"/>
              <a:t>pain</a:t>
            </a:r>
            <a:r>
              <a:rPr lang="de-DE" dirty="0" smtClean="0"/>
              <a:t>, </a:t>
            </a:r>
            <a:r>
              <a:rPr lang="de-DE" dirty="0" err="1" smtClean="0"/>
              <a:t>chills</a:t>
            </a:r>
            <a:r>
              <a:rPr lang="de-DE" dirty="0" smtClean="0"/>
              <a:t>, </a:t>
            </a:r>
            <a:r>
              <a:rPr lang="de-DE" dirty="0" err="1" smtClean="0"/>
              <a:t>soreness</a:t>
            </a:r>
            <a:r>
              <a:rPr lang="de-DE" dirty="0" smtClean="0"/>
              <a:t> </a:t>
            </a:r>
            <a:r>
              <a:rPr lang="de-DE" dirty="0" err="1" smtClean="0"/>
              <a:t>along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chin</a:t>
            </a:r>
            <a:endParaRPr lang="de-DE" dirty="0" smtClean="0"/>
          </a:p>
          <a:p>
            <a:r>
              <a:rPr lang="de-DE" dirty="0" err="1" smtClean="0"/>
              <a:t>Pus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produced</a:t>
            </a:r>
            <a:r>
              <a:rPr lang="de-DE" dirty="0" smtClean="0"/>
              <a:t>, </a:t>
            </a:r>
            <a:r>
              <a:rPr lang="de-DE" dirty="0" err="1" smtClean="0"/>
              <a:t>oedema</a:t>
            </a:r>
            <a:r>
              <a:rPr lang="de-DE" dirty="0" smtClean="0"/>
              <a:t> </a:t>
            </a:r>
            <a:r>
              <a:rPr lang="de-DE" dirty="0" err="1" smtClean="0"/>
              <a:t>appears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result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extracellulary</a:t>
            </a:r>
            <a:r>
              <a:rPr lang="de-DE" dirty="0" smtClean="0"/>
              <a:t> </a:t>
            </a:r>
            <a:r>
              <a:rPr lang="de-DE" dirty="0" err="1" smtClean="0"/>
              <a:t>exudate</a:t>
            </a:r>
            <a:endParaRPr lang="de-DE" dirty="0" smtClean="0"/>
          </a:p>
          <a:p>
            <a:r>
              <a:rPr lang="de-DE" dirty="0" err="1" smtClean="0"/>
              <a:t>Tongue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displaced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palatina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forces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mouth</a:t>
            </a:r>
            <a:r>
              <a:rPr lang="de-DE" dirty="0" smtClean="0"/>
              <a:t> open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 smtClean="0"/>
              <a:t>Further: </a:t>
            </a:r>
          </a:p>
          <a:p>
            <a:r>
              <a:rPr lang="de-DE" dirty="0" smtClean="0"/>
              <a:t>Neck </a:t>
            </a:r>
            <a:r>
              <a:rPr lang="de-DE" dirty="0" err="1" smtClean="0"/>
              <a:t>swelling</a:t>
            </a:r>
            <a:r>
              <a:rPr lang="de-DE" dirty="0" smtClean="0"/>
              <a:t>, </a:t>
            </a:r>
            <a:r>
              <a:rPr lang="de-DE" dirty="0" err="1" smtClean="0"/>
              <a:t>dysphagia</a:t>
            </a:r>
            <a:r>
              <a:rPr lang="de-DE" dirty="0" smtClean="0"/>
              <a:t>, </a:t>
            </a:r>
            <a:r>
              <a:rPr lang="de-DE" dirty="0" err="1" smtClean="0"/>
              <a:t>breathing</a:t>
            </a:r>
            <a:r>
              <a:rPr lang="de-DE" dirty="0" smtClean="0"/>
              <a:t> </a:t>
            </a:r>
            <a:r>
              <a:rPr lang="de-DE" dirty="0" err="1" smtClean="0"/>
              <a:t>difficulties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lead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dirty="0" err="1" smtClean="0"/>
              <a:t>threating</a:t>
            </a:r>
            <a:r>
              <a:rPr lang="de-DE" dirty="0" smtClean="0"/>
              <a:t> </a:t>
            </a:r>
            <a:r>
              <a:rPr lang="de-DE" dirty="0" err="1" smtClean="0"/>
              <a:t>situation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5539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Causes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Bacterial</a:t>
            </a:r>
            <a:r>
              <a:rPr lang="de-DE" dirty="0" smtClean="0"/>
              <a:t> </a:t>
            </a:r>
            <a:r>
              <a:rPr lang="de-DE" dirty="0" err="1" smtClean="0"/>
              <a:t>infection</a:t>
            </a:r>
            <a:r>
              <a:rPr lang="de-DE" dirty="0" smtClean="0"/>
              <a:t> incl.: </a:t>
            </a:r>
            <a:r>
              <a:rPr lang="de-DE" dirty="0" err="1" smtClean="0"/>
              <a:t>Streptococci</a:t>
            </a:r>
            <a:r>
              <a:rPr lang="de-DE" dirty="0" smtClean="0"/>
              <a:t>, </a:t>
            </a:r>
            <a:r>
              <a:rPr lang="de-DE" dirty="0" err="1" smtClean="0"/>
              <a:t>staphylococci</a:t>
            </a:r>
            <a:r>
              <a:rPr lang="de-DE" dirty="0" smtClean="0"/>
              <a:t>, gram-neg., </a:t>
            </a:r>
            <a:r>
              <a:rPr lang="de-DE" dirty="0" err="1" smtClean="0"/>
              <a:t>anaerobic</a:t>
            </a:r>
            <a:r>
              <a:rPr lang="de-DE" dirty="0" smtClean="0"/>
              <a:t> </a:t>
            </a:r>
            <a:r>
              <a:rPr lang="de-DE" dirty="0" err="1" smtClean="0"/>
              <a:t>organism</a:t>
            </a:r>
            <a:endParaRPr lang="de-DE" dirty="0" smtClean="0"/>
          </a:p>
          <a:p>
            <a:r>
              <a:rPr lang="de-DE" dirty="0" err="1" smtClean="0"/>
              <a:t>Infection</a:t>
            </a:r>
            <a:r>
              <a:rPr lang="de-DE" dirty="0" smtClean="0"/>
              <a:t> </a:t>
            </a:r>
            <a:r>
              <a:rPr lang="de-DE" dirty="0" err="1" smtClean="0"/>
              <a:t>starts</a:t>
            </a:r>
            <a:r>
              <a:rPr lang="de-DE" dirty="0" smtClean="0"/>
              <a:t> </a:t>
            </a:r>
            <a:r>
              <a:rPr lang="de-DE" dirty="0" err="1" smtClean="0"/>
              <a:t>usually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lower</a:t>
            </a:r>
            <a:r>
              <a:rPr lang="de-DE" dirty="0" smtClean="0"/>
              <a:t> </a:t>
            </a:r>
            <a:r>
              <a:rPr lang="de-DE" dirty="0" err="1" smtClean="0"/>
              <a:t>molars</a:t>
            </a:r>
            <a:r>
              <a:rPr lang="de-DE" dirty="0" smtClean="0"/>
              <a:t> (3rd)</a:t>
            </a:r>
          </a:p>
          <a:p>
            <a:r>
              <a:rPr lang="de-DE" dirty="0" err="1" smtClean="0"/>
              <a:t>Mainly</a:t>
            </a:r>
            <a:r>
              <a:rPr lang="de-DE" dirty="0" smtClean="0"/>
              <a:t> </a:t>
            </a:r>
            <a:r>
              <a:rPr lang="de-DE" dirty="0" err="1" smtClean="0"/>
              <a:t>observed</a:t>
            </a:r>
            <a:r>
              <a:rPr lang="de-DE" dirty="0" smtClean="0"/>
              <a:t> in </a:t>
            </a:r>
            <a:r>
              <a:rPr lang="de-DE" dirty="0" err="1" smtClean="0"/>
              <a:t>patients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impaired</a:t>
            </a:r>
            <a:r>
              <a:rPr lang="de-DE" dirty="0" smtClean="0"/>
              <a:t> </a:t>
            </a:r>
            <a:r>
              <a:rPr lang="de-DE" dirty="0" err="1" smtClean="0"/>
              <a:t>immunity</a:t>
            </a:r>
            <a:r>
              <a:rPr lang="de-DE" dirty="0" smtClean="0"/>
              <a:t> such </a:t>
            </a:r>
            <a:r>
              <a:rPr lang="de-DE" dirty="0" err="1" smtClean="0"/>
              <a:t>as</a:t>
            </a:r>
            <a:r>
              <a:rPr lang="de-DE" dirty="0" smtClean="0"/>
              <a:t>: </a:t>
            </a:r>
            <a:r>
              <a:rPr lang="de-DE" dirty="0" err="1" smtClean="0"/>
              <a:t>immuncomprimised</a:t>
            </a:r>
            <a:r>
              <a:rPr lang="de-DE" dirty="0" smtClean="0"/>
              <a:t> (</a:t>
            </a:r>
            <a:r>
              <a:rPr lang="de-DE" dirty="0" err="1" smtClean="0"/>
              <a:t>chemo</a:t>
            </a:r>
            <a:r>
              <a:rPr lang="de-DE" dirty="0" smtClean="0"/>
              <a:t> </a:t>
            </a:r>
            <a:r>
              <a:rPr lang="de-DE" dirty="0" err="1" smtClean="0"/>
              <a:t>therapy</a:t>
            </a:r>
            <a:r>
              <a:rPr lang="de-DE" dirty="0" smtClean="0"/>
              <a:t>, </a:t>
            </a:r>
            <a:r>
              <a:rPr lang="de-DE" dirty="0" err="1" smtClean="0"/>
              <a:t>cortisol</a:t>
            </a:r>
            <a:r>
              <a:rPr lang="de-DE" dirty="0" smtClean="0"/>
              <a:t> </a:t>
            </a:r>
            <a:r>
              <a:rPr lang="de-DE" dirty="0" err="1" smtClean="0"/>
              <a:t>treatment</a:t>
            </a:r>
            <a:r>
              <a:rPr lang="de-DE" dirty="0" smtClean="0"/>
              <a:t>) </a:t>
            </a:r>
            <a:r>
              <a:rPr lang="de-DE" dirty="0" err="1" smtClean="0"/>
              <a:t>malnutrition</a:t>
            </a:r>
            <a:r>
              <a:rPr lang="de-DE" dirty="0" smtClean="0"/>
              <a:t>, </a:t>
            </a:r>
            <a:r>
              <a:rPr lang="de-DE" dirty="0" err="1" smtClean="0"/>
              <a:t>diabetes</a:t>
            </a:r>
            <a:r>
              <a:rPr lang="de-DE" dirty="0" smtClean="0"/>
              <a:t> etc.</a:t>
            </a:r>
          </a:p>
          <a:p>
            <a:r>
              <a:rPr lang="de-DE" dirty="0" smtClean="0"/>
              <a:t>Also </a:t>
            </a:r>
            <a:r>
              <a:rPr lang="de-DE" dirty="0" err="1" smtClean="0"/>
              <a:t>seen</a:t>
            </a:r>
            <a:r>
              <a:rPr lang="de-DE" dirty="0" smtClean="0"/>
              <a:t> in </a:t>
            </a:r>
            <a:r>
              <a:rPr lang="de-DE" dirty="0" err="1" smtClean="0"/>
              <a:t>patients</a:t>
            </a:r>
            <a:r>
              <a:rPr lang="de-DE" dirty="0" smtClean="0"/>
              <a:t> after </a:t>
            </a:r>
            <a:r>
              <a:rPr lang="de-DE" dirty="0" err="1" smtClean="0"/>
              <a:t>lingual</a:t>
            </a:r>
            <a:r>
              <a:rPr lang="de-DE" dirty="0" smtClean="0"/>
              <a:t> </a:t>
            </a:r>
            <a:r>
              <a:rPr lang="de-DE" dirty="0" err="1" smtClean="0"/>
              <a:t>frenulum</a:t>
            </a:r>
            <a:r>
              <a:rPr lang="de-DE" dirty="0" smtClean="0"/>
              <a:t> </a:t>
            </a:r>
            <a:r>
              <a:rPr lang="de-DE" dirty="0" err="1" smtClean="0"/>
              <a:t>piercing</a:t>
            </a:r>
            <a:r>
              <a:rPr lang="de-DE" dirty="0"/>
              <a:t> </a:t>
            </a:r>
            <a:r>
              <a:rPr lang="de-DE" dirty="0" err="1" smtClean="0"/>
              <a:t>procedure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9060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Treatments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Airway</a:t>
            </a:r>
            <a:r>
              <a:rPr lang="de-DE" dirty="0" smtClean="0"/>
              <a:t> </a:t>
            </a:r>
            <a:r>
              <a:rPr lang="de-DE" dirty="0" err="1" smtClean="0"/>
              <a:t>monitoring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mandatory</a:t>
            </a:r>
            <a:endParaRPr lang="de-DE" dirty="0" smtClean="0"/>
          </a:p>
          <a:p>
            <a:r>
              <a:rPr lang="de-DE" dirty="0" err="1" smtClean="0"/>
              <a:t>Nasotracheal</a:t>
            </a:r>
            <a:r>
              <a:rPr lang="de-DE" dirty="0" smtClean="0"/>
              <a:t> </a:t>
            </a:r>
            <a:r>
              <a:rPr lang="de-DE" dirty="0" err="1" smtClean="0"/>
              <a:t>tube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ventilation</a:t>
            </a:r>
            <a:r>
              <a:rPr lang="de-DE" dirty="0" smtClean="0"/>
              <a:t>. </a:t>
            </a:r>
            <a:r>
              <a:rPr lang="de-DE" dirty="0"/>
              <a:t>CAVE: </a:t>
            </a:r>
            <a:r>
              <a:rPr lang="de-DE" dirty="0" err="1"/>
              <a:t>Tracheostomy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indicated</a:t>
            </a:r>
            <a:r>
              <a:rPr lang="de-DE" dirty="0"/>
              <a:t>,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keep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infection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spreading</a:t>
            </a:r>
            <a:r>
              <a:rPr lang="de-DE" dirty="0"/>
              <a:t> </a:t>
            </a:r>
            <a:r>
              <a:rPr lang="de-DE" dirty="0" err="1" smtClean="0"/>
              <a:t>further</a:t>
            </a:r>
            <a:endParaRPr lang="de-DE" dirty="0" smtClean="0"/>
          </a:p>
          <a:p>
            <a:r>
              <a:rPr lang="de-DE" dirty="0"/>
              <a:t>P</a:t>
            </a:r>
            <a:r>
              <a:rPr lang="de-DE" dirty="0" smtClean="0"/>
              <a:t>arenteral </a:t>
            </a:r>
            <a:r>
              <a:rPr lang="de-DE" dirty="0" err="1" smtClean="0"/>
              <a:t>antiobiotics</a:t>
            </a:r>
            <a:r>
              <a:rPr lang="de-DE" dirty="0" smtClean="0"/>
              <a:t>: high dose Penicillin G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Clindamycin</a:t>
            </a:r>
            <a:endParaRPr lang="de-DE" dirty="0" smtClean="0"/>
          </a:p>
          <a:p>
            <a:r>
              <a:rPr lang="de-DE" dirty="0" err="1" smtClean="0"/>
              <a:t>Incision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drainage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/>
              <a:t> </a:t>
            </a:r>
            <a:r>
              <a:rPr lang="de-DE" dirty="0" err="1" smtClean="0"/>
              <a:t>oedema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04583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Potentially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dirty="0" err="1" smtClean="0"/>
              <a:t>threating</a:t>
            </a:r>
            <a:r>
              <a:rPr lang="de-DE" dirty="0" smtClean="0"/>
              <a:t> </a:t>
            </a:r>
            <a:r>
              <a:rPr lang="de-DE" dirty="0" err="1" smtClean="0"/>
              <a:t>infection</a:t>
            </a:r>
            <a:endParaRPr lang="de-DE" dirty="0" smtClean="0"/>
          </a:p>
          <a:p>
            <a:r>
              <a:rPr lang="de-DE" dirty="0" smtClean="0"/>
              <a:t> </a:t>
            </a:r>
            <a:r>
              <a:rPr lang="de-DE" dirty="0" err="1" smtClean="0"/>
              <a:t>Mostly</a:t>
            </a:r>
            <a:r>
              <a:rPr lang="de-DE" dirty="0" smtClean="0"/>
              <a:t> </a:t>
            </a:r>
            <a:r>
              <a:rPr lang="de-DE" dirty="0" err="1" smtClean="0"/>
              <a:t>seen</a:t>
            </a:r>
            <a:r>
              <a:rPr lang="de-DE" dirty="0" smtClean="0"/>
              <a:t> in </a:t>
            </a:r>
            <a:r>
              <a:rPr lang="de-DE" smtClean="0"/>
              <a:t>immuncomprimised</a:t>
            </a:r>
            <a:r>
              <a:rPr lang="de-DE" dirty="0" smtClean="0"/>
              <a:t> </a:t>
            </a:r>
            <a:r>
              <a:rPr lang="de-DE" dirty="0" err="1" smtClean="0"/>
              <a:t>patients</a:t>
            </a:r>
            <a:endParaRPr lang="de-DE" dirty="0" smtClean="0"/>
          </a:p>
          <a:p>
            <a:r>
              <a:rPr lang="de-DE" dirty="0" err="1" smtClean="0"/>
              <a:t>Symptons</a:t>
            </a:r>
            <a:r>
              <a:rPr lang="de-DE" dirty="0" smtClean="0"/>
              <a:t> </a:t>
            </a:r>
            <a:r>
              <a:rPr lang="de-DE" dirty="0" err="1" smtClean="0"/>
              <a:t>lead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pain</a:t>
            </a:r>
            <a:r>
              <a:rPr lang="de-DE" dirty="0" smtClean="0"/>
              <a:t>, </a:t>
            </a:r>
            <a:r>
              <a:rPr lang="de-DE" dirty="0" err="1" smtClean="0"/>
              <a:t>bleeding</a:t>
            </a:r>
            <a:r>
              <a:rPr lang="de-DE" dirty="0" smtClean="0"/>
              <a:t>, </a:t>
            </a:r>
            <a:r>
              <a:rPr lang="de-DE" dirty="0" err="1" smtClean="0"/>
              <a:t>fever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severe</a:t>
            </a:r>
            <a:r>
              <a:rPr lang="de-DE" dirty="0" smtClean="0"/>
              <a:t> </a:t>
            </a:r>
            <a:r>
              <a:rPr lang="de-DE" dirty="0" err="1" smtClean="0"/>
              <a:t>swelling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neck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airway</a:t>
            </a:r>
            <a:r>
              <a:rPr lang="de-DE" dirty="0" smtClean="0"/>
              <a:t> </a:t>
            </a:r>
            <a:r>
              <a:rPr lang="de-DE" dirty="0" err="1" smtClean="0"/>
              <a:t>obstruction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Airway</a:t>
            </a:r>
            <a:r>
              <a:rPr lang="de-DE" dirty="0" smtClean="0"/>
              <a:t> </a:t>
            </a:r>
            <a:r>
              <a:rPr lang="de-DE" dirty="0" err="1" smtClean="0"/>
              <a:t>maintenance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compulsory</a:t>
            </a:r>
            <a:endParaRPr lang="de-DE" dirty="0" smtClean="0"/>
          </a:p>
          <a:p>
            <a:r>
              <a:rPr lang="de-DE" dirty="0" smtClean="0"/>
              <a:t>High </a:t>
            </a:r>
            <a:r>
              <a:rPr lang="de-DE" dirty="0" err="1" smtClean="0"/>
              <a:t>dosed</a:t>
            </a:r>
            <a:r>
              <a:rPr lang="de-DE" dirty="0" smtClean="0"/>
              <a:t> </a:t>
            </a:r>
            <a:r>
              <a:rPr lang="de-DE" dirty="0" err="1" smtClean="0"/>
              <a:t>antiobiotics</a:t>
            </a:r>
            <a:r>
              <a:rPr lang="de-DE" dirty="0" smtClean="0"/>
              <a:t>, </a:t>
            </a:r>
            <a:r>
              <a:rPr lang="de-DE" dirty="0" err="1" smtClean="0"/>
              <a:t>surgical</a:t>
            </a:r>
            <a:r>
              <a:rPr lang="de-DE" dirty="0" smtClean="0"/>
              <a:t> </a:t>
            </a:r>
            <a:r>
              <a:rPr lang="de-DE" dirty="0" err="1" smtClean="0"/>
              <a:t>incision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drainage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7938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809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reas">
  <a:themeElements>
    <a:clrScheme name="Boreas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Boreas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Borea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Boreas.thmx</Template>
  <TotalTime>0</TotalTime>
  <Words>247</Words>
  <Application>Microsoft Macintosh PowerPoint</Application>
  <PresentationFormat>Bildschirmpräsentation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Boreas</vt:lpstr>
      <vt:lpstr>Ludwig‘s Angina </vt:lpstr>
      <vt:lpstr>Definition</vt:lpstr>
      <vt:lpstr>Symptoms</vt:lpstr>
      <vt:lpstr>Causes </vt:lpstr>
      <vt:lpstr>Treatments</vt:lpstr>
      <vt:lpstr>Summary</vt:lpstr>
      <vt:lpstr>Thank you for your attention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Ludwig‘s Angina </dc:title>
  <dc:creator>Paul Kutscha-Lissberg</dc:creator>
  <cp:lastModifiedBy>Paul Kutscha-Lissberg</cp:lastModifiedBy>
  <cp:revision>9</cp:revision>
  <dcterms:created xsi:type="dcterms:W3CDTF">2012-11-03T14:26:05Z</dcterms:created>
  <dcterms:modified xsi:type="dcterms:W3CDTF">2012-11-03T15:36:34Z</dcterms:modified>
</cp:coreProperties>
</file>