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62" r:id="rId3"/>
    <p:sldId id="263" r:id="rId4"/>
    <p:sldId id="265" r:id="rId5"/>
    <p:sldId id="26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08DCF1-7A2B-4C48-9826-A2E8030C5673}" type="datetimeFigureOut">
              <a:rPr lang="cs-CZ" smtClean="0"/>
              <a:pPr/>
              <a:t>1. 11. 2013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D0282E-2C9B-4BBA-9E54-E891BED3F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Crista</a:t>
            </a:r>
            <a:r>
              <a:rPr lang="cs-CZ" dirty="0" smtClean="0"/>
              <a:t> </a:t>
            </a:r>
            <a:r>
              <a:rPr lang="cs-CZ" dirty="0" err="1" smtClean="0"/>
              <a:t>iliaca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75872"/>
            <a:ext cx="5832648" cy="5682128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691680" y="2060848"/>
            <a:ext cx="100811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33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Incisura</a:t>
            </a:r>
            <a:r>
              <a:rPr lang="cs-CZ" dirty="0" smtClean="0"/>
              <a:t> </a:t>
            </a:r>
            <a:r>
              <a:rPr lang="cs-CZ" dirty="0" err="1" smtClean="0"/>
              <a:t>mandibulae</a:t>
            </a:r>
            <a:endParaRPr lang="cs-CZ" dirty="0"/>
          </a:p>
        </p:txBody>
      </p:sp>
      <p:pic>
        <p:nvPicPr>
          <p:cNvPr id="6" name="Obrázek 5" descr="0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5528172" cy="4680520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5652120" y="2204864"/>
            <a:ext cx="504056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Spina </a:t>
            </a:r>
            <a:r>
              <a:rPr lang="cs-CZ" dirty="0" err="1" smtClean="0"/>
              <a:t>scapulae</a:t>
            </a:r>
            <a:endParaRPr lang="cs-CZ" dirty="0"/>
          </a:p>
        </p:txBody>
      </p:sp>
      <p:pic>
        <p:nvPicPr>
          <p:cNvPr id="4" name="Obrázek 3" descr="scapu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4705778" cy="4765131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2555776" y="3140968"/>
            <a:ext cx="936104" cy="58236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Uvula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urinariae</a:t>
            </a:r>
            <a:endParaRPr lang="cs-CZ" dirty="0"/>
          </a:p>
        </p:txBody>
      </p:sp>
      <p:pic>
        <p:nvPicPr>
          <p:cNvPr id="4" name="Zástupný symbol pro obsah 3" descr="6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40142" y="1554163"/>
            <a:ext cx="2416115" cy="4525962"/>
          </a:xfrm>
        </p:spPr>
      </p:pic>
      <p:sp>
        <p:nvSpPr>
          <p:cNvPr id="2" name="Ovál 1"/>
          <p:cNvSpPr/>
          <p:nvPr/>
        </p:nvSpPr>
        <p:spPr>
          <a:xfrm>
            <a:off x="5004048" y="2564904"/>
            <a:ext cx="576064" cy="21602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Vena</a:t>
            </a:r>
            <a:r>
              <a:rPr lang="cs-CZ" dirty="0" smtClean="0"/>
              <a:t> </a:t>
            </a:r>
            <a:r>
              <a:rPr lang="cs-CZ" dirty="0" err="1" smtClean="0"/>
              <a:t>portae</a:t>
            </a:r>
            <a:endParaRPr lang="cs-CZ" dirty="0"/>
          </a:p>
        </p:txBody>
      </p:sp>
      <p:pic>
        <p:nvPicPr>
          <p:cNvPr id="4" name="Obrázek 3" descr="pfort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5472608" cy="4563312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6228184" y="5445224"/>
            <a:ext cx="792088" cy="45885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11</Words>
  <Application>Microsoft Office PowerPoint</Application>
  <PresentationFormat>Předvádění na obrazovce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Crista iliaca</vt:lpstr>
      <vt:lpstr>Incisura mandibulae</vt:lpstr>
      <vt:lpstr>Spina scapulae</vt:lpstr>
      <vt:lpstr>Uvula vesicae urinariae</vt:lpstr>
      <vt:lpstr>Vena portae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Fractura claviculae dextrae</dc:title>
  <dc:creator>Eva</dc:creator>
  <cp:lastModifiedBy>Eva Dávidová</cp:lastModifiedBy>
  <cp:revision>14</cp:revision>
  <dcterms:created xsi:type="dcterms:W3CDTF">2011-09-24T12:01:44Z</dcterms:created>
  <dcterms:modified xsi:type="dcterms:W3CDTF">2013-11-01T15:05:12Z</dcterms:modified>
</cp:coreProperties>
</file>