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6" r:id="rId2"/>
    <p:sldId id="278" r:id="rId3"/>
    <p:sldId id="276" r:id="rId4"/>
    <p:sldId id="269" r:id="rId5"/>
    <p:sldId id="259" r:id="rId6"/>
    <p:sldId id="285" r:id="rId7"/>
    <p:sldId id="277" r:id="rId8"/>
    <p:sldId id="264" r:id="rId9"/>
    <p:sldId id="271" r:id="rId10"/>
    <p:sldId id="270" r:id="rId11"/>
    <p:sldId id="279" r:id="rId12"/>
    <p:sldId id="280" r:id="rId13"/>
    <p:sldId id="289" r:id="rId14"/>
    <p:sldId id="258" r:id="rId15"/>
    <p:sldId id="283" r:id="rId16"/>
    <p:sldId id="281" r:id="rId17"/>
    <p:sldId id="284" r:id="rId18"/>
    <p:sldId id="274" r:id="rId19"/>
    <p:sldId id="261" r:id="rId20"/>
    <p:sldId id="28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D10B-EE11-4CCB-B956-75AD8C12A1A2}" type="datetimeFigureOut">
              <a:rPr lang="cs-CZ" smtClean="0"/>
              <a:pPr/>
              <a:t>1. 11. 2013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D092BB-B866-428E-94BD-62EC8171EB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D10B-EE11-4CCB-B956-75AD8C12A1A2}" type="datetimeFigureOut">
              <a:rPr lang="cs-CZ" smtClean="0"/>
              <a:pPr/>
              <a:t>1. 11. 2013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92BB-B866-428E-94BD-62EC8171EB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D10B-EE11-4CCB-B956-75AD8C12A1A2}" type="datetimeFigureOut">
              <a:rPr lang="cs-CZ" smtClean="0"/>
              <a:pPr/>
              <a:t>1. 11. 2013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92BB-B866-428E-94BD-62EC8171EB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D10B-EE11-4CCB-B956-75AD8C12A1A2}" type="datetimeFigureOut">
              <a:rPr lang="cs-CZ" smtClean="0"/>
              <a:pPr/>
              <a:t>1. 11. 2013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D092BB-B866-428E-94BD-62EC8171EB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D10B-EE11-4CCB-B956-75AD8C12A1A2}" type="datetimeFigureOut">
              <a:rPr lang="cs-CZ" smtClean="0"/>
              <a:pPr/>
              <a:t>1. 11. 2013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92BB-B866-428E-94BD-62EC8171EB2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D10B-EE11-4CCB-B956-75AD8C12A1A2}" type="datetimeFigureOut">
              <a:rPr lang="cs-CZ" smtClean="0"/>
              <a:pPr/>
              <a:t>1. 11. 2013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92BB-B866-428E-94BD-62EC8171EB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D10B-EE11-4CCB-B956-75AD8C12A1A2}" type="datetimeFigureOut">
              <a:rPr lang="cs-CZ" smtClean="0"/>
              <a:pPr/>
              <a:t>1. 11. 2013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BD092BB-B866-428E-94BD-62EC8171EB2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D10B-EE11-4CCB-B956-75AD8C12A1A2}" type="datetimeFigureOut">
              <a:rPr lang="cs-CZ" smtClean="0"/>
              <a:pPr/>
              <a:t>1. 11. 2013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92BB-B866-428E-94BD-62EC8171EB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D10B-EE11-4CCB-B956-75AD8C12A1A2}" type="datetimeFigureOut">
              <a:rPr lang="cs-CZ" smtClean="0"/>
              <a:pPr/>
              <a:t>1. 11. 2013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92BB-B866-428E-94BD-62EC8171EB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D10B-EE11-4CCB-B956-75AD8C12A1A2}" type="datetimeFigureOut">
              <a:rPr lang="cs-CZ" smtClean="0"/>
              <a:pPr/>
              <a:t>1. 11. 2013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92BB-B866-428E-94BD-62EC8171EB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D10B-EE11-4CCB-B956-75AD8C12A1A2}" type="datetimeFigureOut">
              <a:rPr lang="cs-CZ" smtClean="0"/>
              <a:pPr/>
              <a:t>1. 11. 2013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92BB-B866-428E-94BD-62EC8171EB2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63D10B-EE11-4CCB-B956-75AD8C12A1A2}" type="datetimeFigureOut">
              <a:rPr lang="cs-CZ" smtClean="0"/>
              <a:pPr/>
              <a:t>1. 11. 2013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D092BB-B866-428E-94BD-62EC8171EB2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Angulus</a:t>
            </a:r>
            <a:r>
              <a:rPr lang="cs-CZ" dirty="0"/>
              <a:t> </a:t>
            </a:r>
            <a:r>
              <a:rPr lang="cs-CZ" dirty="0" err="1"/>
              <a:t>mandibulae</a:t>
            </a:r>
            <a:endParaRPr lang="cs-CZ" dirty="0"/>
          </a:p>
        </p:txBody>
      </p:sp>
      <p:pic>
        <p:nvPicPr>
          <p:cNvPr id="5" name="Zástupný symbol pro obsah 3" descr="angulu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357298"/>
            <a:ext cx="6461600" cy="4948258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1691680" y="4509120"/>
            <a:ext cx="1296144" cy="432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5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Tuba </a:t>
            </a:r>
            <a:r>
              <a:rPr lang="cs-CZ" dirty="0" err="1" smtClean="0"/>
              <a:t>auditiva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358574" cy="558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2843808" y="1484784"/>
            <a:ext cx="1152128" cy="28803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4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TALUS</a:t>
            </a:r>
            <a:endParaRPr lang="cs-CZ" dirty="0"/>
          </a:p>
        </p:txBody>
      </p:sp>
      <p:pic>
        <p:nvPicPr>
          <p:cNvPr id="3" name="Obrázek 2" descr="talu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340768"/>
            <a:ext cx="4608512" cy="476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Tuberculum</a:t>
            </a:r>
            <a:r>
              <a:rPr lang="cs-CZ" dirty="0" smtClean="0"/>
              <a:t> </a:t>
            </a:r>
            <a:r>
              <a:rPr lang="cs-CZ" dirty="0" err="1" smtClean="0"/>
              <a:t>costae</a:t>
            </a:r>
            <a:r>
              <a:rPr lang="cs-CZ" dirty="0" smtClean="0"/>
              <a:t>, </a:t>
            </a:r>
            <a:r>
              <a:rPr lang="cs-CZ" dirty="0" err="1" smtClean="0"/>
              <a:t>Angulus</a:t>
            </a:r>
            <a:r>
              <a:rPr lang="cs-CZ" dirty="0" smtClean="0"/>
              <a:t> </a:t>
            </a:r>
            <a:r>
              <a:rPr lang="cs-CZ" dirty="0" err="1" smtClean="0"/>
              <a:t>costae</a:t>
            </a:r>
            <a:endParaRPr lang="cs-CZ" dirty="0"/>
          </a:p>
        </p:txBody>
      </p:sp>
      <p:pic>
        <p:nvPicPr>
          <p:cNvPr id="3" name="Obrázek 2" descr="44atl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6172200" cy="4724400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6444208" y="1556792"/>
            <a:ext cx="1152128" cy="36004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220072" y="1484784"/>
            <a:ext cx="1224136" cy="36004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6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Collum</a:t>
            </a:r>
            <a:r>
              <a:rPr lang="cs-CZ" dirty="0" smtClean="0"/>
              <a:t> radii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20" y="332656"/>
            <a:ext cx="1884481" cy="632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5652120" y="1052736"/>
            <a:ext cx="432048" cy="36004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7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Crista</a:t>
            </a:r>
            <a:r>
              <a:rPr lang="cs-CZ" dirty="0" smtClean="0"/>
              <a:t> </a:t>
            </a:r>
            <a:r>
              <a:rPr lang="cs-CZ" dirty="0" err="1" smtClean="0"/>
              <a:t>colli</a:t>
            </a:r>
            <a:r>
              <a:rPr lang="cs-CZ" dirty="0" smtClean="0"/>
              <a:t> </a:t>
            </a:r>
            <a:r>
              <a:rPr lang="cs-CZ" dirty="0" err="1" smtClean="0"/>
              <a:t>costae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21426"/>
            <a:ext cx="3085827" cy="563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5220072" y="1340768"/>
            <a:ext cx="504056" cy="28803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ISTHMUS TUBAE UTERINAE</a:t>
            </a:r>
          </a:p>
        </p:txBody>
      </p:sp>
      <p:pic>
        <p:nvPicPr>
          <p:cNvPr id="3" name="Zástupný symbol pro obsah 3" descr="Illu_ov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928802"/>
            <a:ext cx="7719528" cy="3444097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4932040" y="1928802"/>
            <a:ext cx="432048" cy="49208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LIGAMENTUM LATUM UTERI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7124"/>
            <a:ext cx="6986039" cy="539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915816" y="1268760"/>
            <a:ext cx="720080" cy="432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0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Musculus</a:t>
            </a:r>
            <a:r>
              <a:rPr lang="cs-CZ" dirty="0"/>
              <a:t> </a:t>
            </a:r>
            <a:r>
              <a:rPr lang="cs-CZ" dirty="0" err="1"/>
              <a:t>longus</a:t>
            </a:r>
            <a:r>
              <a:rPr lang="cs-CZ" dirty="0"/>
              <a:t> </a:t>
            </a:r>
            <a:r>
              <a:rPr lang="cs-CZ" dirty="0" err="1"/>
              <a:t>colli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4673"/>
            <a:ext cx="5576529" cy="555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6588224" y="3717032"/>
            <a:ext cx="576064" cy="50405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0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Raphe</a:t>
            </a:r>
            <a:r>
              <a:rPr lang="cs-CZ" dirty="0" smtClean="0"/>
              <a:t> </a:t>
            </a:r>
            <a:r>
              <a:rPr lang="cs-CZ" dirty="0" err="1" smtClean="0"/>
              <a:t>palati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61987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9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Colon</a:t>
            </a:r>
            <a:r>
              <a:rPr lang="cs-CZ" dirty="0" smtClean="0"/>
              <a:t> </a:t>
            </a:r>
            <a:r>
              <a:rPr lang="cs-CZ" smtClean="0"/>
              <a:t>transversum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54993"/>
            <a:ext cx="6552728" cy="530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6300192" y="3501008"/>
            <a:ext cx="1584176" cy="93610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Condylus </a:t>
            </a:r>
            <a:r>
              <a:rPr lang="cs-CZ" dirty="0" err="1"/>
              <a:t>humeri</a:t>
            </a:r>
            <a:r>
              <a:rPr lang="cs-CZ" dirty="0"/>
              <a:t>, </a:t>
            </a:r>
            <a:r>
              <a:rPr lang="cs-CZ" dirty="0" err="1"/>
              <a:t>fossa</a:t>
            </a:r>
            <a:r>
              <a:rPr lang="cs-CZ" dirty="0"/>
              <a:t> </a:t>
            </a:r>
            <a:r>
              <a:rPr lang="cs-CZ" dirty="0" err="1"/>
              <a:t>olecrani</a:t>
            </a:r>
            <a:endParaRPr lang="cs-CZ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00306"/>
            <a:ext cx="8038728" cy="210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ál 3"/>
          <p:cNvSpPr/>
          <p:nvPr/>
        </p:nvSpPr>
        <p:spPr>
          <a:xfrm>
            <a:off x="899592" y="2500306"/>
            <a:ext cx="1296144" cy="222483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1547664" y="3212976"/>
            <a:ext cx="360040" cy="64807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Fossa</a:t>
            </a:r>
            <a:r>
              <a:rPr lang="cs-CZ" dirty="0" smtClean="0"/>
              <a:t> </a:t>
            </a:r>
            <a:r>
              <a:rPr lang="cs-CZ" dirty="0" err="1" smtClean="0"/>
              <a:t>cranii</a:t>
            </a:r>
            <a:r>
              <a:rPr lang="cs-CZ" dirty="0" smtClean="0"/>
              <a:t> media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0979"/>
            <a:ext cx="6552728" cy="54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6516216" y="3429000"/>
            <a:ext cx="1224136" cy="79208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8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Collum</a:t>
            </a:r>
            <a:r>
              <a:rPr lang="cs-CZ" dirty="0"/>
              <a:t> </a:t>
            </a:r>
            <a:r>
              <a:rPr lang="cs-CZ" dirty="0" err="1"/>
              <a:t>fibulae</a:t>
            </a:r>
            <a:endParaRPr lang="cs-CZ" dirty="0"/>
          </a:p>
        </p:txBody>
      </p:sp>
      <p:pic>
        <p:nvPicPr>
          <p:cNvPr id="3" name="Picture 2" descr="C:\Users\Eva Dávidová\Pictures\Moje naskenované obrázky\2013-09 (IX)\skenování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2357828" cy="533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3347864" y="1916832"/>
            <a:ext cx="504056" cy="21602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8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Concha</a:t>
            </a:r>
            <a:r>
              <a:rPr lang="cs-CZ" dirty="0" smtClean="0"/>
              <a:t> </a:t>
            </a:r>
            <a:r>
              <a:rPr lang="cs-CZ" dirty="0" err="1" smtClean="0"/>
              <a:t>nasi</a:t>
            </a:r>
            <a:r>
              <a:rPr lang="cs-CZ" dirty="0" smtClean="0"/>
              <a:t> media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25" y="1270745"/>
            <a:ext cx="7884164" cy="535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3563888" y="5877272"/>
            <a:ext cx="1440160" cy="57606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0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Diameter</a:t>
            </a:r>
            <a:r>
              <a:rPr lang="cs-CZ" dirty="0" smtClean="0"/>
              <a:t> </a:t>
            </a:r>
            <a:r>
              <a:rPr lang="cs-CZ" dirty="0" err="1" smtClean="0"/>
              <a:t>obliqua</a:t>
            </a:r>
            <a:r>
              <a:rPr lang="cs-CZ" dirty="0" smtClean="0"/>
              <a:t>, </a:t>
            </a:r>
            <a:r>
              <a:rPr lang="cs-CZ" dirty="0" err="1" smtClean="0"/>
              <a:t>transversa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915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899592" y="5013176"/>
            <a:ext cx="1656184" cy="72008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7596336" y="3140968"/>
            <a:ext cx="1262733" cy="72008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7596336" y="4221088"/>
            <a:ext cx="1262733" cy="79208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7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Isthmus</a:t>
            </a:r>
            <a:r>
              <a:rPr lang="cs-CZ" dirty="0" smtClean="0"/>
              <a:t> </a:t>
            </a:r>
            <a:r>
              <a:rPr lang="cs-CZ" dirty="0" err="1" smtClean="0"/>
              <a:t>aortae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14422"/>
            <a:ext cx="5072098" cy="52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Přímá spojnice se šipkou 3"/>
          <p:cNvCxnSpPr/>
          <p:nvPr/>
        </p:nvCxnSpPr>
        <p:spPr>
          <a:xfrm flipV="1">
            <a:off x="4464843" y="2924944"/>
            <a:ext cx="107157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Nucleus</a:t>
            </a:r>
            <a:r>
              <a:rPr lang="cs-CZ" dirty="0"/>
              <a:t> ruber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643182"/>
            <a:ext cx="47910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30099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ál 4"/>
          <p:cNvSpPr/>
          <p:nvPr/>
        </p:nvSpPr>
        <p:spPr>
          <a:xfrm>
            <a:off x="4000496" y="3284984"/>
            <a:ext cx="1147568" cy="36004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Ostium </a:t>
            </a:r>
            <a:r>
              <a:rPr lang="cs-CZ" dirty="0" err="1" smtClean="0"/>
              <a:t>uteri</a:t>
            </a:r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2204"/>
            <a:ext cx="8554013" cy="573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5724128" y="6093296"/>
            <a:ext cx="1008112" cy="36004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2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Ramus</a:t>
            </a:r>
            <a:r>
              <a:rPr lang="cs-CZ" dirty="0" smtClean="0"/>
              <a:t> </a:t>
            </a:r>
            <a:r>
              <a:rPr lang="cs-CZ" dirty="0" err="1" smtClean="0"/>
              <a:t>mandibulae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950338" cy="53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7164288" y="4221088"/>
            <a:ext cx="1045682" cy="36004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5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</TotalTime>
  <Words>53</Words>
  <Application>Microsoft Office PowerPoint</Application>
  <PresentationFormat>Předvádění na obrazovce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Cesta</vt:lpstr>
      <vt:lpstr>Angulus mandibulae</vt:lpstr>
      <vt:lpstr>Condylus humeri, fossa olecrani</vt:lpstr>
      <vt:lpstr>Collum fibulae</vt:lpstr>
      <vt:lpstr>Concha nasi media</vt:lpstr>
      <vt:lpstr>Diameter obliqua, transversa</vt:lpstr>
      <vt:lpstr>Isthmus aortae</vt:lpstr>
      <vt:lpstr>Nucleus ruber</vt:lpstr>
      <vt:lpstr>Ostium uteri</vt:lpstr>
      <vt:lpstr>Ramus mandibulae</vt:lpstr>
      <vt:lpstr>Tuba auditiva</vt:lpstr>
      <vt:lpstr>TALUS</vt:lpstr>
      <vt:lpstr>Tuberculum costae, Angulus costae</vt:lpstr>
      <vt:lpstr>Collum radii</vt:lpstr>
      <vt:lpstr>Crista colli costae</vt:lpstr>
      <vt:lpstr>ISTHMUS TUBAE UTERINAE</vt:lpstr>
      <vt:lpstr>LIGAMENTUM LATUM UTERI</vt:lpstr>
      <vt:lpstr>Musculus longus colli</vt:lpstr>
      <vt:lpstr>Raphe palati</vt:lpstr>
      <vt:lpstr>Colon transversum</vt:lpstr>
      <vt:lpstr>Fossa cranii media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Musculus obliquus externus abdominis</dc:title>
  <dc:creator>Eva Dávidová</dc:creator>
  <cp:lastModifiedBy>Eva Dávidová</cp:lastModifiedBy>
  <cp:revision>17</cp:revision>
  <dcterms:created xsi:type="dcterms:W3CDTF">2013-09-28T18:09:28Z</dcterms:created>
  <dcterms:modified xsi:type="dcterms:W3CDTF">2013-11-01T15:05:45Z</dcterms:modified>
</cp:coreProperties>
</file>