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6ED84F-B48A-4287-A66B-E89E1953959D}" type="doc">
      <dgm:prSet loTypeId="urn:microsoft.com/office/officeart/2005/8/layout/vList5#1" loCatId="list" qsTypeId="urn:microsoft.com/office/officeart/2005/8/quickstyle/simple3#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9ADAC0-E08F-463F-BEA3-34194982FA4B}">
      <dgm:prSet/>
      <dgm:spPr/>
      <dgm:t>
        <a:bodyPr/>
        <a:lstStyle/>
        <a:p>
          <a:pPr rtl="0"/>
          <a:r>
            <a:rPr lang="cs-CZ" noProof="0" smtClean="0"/>
            <a:t>Čím je společnost výjimečná</a:t>
          </a:r>
          <a:endParaRPr lang="cs-CZ" noProof="0"/>
        </a:p>
      </dgm:t>
    </dgm:pt>
    <dgm:pt modelId="{16AFB3FF-738E-4470-A242-F40452040DE4}" type="parTrans" cxnId="{EE41C7FE-767F-4205-AFDD-2BE048B3F973}">
      <dgm:prSet/>
      <dgm:spPr/>
      <dgm:t>
        <a:bodyPr/>
        <a:lstStyle/>
        <a:p>
          <a:endParaRPr lang="cs-CZ" noProof="0"/>
        </a:p>
      </dgm:t>
    </dgm:pt>
    <dgm:pt modelId="{A8AC02B3-05A2-414A-95D5-23432FBE2612}" type="sibTrans" cxnId="{EE41C7FE-767F-4205-AFDD-2BE048B3F973}">
      <dgm:prSet/>
      <dgm:spPr/>
      <dgm:t>
        <a:bodyPr/>
        <a:lstStyle/>
        <a:p>
          <a:endParaRPr lang="cs-CZ" noProof="0"/>
        </a:p>
      </dgm:t>
    </dgm:pt>
    <dgm:pt modelId="{3EA7623A-14F8-493E-9552-A808BD3D0890}">
      <dgm:prSet/>
      <dgm:spPr/>
      <dgm:t>
        <a:bodyPr/>
        <a:lstStyle/>
        <a:p>
          <a:pPr rtl="0"/>
          <a:r>
            <a:rPr lang="cs-CZ" noProof="0" smtClean="0"/>
            <a:t>Díky čemu je společnost úspěšná</a:t>
          </a:r>
          <a:endParaRPr lang="cs-CZ" noProof="0"/>
        </a:p>
      </dgm:t>
    </dgm:pt>
    <dgm:pt modelId="{10820D46-F7E7-43D0-9851-21436061F950}" type="parTrans" cxnId="{DB9444FB-E697-4824-8E04-487CF5655139}">
      <dgm:prSet/>
      <dgm:spPr/>
      <dgm:t>
        <a:bodyPr/>
        <a:lstStyle/>
        <a:p>
          <a:endParaRPr lang="cs-CZ" noProof="0"/>
        </a:p>
      </dgm:t>
    </dgm:pt>
    <dgm:pt modelId="{14012C36-800A-486B-8D9C-124803F387F7}" type="sibTrans" cxnId="{DB9444FB-E697-4824-8E04-487CF5655139}">
      <dgm:prSet/>
      <dgm:spPr/>
      <dgm:t>
        <a:bodyPr/>
        <a:lstStyle/>
        <a:p>
          <a:endParaRPr lang="cs-CZ" noProof="0"/>
        </a:p>
      </dgm:t>
    </dgm:pt>
    <dgm:pt modelId="{03D8EAB0-2FE0-40E9-BAAD-B629CA9900E6}">
      <dgm:prSet/>
      <dgm:spPr/>
      <dgm:t>
        <a:bodyPr/>
        <a:lstStyle/>
        <a:p>
          <a:pPr rtl="0"/>
          <a:r>
            <a:rPr lang="cs-CZ" noProof="0" smtClean="0"/>
            <a:t>Společná vize</a:t>
          </a:r>
          <a:endParaRPr lang="cs-CZ" noProof="0"/>
        </a:p>
      </dgm:t>
    </dgm:pt>
    <dgm:pt modelId="{62D1B9BF-A69A-482B-8388-DFAC530FCC9A}" type="parTrans" cxnId="{7ADD2A1B-A044-4744-AF9C-FD2F90E0ACCA}">
      <dgm:prSet/>
      <dgm:spPr/>
      <dgm:t>
        <a:bodyPr/>
        <a:lstStyle/>
        <a:p>
          <a:endParaRPr lang="cs-CZ" noProof="0"/>
        </a:p>
      </dgm:t>
    </dgm:pt>
    <dgm:pt modelId="{59253FDE-212D-4356-A5AB-5DCEFB4EDFFA}" type="sibTrans" cxnId="{7ADD2A1B-A044-4744-AF9C-FD2F90E0ACCA}">
      <dgm:prSet/>
      <dgm:spPr/>
      <dgm:t>
        <a:bodyPr/>
        <a:lstStyle/>
        <a:p>
          <a:endParaRPr lang="cs-CZ" noProof="0"/>
        </a:p>
      </dgm:t>
    </dgm:pt>
    <dgm:pt modelId="{CC16888B-E9A8-4366-ACB4-3A4BC8206E38}">
      <dgm:prSet/>
      <dgm:spPr/>
      <dgm:t>
        <a:bodyPr/>
        <a:lstStyle/>
        <a:p>
          <a:pPr rtl="0"/>
          <a:r>
            <a:rPr lang="cs-CZ" noProof="0" smtClean="0"/>
            <a:t>Kontrola klíčových závazků minulého roku</a:t>
          </a:r>
          <a:endParaRPr lang="cs-CZ" noProof="0"/>
        </a:p>
      </dgm:t>
    </dgm:pt>
    <dgm:pt modelId="{A06DD5EF-2EB3-4AAE-A5EA-6B200CC48BD3}" type="parTrans" cxnId="{F7656EB6-F90B-4902-AEF4-6E9FB407FB45}">
      <dgm:prSet/>
      <dgm:spPr/>
      <dgm:t>
        <a:bodyPr/>
        <a:lstStyle/>
        <a:p>
          <a:endParaRPr lang="cs-CZ" noProof="0"/>
        </a:p>
      </dgm:t>
    </dgm:pt>
    <dgm:pt modelId="{A80AE0E5-EF3C-4251-91E9-35C21B5B7133}" type="sibTrans" cxnId="{F7656EB6-F90B-4902-AEF4-6E9FB407FB45}">
      <dgm:prSet/>
      <dgm:spPr/>
      <dgm:t>
        <a:bodyPr/>
        <a:lstStyle/>
        <a:p>
          <a:endParaRPr lang="cs-CZ" noProof="0"/>
        </a:p>
      </dgm:t>
    </dgm:pt>
    <dgm:pt modelId="{79CEB287-B2AE-41EE-94B2-5600E04C1381}" type="pres">
      <dgm:prSet presAssocID="{596ED84F-B48A-4287-A66B-E89E195395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AB881C-1180-400E-85CB-77616C50386B}" type="pres">
      <dgm:prSet presAssocID="{6F9ADAC0-E08F-463F-BEA3-34194982FA4B}" presName="linNode" presStyleCnt="0"/>
      <dgm:spPr/>
      <dgm:t>
        <a:bodyPr/>
        <a:lstStyle/>
        <a:p>
          <a:endParaRPr lang="en-US"/>
        </a:p>
      </dgm:t>
    </dgm:pt>
    <dgm:pt modelId="{35A6071F-4AED-4644-9A6D-4874F903A5A3}" type="pres">
      <dgm:prSet presAssocID="{6F9ADAC0-E08F-463F-BEA3-34194982FA4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5A603-4322-4EFC-862E-E21EF95FA409}" type="pres">
      <dgm:prSet presAssocID="{A8AC02B3-05A2-414A-95D5-23432FBE2612}" presName="sp" presStyleCnt="0"/>
      <dgm:spPr/>
      <dgm:t>
        <a:bodyPr/>
        <a:lstStyle/>
        <a:p>
          <a:endParaRPr lang="en-US"/>
        </a:p>
      </dgm:t>
    </dgm:pt>
    <dgm:pt modelId="{61736E70-198B-404F-93A2-B76EEE373833}" type="pres">
      <dgm:prSet presAssocID="{3EA7623A-14F8-493E-9552-A808BD3D0890}" presName="linNode" presStyleCnt="0"/>
      <dgm:spPr/>
      <dgm:t>
        <a:bodyPr/>
        <a:lstStyle/>
        <a:p>
          <a:endParaRPr lang="en-US"/>
        </a:p>
      </dgm:t>
    </dgm:pt>
    <dgm:pt modelId="{7ED3907A-E3F6-40CC-A958-30533DA7EE04}" type="pres">
      <dgm:prSet presAssocID="{3EA7623A-14F8-493E-9552-A808BD3D089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84F5AB-3D53-4018-99F5-D1AF175F0568}" type="pres">
      <dgm:prSet presAssocID="{14012C36-800A-486B-8D9C-124803F387F7}" presName="sp" presStyleCnt="0"/>
      <dgm:spPr/>
      <dgm:t>
        <a:bodyPr/>
        <a:lstStyle/>
        <a:p>
          <a:endParaRPr lang="en-US"/>
        </a:p>
      </dgm:t>
    </dgm:pt>
    <dgm:pt modelId="{E2955F21-D713-4F73-A149-FB4AB2A5E348}" type="pres">
      <dgm:prSet presAssocID="{03D8EAB0-2FE0-40E9-BAAD-B629CA9900E6}" presName="linNode" presStyleCnt="0"/>
      <dgm:spPr/>
      <dgm:t>
        <a:bodyPr/>
        <a:lstStyle/>
        <a:p>
          <a:endParaRPr lang="en-US"/>
        </a:p>
      </dgm:t>
    </dgm:pt>
    <dgm:pt modelId="{60078739-DDD5-4C47-842D-F494B9F53590}" type="pres">
      <dgm:prSet presAssocID="{03D8EAB0-2FE0-40E9-BAAD-B629CA9900E6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87C891-12E8-4A93-9724-BF0E06105792}" type="pres">
      <dgm:prSet presAssocID="{59253FDE-212D-4356-A5AB-5DCEFB4EDFFA}" presName="sp" presStyleCnt="0"/>
      <dgm:spPr/>
      <dgm:t>
        <a:bodyPr/>
        <a:lstStyle/>
        <a:p>
          <a:endParaRPr lang="en-US"/>
        </a:p>
      </dgm:t>
    </dgm:pt>
    <dgm:pt modelId="{F88BB6D2-2880-4805-90D3-77A5F6F1404E}" type="pres">
      <dgm:prSet presAssocID="{CC16888B-E9A8-4366-ACB4-3A4BC8206E38}" presName="linNode" presStyleCnt="0"/>
      <dgm:spPr/>
      <dgm:t>
        <a:bodyPr/>
        <a:lstStyle/>
        <a:p>
          <a:endParaRPr lang="en-US"/>
        </a:p>
      </dgm:t>
    </dgm:pt>
    <dgm:pt modelId="{0C10E643-CAD7-41EE-812D-5BF935C5E6B9}" type="pres">
      <dgm:prSet presAssocID="{CC16888B-E9A8-4366-ACB4-3A4BC8206E38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2933FD-F9A4-4A7B-A962-A4E1C06340F3}" type="presOf" srcId="{6F9ADAC0-E08F-463F-BEA3-34194982FA4B}" destId="{35A6071F-4AED-4644-9A6D-4874F903A5A3}" srcOrd="0" destOrd="0" presId="urn:microsoft.com/office/officeart/2005/8/layout/vList5#1"/>
    <dgm:cxn modelId="{1C3A58DB-3D46-4E7F-ACD4-31104762D392}" type="presOf" srcId="{596ED84F-B48A-4287-A66B-E89E1953959D}" destId="{79CEB287-B2AE-41EE-94B2-5600E04C1381}" srcOrd="0" destOrd="0" presId="urn:microsoft.com/office/officeart/2005/8/layout/vList5#1"/>
    <dgm:cxn modelId="{268DB64D-B43B-4580-BD6D-9EAD6EF09156}" type="presOf" srcId="{CC16888B-E9A8-4366-ACB4-3A4BC8206E38}" destId="{0C10E643-CAD7-41EE-812D-5BF935C5E6B9}" srcOrd="0" destOrd="0" presId="urn:microsoft.com/office/officeart/2005/8/layout/vList5#1"/>
    <dgm:cxn modelId="{EE41C7FE-767F-4205-AFDD-2BE048B3F973}" srcId="{596ED84F-B48A-4287-A66B-E89E1953959D}" destId="{6F9ADAC0-E08F-463F-BEA3-34194982FA4B}" srcOrd="0" destOrd="0" parTransId="{16AFB3FF-738E-4470-A242-F40452040DE4}" sibTransId="{A8AC02B3-05A2-414A-95D5-23432FBE2612}"/>
    <dgm:cxn modelId="{1CFC72EF-95D9-4C78-9BE2-88047B9F163D}" type="presOf" srcId="{3EA7623A-14F8-493E-9552-A808BD3D0890}" destId="{7ED3907A-E3F6-40CC-A958-30533DA7EE04}" srcOrd="0" destOrd="0" presId="urn:microsoft.com/office/officeart/2005/8/layout/vList5#1"/>
    <dgm:cxn modelId="{7ADD2A1B-A044-4744-AF9C-FD2F90E0ACCA}" srcId="{596ED84F-B48A-4287-A66B-E89E1953959D}" destId="{03D8EAB0-2FE0-40E9-BAAD-B629CA9900E6}" srcOrd="2" destOrd="0" parTransId="{62D1B9BF-A69A-482B-8388-DFAC530FCC9A}" sibTransId="{59253FDE-212D-4356-A5AB-5DCEFB4EDFFA}"/>
    <dgm:cxn modelId="{F7656EB6-F90B-4902-AEF4-6E9FB407FB45}" srcId="{596ED84F-B48A-4287-A66B-E89E1953959D}" destId="{CC16888B-E9A8-4366-ACB4-3A4BC8206E38}" srcOrd="3" destOrd="0" parTransId="{A06DD5EF-2EB3-4AAE-A5EA-6B200CC48BD3}" sibTransId="{A80AE0E5-EF3C-4251-91E9-35C21B5B7133}"/>
    <dgm:cxn modelId="{DB9444FB-E697-4824-8E04-487CF5655139}" srcId="{596ED84F-B48A-4287-A66B-E89E1953959D}" destId="{3EA7623A-14F8-493E-9552-A808BD3D0890}" srcOrd="1" destOrd="0" parTransId="{10820D46-F7E7-43D0-9851-21436061F950}" sibTransId="{14012C36-800A-486B-8D9C-124803F387F7}"/>
    <dgm:cxn modelId="{EDB516B7-BEE9-4345-B813-E4133CCAC669}" type="presOf" srcId="{03D8EAB0-2FE0-40E9-BAAD-B629CA9900E6}" destId="{60078739-DDD5-4C47-842D-F494B9F53590}" srcOrd="0" destOrd="0" presId="urn:microsoft.com/office/officeart/2005/8/layout/vList5#1"/>
    <dgm:cxn modelId="{036B00D8-D152-42E5-B8D2-27D3B4405702}" type="presParOf" srcId="{79CEB287-B2AE-41EE-94B2-5600E04C1381}" destId="{74AB881C-1180-400E-85CB-77616C50386B}" srcOrd="0" destOrd="0" presId="urn:microsoft.com/office/officeart/2005/8/layout/vList5#1"/>
    <dgm:cxn modelId="{98ACBE05-48D0-4EF1-AA9C-E6A17ECFE2BF}" type="presParOf" srcId="{74AB881C-1180-400E-85CB-77616C50386B}" destId="{35A6071F-4AED-4644-9A6D-4874F903A5A3}" srcOrd="0" destOrd="0" presId="urn:microsoft.com/office/officeart/2005/8/layout/vList5#1"/>
    <dgm:cxn modelId="{E3E4F061-30BC-42B3-AB64-D5389B020270}" type="presParOf" srcId="{79CEB287-B2AE-41EE-94B2-5600E04C1381}" destId="{5FB5A603-4322-4EFC-862E-E21EF95FA409}" srcOrd="1" destOrd="0" presId="urn:microsoft.com/office/officeart/2005/8/layout/vList5#1"/>
    <dgm:cxn modelId="{E1F24BF9-DE20-4C4A-BD71-08D376B3B7A4}" type="presParOf" srcId="{79CEB287-B2AE-41EE-94B2-5600E04C1381}" destId="{61736E70-198B-404F-93A2-B76EEE373833}" srcOrd="2" destOrd="0" presId="urn:microsoft.com/office/officeart/2005/8/layout/vList5#1"/>
    <dgm:cxn modelId="{B4209FF1-A719-49ED-A9BC-AF528E18C117}" type="presParOf" srcId="{61736E70-198B-404F-93A2-B76EEE373833}" destId="{7ED3907A-E3F6-40CC-A958-30533DA7EE04}" srcOrd="0" destOrd="0" presId="urn:microsoft.com/office/officeart/2005/8/layout/vList5#1"/>
    <dgm:cxn modelId="{4E177A5A-9933-4803-AE4E-AD13536E39E5}" type="presParOf" srcId="{79CEB287-B2AE-41EE-94B2-5600E04C1381}" destId="{F484F5AB-3D53-4018-99F5-D1AF175F0568}" srcOrd="3" destOrd="0" presId="urn:microsoft.com/office/officeart/2005/8/layout/vList5#1"/>
    <dgm:cxn modelId="{9CD76C74-B79F-4E97-B2C6-B1525488A6F1}" type="presParOf" srcId="{79CEB287-B2AE-41EE-94B2-5600E04C1381}" destId="{E2955F21-D713-4F73-A149-FB4AB2A5E348}" srcOrd="4" destOrd="0" presId="urn:microsoft.com/office/officeart/2005/8/layout/vList5#1"/>
    <dgm:cxn modelId="{E21F7C19-4193-4E6D-9FE1-C5CD9FF27660}" type="presParOf" srcId="{E2955F21-D713-4F73-A149-FB4AB2A5E348}" destId="{60078739-DDD5-4C47-842D-F494B9F53590}" srcOrd="0" destOrd="0" presId="urn:microsoft.com/office/officeart/2005/8/layout/vList5#1"/>
    <dgm:cxn modelId="{8122BBE9-8CD7-4C9C-B2CA-8D3FB4422027}" type="presParOf" srcId="{79CEB287-B2AE-41EE-94B2-5600E04C1381}" destId="{2F87C891-12E8-4A93-9724-BF0E06105792}" srcOrd="5" destOrd="0" presId="urn:microsoft.com/office/officeart/2005/8/layout/vList5#1"/>
    <dgm:cxn modelId="{459764E0-9EE5-49F3-BECC-5C67FCD7810A}" type="presParOf" srcId="{79CEB287-B2AE-41EE-94B2-5600E04C1381}" destId="{F88BB6D2-2880-4805-90D3-77A5F6F1404E}" srcOrd="6" destOrd="0" presId="urn:microsoft.com/office/officeart/2005/8/layout/vList5#1"/>
    <dgm:cxn modelId="{2DD7CFF7-4EB6-4B78-820E-DBF6D869F95B}" type="presParOf" srcId="{F88BB6D2-2880-4805-90D3-77A5F6F1404E}" destId="{0C10E643-CAD7-41EE-812D-5BF935C5E6B9}" srcOrd="0" destOrd="0" presId="urn:microsoft.com/office/officeart/2005/8/layout/vList5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66D32F-434D-4E84-975C-CAFD7BBC7B55}" type="doc">
      <dgm:prSet loTypeId="urn:microsoft.com/office/officeart/2005/8/layout/orgChart1#3" loCatId="hierarchy" qsTypeId="urn:microsoft.com/office/officeart/2005/8/quickstyle/simple4#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984A52-C5A4-4D51-AD23-7A0FE5B31A87}">
      <dgm:prSet phldrT="[Text]"/>
      <dgm:spPr/>
      <dgm:t>
        <a:bodyPr/>
        <a:lstStyle/>
        <a:p>
          <a:r>
            <a:rPr lang="cs-CZ" noProof="0" smtClean="0"/>
            <a:t>Jméno a funkce</a:t>
          </a:r>
          <a:endParaRPr lang="cs-CZ" noProof="0"/>
        </a:p>
      </dgm:t>
    </dgm:pt>
    <dgm:pt modelId="{9A3A8C8F-9F82-405E-A307-522F46E16E0F}" type="parTrans" cxnId="{711E278E-34B4-47C8-B47F-ADB3FFB875FC}">
      <dgm:prSet/>
      <dgm:spPr/>
      <dgm:t>
        <a:bodyPr/>
        <a:lstStyle/>
        <a:p>
          <a:endParaRPr lang="cs-CZ" noProof="0"/>
        </a:p>
      </dgm:t>
    </dgm:pt>
    <dgm:pt modelId="{0770A821-9843-4894-8BE9-CC14E30F5D4F}" type="sibTrans" cxnId="{711E278E-34B4-47C8-B47F-ADB3FFB875FC}">
      <dgm:prSet/>
      <dgm:spPr/>
      <dgm:t>
        <a:bodyPr/>
        <a:lstStyle/>
        <a:p>
          <a:endParaRPr lang="cs-CZ" noProof="0"/>
        </a:p>
      </dgm:t>
    </dgm:pt>
    <dgm:pt modelId="{98C616B5-D664-40C9-9369-A8843585BA41}" type="asst">
      <dgm:prSet phldrT="[Text]"/>
      <dgm:spPr/>
      <dgm:t>
        <a:bodyPr/>
        <a:lstStyle/>
        <a:p>
          <a:r>
            <a:rPr lang="cs-CZ" noProof="0" smtClean="0"/>
            <a:t>Jméno a funkce</a:t>
          </a:r>
          <a:endParaRPr lang="cs-CZ" noProof="0"/>
        </a:p>
      </dgm:t>
    </dgm:pt>
    <dgm:pt modelId="{7D185411-27BA-4C09-92BC-5652CD8B0B0D}" type="parTrans" cxnId="{988672D2-2710-4C19-9CFB-96156393560A}">
      <dgm:prSet/>
      <dgm:spPr/>
      <dgm:t>
        <a:bodyPr/>
        <a:lstStyle/>
        <a:p>
          <a:endParaRPr lang="cs-CZ" noProof="0"/>
        </a:p>
      </dgm:t>
    </dgm:pt>
    <dgm:pt modelId="{1301261D-EF40-4827-9524-7948D6D2EA7D}" type="sibTrans" cxnId="{988672D2-2710-4C19-9CFB-96156393560A}">
      <dgm:prSet/>
      <dgm:spPr/>
      <dgm:t>
        <a:bodyPr/>
        <a:lstStyle/>
        <a:p>
          <a:endParaRPr lang="cs-CZ" noProof="0"/>
        </a:p>
      </dgm:t>
    </dgm:pt>
    <dgm:pt modelId="{110842E6-96D2-44F4-808A-BAFEDFBBB99D}">
      <dgm:prSet phldrT="[Text]"/>
      <dgm:spPr/>
      <dgm:t>
        <a:bodyPr/>
        <a:lstStyle/>
        <a:p>
          <a:r>
            <a:rPr lang="cs-CZ" noProof="0" smtClean="0"/>
            <a:t>Jméno a funkce</a:t>
          </a:r>
          <a:endParaRPr lang="cs-CZ" noProof="0"/>
        </a:p>
      </dgm:t>
    </dgm:pt>
    <dgm:pt modelId="{08692823-8DC7-45ED-8947-079ADB2B6D70}" type="parTrans" cxnId="{3A4EAAF5-565F-4E74-B544-3F7C1AC12EDF}">
      <dgm:prSet/>
      <dgm:spPr/>
      <dgm:t>
        <a:bodyPr/>
        <a:lstStyle/>
        <a:p>
          <a:endParaRPr lang="cs-CZ" noProof="0"/>
        </a:p>
      </dgm:t>
    </dgm:pt>
    <dgm:pt modelId="{9FCBCF50-6888-4E3F-963B-B487C5E6F649}" type="sibTrans" cxnId="{3A4EAAF5-565F-4E74-B544-3F7C1AC12EDF}">
      <dgm:prSet/>
      <dgm:spPr/>
      <dgm:t>
        <a:bodyPr/>
        <a:lstStyle/>
        <a:p>
          <a:endParaRPr lang="cs-CZ" noProof="0"/>
        </a:p>
      </dgm:t>
    </dgm:pt>
    <dgm:pt modelId="{1CA926C3-666D-4215-8273-E86D81D19FD7}">
      <dgm:prSet phldrT="[Text]"/>
      <dgm:spPr/>
      <dgm:t>
        <a:bodyPr/>
        <a:lstStyle/>
        <a:p>
          <a:r>
            <a:rPr lang="cs-CZ" noProof="0" smtClean="0"/>
            <a:t>Jméno a funkce</a:t>
          </a:r>
          <a:endParaRPr lang="cs-CZ" noProof="0"/>
        </a:p>
      </dgm:t>
    </dgm:pt>
    <dgm:pt modelId="{F208746C-8E4F-463F-A29C-1D1BF95C66E0}" type="parTrans" cxnId="{C1E34913-660A-4994-9A68-B0F4C51412AC}">
      <dgm:prSet/>
      <dgm:spPr/>
      <dgm:t>
        <a:bodyPr/>
        <a:lstStyle/>
        <a:p>
          <a:endParaRPr lang="cs-CZ" noProof="0"/>
        </a:p>
      </dgm:t>
    </dgm:pt>
    <dgm:pt modelId="{61CF7419-B97E-4FAE-9362-D0115ADE6FEE}" type="sibTrans" cxnId="{C1E34913-660A-4994-9A68-B0F4C51412AC}">
      <dgm:prSet/>
      <dgm:spPr/>
      <dgm:t>
        <a:bodyPr/>
        <a:lstStyle/>
        <a:p>
          <a:endParaRPr lang="cs-CZ" noProof="0"/>
        </a:p>
      </dgm:t>
    </dgm:pt>
    <dgm:pt modelId="{8C263F96-2817-40AD-A828-97EA7747C093}">
      <dgm:prSet phldrT="[Text]"/>
      <dgm:spPr/>
      <dgm:t>
        <a:bodyPr/>
        <a:lstStyle/>
        <a:p>
          <a:r>
            <a:rPr lang="cs-CZ" noProof="0" smtClean="0"/>
            <a:t>Jméno a funkce</a:t>
          </a:r>
          <a:endParaRPr lang="cs-CZ" noProof="0"/>
        </a:p>
      </dgm:t>
    </dgm:pt>
    <dgm:pt modelId="{F8AF7EF9-8982-40F9-BB36-FA088D697B17}" type="parTrans" cxnId="{BA75526D-FBE1-48B6-AEE9-6142BD00451F}">
      <dgm:prSet/>
      <dgm:spPr/>
      <dgm:t>
        <a:bodyPr/>
        <a:lstStyle/>
        <a:p>
          <a:endParaRPr lang="cs-CZ" noProof="0"/>
        </a:p>
      </dgm:t>
    </dgm:pt>
    <dgm:pt modelId="{46173738-5448-4DC4-ADFA-1C418A204AC3}" type="sibTrans" cxnId="{BA75526D-FBE1-48B6-AEE9-6142BD00451F}">
      <dgm:prSet/>
      <dgm:spPr/>
      <dgm:t>
        <a:bodyPr/>
        <a:lstStyle/>
        <a:p>
          <a:endParaRPr lang="cs-CZ" noProof="0"/>
        </a:p>
      </dgm:t>
    </dgm:pt>
    <dgm:pt modelId="{DF072B22-4B03-4C48-A5A4-E08BFCC60B88}" type="pres">
      <dgm:prSet presAssocID="{3966D32F-434D-4E84-975C-CAFD7BBC7B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1ABBD5C-4208-4883-8376-4802972CDB4D}" type="pres">
      <dgm:prSet presAssocID="{94984A52-C5A4-4D51-AD23-7A0FE5B31A87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274A0AB-6AB5-43CF-BF98-EF414766C84B}" type="pres">
      <dgm:prSet presAssocID="{94984A52-C5A4-4D51-AD23-7A0FE5B31A87}" presName="rootComposite1" presStyleCnt="0"/>
      <dgm:spPr/>
      <dgm:t>
        <a:bodyPr/>
        <a:lstStyle/>
        <a:p>
          <a:endParaRPr lang="en-US"/>
        </a:p>
      </dgm:t>
    </dgm:pt>
    <dgm:pt modelId="{6D9ADD85-D699-442B-92EE-3D195074A99E}" type="pres">
      <dgm:prSet presAssocID="{94984A52-C5A4-4D51-AD23-7A0FE5B31A87}" presName="rootText1" presStyleLbl="node1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13B961-CB06-4A26-B7CB-3B0A4668AFB1}" type="pres">
      <dgm:prSet presAssocID="{94984A52-C5A4-4D51-AD23-7A0FE5B31A87}" presName="rootConnector1" presStyleLbl="node1" presStyleIdx="0" presStyleCnt="4"/>
      <dgm:spPr/>
      <dgm:t>
        <a:bodyPr/>
        <a:lstStyle/>
        <a:p>
          <a:endParaRPr lang="en-US"/>
        </a:p>
      </dgm:t>
    </dgm:pt>
    <dgm:pt modelId="{4E10DD1F-8C4F-448A-9013-FECF0BEF8D12}" type="pres">
      <dgm:prSet presAssocID="{94984A52-C5A4-4D51-AD23-7A0FE5B31A87}" presName="hierChild2" presStyleCnt="0"/>
      <dgm:spPr/>
      <dgm:t>
        <a:bodyPr/>
        <a:lstStyle/>
        <a:p>
          <a:endParaRPr lang="en-US"/>
        </a:p>
      </dgm:t>
    </dgm:pt>
    <dgm:pt modelId="{73AB48E2-672C-48B0-BC77-53D1FFDD9B50}" type="pres">
      <dgm:prSet presAssocID="{08692823-8DC7-45ED-8947-079ADB2B6D70}" presName="Name37" presStyleLbl="parChTrans1D2" presStyleIdx="0" presStyleCnt="4"/>
      <dgm:spPr/>
      <dgm:t>
        <a:bodyPr/>
        <a:lstStyle/>
        <a:p>
          <a:endParaRPr lang="en-US"/>
        </a:p>
      </dgm:t>
    </dgm:pt>
    <dgm:pt modelId="{D8F6C268-FCAC-4CC3-BAF8-51D61B9BAE55}" type="pres">
      <dgm:prSet presAssocID="{110842E6-96D2-44F4-808A-BAFEDFBBB99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C568299-A99E-44E7-9CC2-9DAD5B148AE5}" type="pres">
      <dgm:prSet presAssocID="{110842E6-96D2-44F4-808A-BAFEDFBBB99D}" presName="rootComposite" presStyleCnt="0"/>
      <dgm:spPr/>
      <dgm:t>
        <a:bodyPr/>
        <a:lstStyle/>
        <a:p>
          <a:endParaRPr lang="en-US"/>
        </a:p>
      </dgm:t>
    </dgm:pt>
    <dgm:pt modelId="{5967E560-8122-4410-B52D-741A1906BEB7}" type="pres">
      <dgm:prSet presAssocID="{110842E6-96D2-44F4-808A-BAFEDFBBB99D}" presName="rootText" presStyleLbl="node1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7623FF-BD80-4B5B-B8B9-1C8C9C958210}" type="pres">
      <dgm:prSet presAssocID="{110842E6-96D2-44F4-808A-BAFEDFBBB99D}" presName="rootConnector" presStyleLbl="node2" presStyleIdx="0" presStyleCnt="0"/>
      <dgm:spPr/>
      <dgm:t>
        <a:bodyPr/>
        <a:lstStyle/>
        <a:p>
          <a:endParaRPr lang="en-US"/>
        </a:p>
      </dgm:t>
    </dgm:pt>
    <dgm:pt modelId="{F0DE1CED-4D01-453F-808F-373A16F72CDA}" type="pres">
      <dgm:prSet presAssocID="{110842E6-96D2-44F4-808A-BAFEDFBBB99D}" presName="hierChild4" presStyleCnt="0"/>
      <dgm:spPr/>
      <dgm:t>
        <a:bodyPr/>
        <a:lstStyle/>
        <a:p>
          <a:endParaRPr lang="en-US"/>
        </a:p>
      </dgm:t>
    </dgm:pt>
    <dgm:pt modelId="{3A53390A-5882-49B3-946F-A684EE9A219C}" type="pres">
      <dgm:prSet presAssocID="{110842E6-96D2-44F4-808A-BAFEDFBBB99D}" presName="hierChild5" presStyleCnt="0"/>
      <dgm:spPr/>
      <dgm:t>
        <a:bodyPr/>
        <a:lstStyle/>
        <a:p>
          <a:endParaRPr lang="en-US"/>
        </a:p>
      </dgm:t>
    </dgm:pt>
    <dgm:pt modelId="{E2BE3527-F132-4F9B-B5D9-B5D386957AD1}" type="pres">
      <dgm:prSet presAssocID="{F208746C-8E4F-463F-A29C-1D1BF95C66E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C07FA480-95AB-4C01-8EA0-CE727025A4A1}" type="pres">
      <dgm:prSet presAssocID="{1CA926C3-666D-4215-8273-E86D81D19FD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F701366-79ED-4F8B-B798-F4E28D59A894}" type="pres">
      <dgm:prSet presAssocID="{1CA926C3-666D-4215-8273-E86D81D19FD7}" presName="rootComposite" presStyleCnt="0"/>
      <dgm:spPr/>
      <dgm:t>
        <a:bodyPr/>
        <a:lstStyle/>
        <a:p>
          <a:endParaRPr lang="en-US"/>
        </a:p>
      </dgm:t>
    </dgm:pt>
    <dgm:pt modelId="{C79EDFE6-04D3-4B66-B791-CE59302F7C80}" type="pres">
      <dgm:prSet presAssocID="{1CA926C3-666D-4215-8273-E86D81D19FD7}" presName="rootText" presStyleLbl="node1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C421F4-687C-4D04-9930-081E605DDA4F}" type="pres">
      <dgm:prSet presAssocID="{1CA926C3-666D-4215-8273-E86D81D19FD7}" presName="rootConnector" presStyleLbl="node2" presStyleIdx="0" presStyleCnt="0"/>
      <dgm:spPr/>
      <dgm:t>
        <a:bodyPr/>
        <a:lstStyle/>
        <a:p>
          <a:endParaRPr lang="en-US"/>
        </a:p>
      </dgm:t>
    </dgm:pt>
    <dgm:pt modelId="{56897DD9-F2FB-4CE6-8F90-3AC449FAAB9E}" type="pres">
      <dgm:prSet presAssocID="{1CA926C3-666D-4215-8273-E86D81D19FD7}" presName="hierChild4" presStyleCnt="0"/>
      <dgm:spPr/>
      <dgm:t>
        <a:bodyPr/>
        <a:lstStyle/>
        <a:p>
          <a:endParaRPr lang="en-US"/>
        </a:p>
      </dgm:t>
    </dgm:pt>
    <dgm:pt modelId="{A5A94347-E797-4ACC-B06C-DA2D08550357}" type="pres">
      <dgm:prSet presAssocID="{1CA926C3-666D-4215-8273-E86D81D19FD7}" presName="hierChild5" presStyleCnt="0"/>
      <dgm:spPr/>
      <dgm:t>
        <a:bodyPr/>
        <a:lstStyle/>
        <a:p>
          <a:endParaRPr lang="en-US"/>
        </a:p>
      </dgm:t>
    </dgm:pt>
    <dgm:pt modelId="{3E97056E-1570-4058-975C-54D1E5AD6B5E}" type="pres">
      <dgm:prSet presAssocID="{F8AF7EF9-8982-40F9-BB36-FA088D697B17}" presName="Name37" presStyleLbl="parChTrans1D2" presStyleIdx="2" presStyleCnt="4"/>
      <dgm:spPr/>
      <dgm:t>
        <a:bodyPr/>
        <a:lstStyle/>
        <a:p>
          <a:endParaRPr lang="en-US"/>
        </a:p>
      </dgm:t>
    </dgm:pt>
    <dgm:pt modelId="{D5F66F07-DAE9-4019-808A-2EEE10560829}" type="pres">
      <dgm:prSet presAssocID="{8C263F96-2817-40AD-A828-97EA7747C09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C374915-0B1F-4392-8D38-4AA84B52EA75}" type="pres">
      <dgm:prSet presAssocID="{8C263F96-2817-40AD-A828-97EA7747C093}" presName="rootComposite" presStyleCnt="0"/>
      <dgm:spPr/>
      <dgm:t>
        <a:bodyPr/>
        <a:lstStyle/>
        <a:p>
          <a:endParaRPr lang="en-US"/>
        </a:p>
      </dgm:t>
    </dgm:pt>
    <dgm:pt modelId="{D85A4EF0-5EFC-4C3E-9AC2-D689202538A4}" type="pres">
      <dgm:prSet presAssocID="{8C263F96-2817-40AD-A828-97EA7747C093}" presName="rootText" presStyleLbl="node1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8C7EB4-6243-4664-9063-002EB8BACC8D}" type="pres">
      <dgm:prSet presAssocID="{8C263F96-2817-40AD-A828-97EA7747C093}" presName="rootConnector" presStyleLbl="node2" presStyleIdx="0" presStyleCnt="0"/>
      <dgm:spPr/>
      <dgm:t>
        <a:bodyPr/>
        <a:lstStyle/>
        <a:p>
          <a:endParaRPr lang="en-US"/>
        </a:p>
      </dgm:t>
    </dgm:pt>
    <dgm:pt modelId="{D08408B3-792C-4845-9EF7-31D78FB30C39}" type="pres">
      <dgm:prSet presAssocID="{8C263F96-2817-40AD-A828-97EA7747C093}" presName="hierChild4" presStyleCnt="0"/>
      <dgm:spPr/>
      <dgm:t>
        <a:bodyPr/>
        <a:lstStyle/>
        <a:p>
          <a:endParaRPr lang="en-US"/>
        </a:p>
      </dgm:t>
    </dgm:pt>
    <dgm:pt modelId="{D2FB0661-E1F8-4C17-B5D0-B4D70FCA0F06}" type="pres">
      <dgm:prSet presAssocID="{8C263F96-2817-40AD-A828-97EA7747C093}" presName="hierChild5" presStyleCnt="0"/>
      <dgm:spPr/>
      <dgm:t>
        <a:bodyPr/>
        <a:lstStyle/>
        <a:p>
          <a:endParaRPr lang="en-US"/>
        </a:p>
      </dgm:t>
    </dgm:pt>
    <dgm:pt modelId="{08FF7D83-95AA-4DFF-B916-D3D078FDCAD2}" type="pres">
      <dgm:prSet presAssocID="{94984A52-C5A4-4D51-AD23-7A0FE5B31A87}" presName="hierChild3" presStyleCnt="0"/>
      <dgm:spPr/>
      <dgm:t>
        <a:bodyPr/>
        <a:lstStyle/>
        <a:p>
          <a:endParaRPr lang="en-US"/>
        </a:p>
      </dgm:t>
    </dgm:pt>
    <dgm:pt modelId="{04CC1F81-5504-446C-BF06-649C58E887C0}" type="pres">
      <dgm:prSet presAssocID="{7D185411-27BA-4C09-92BC-5652CD8B0B0D}" presName="Name108" presStyleLbl="parChTrans1D2" presStyleIdx="3" presStyleCnt="4"/>
      <dgm:spPr/>
      <dgm:t>
        <a:bodyPr/>
        <a:lstStyle/>
        <a:p>
          <a:endParaRPr lang="en-US"/>
        </a:p>
      </dgm:t>
    </dgm:pt>
    <dgm:pt modelId="{30F865AA-1E8E-4309-92B4-CE609D0647B7}" type="pres">
      <dgm:prSet presAssocID="{98C616B5-D664-40C9-9369-A8843585BA41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2E2A43D-DBC8-46A5-9751-6A2F11F2E7A1}" type="pres">
      <dgm:prSet presAssocID="{98C616B5-D664-40C9-9369-A8843585BA41}" presName="rootComposite3" presStyleCnt="0"/>
      <dgm:spPr/>
      <dgm:t>
        <a:bodyPr/>
        <a:lstStyle/>
        <a:p>
          <a:endParaRPr lang="en-US"/>
        </a:p>
      </dgm:t>
    </dgm:pt>
    <dgm:pt modelId="{85F7DD82-BAD9-412C-93BD-0C84F442D7EC}" type="pres">
      <dgm:prSet presAssocID="{98C616B5-D664-40C9-9369-A8843585BA41}" presName="rootText3" presStyleLbl="asst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06A942-AEB1-4704-A84D-FAEC6205F035}" type="pres">
      <dgm:prSet presAssocID="{98C616B5-D664-40C9-9369-A8843585BA41}" presName="rootConnector3" presStyleLbl="asst1" presStyleIdx="0" presStyleCnt="0"/>
      <dgm:spPr/>
      <dgm:t>
        <a:bodyPr/>
        <a:lstStyle/>
        <a:p>
          <a:endParaRPr lang="en-US"/>
        </a:p>
      </dgm:t>
    </dgm:pt>
    <dgm:pt modelId="{D7E1443A-AFB7-468C-AEAD-B579B32F6D98}" type="pres">
      <dgm:prSet presAssocID="{98C616B5-D664-40C9-9369-A8843585BA41}" presName="hierChild6" presStyleCnt="0"/>
      <dgm:spPr/>
      <dgm:t>
        <a:bodyPr/>
        <a:lstStyle/>
        <a:p>
          <a:endParaRPr lang="en-US"/>
        </a:p>
      </dgm:t>
    </dgm:pt>
    <dgm:pt modelId="{A2006DEF-53DA-4FF2-9ED5-B71D4620D783}" type="pres">
      <dgm:prSet presAssocID="{98C616B5-D664-40C9-9369-A8843585BA41}" presName="hierChild7" presStyleCnt="0"/>
      <dgm:spPr/>
      <dgm:t>
        <a:bodyPr/>
        <a:lstStyle/>
        <a:p>
          <a:endParaRPr lang="en-US"/>
        </a:p>
      </dgm:t>
    </dgm:pt>
  </dgm:ptLst>
  <dgm:cxnLst>
    <dgm:cxn modelId="{BA75526D-FBE1-48B6-AEE9-6142BD00451F}" srcId="{94984A52-C5A4-4D51-AD23-7A0FE5B31A87}" destId="{8C263F96-2817-40AD-A828-97EA7747C093}" srcOrd="3" destOrd="0" parTransId="{F8AF7EF9-8982-40F9-BB36-FA088D697B17}" sibTransId="{46173738-5448-4DC4-ADFA-1C418A204AC3}"/>
    <dgm:cxn modelId="{B591D3A4-B753-4A75-8255-FD4704F9CEA8}" type="presOf" srcId="{3966D32F-434D-4E84-975C-CAFD7BBC7B55}" destId="{DF072B22-4B03-4C48-A5A4-E08BFCC60B88}" srcOrd="0" destOrd="0" presId="urn:microsoft.com/office/officeart/2005/8/layout/orgChart1#3"/>
    <dgm:cxn modelId="{3A4EAAF5-565F-4E74-B544-3F7C1AC12EDF}" srcId="{94984A52-C5A4-4D51-AD23-7A0FE5B31A87}" destId="{110842E6-96D2-44F4-808A-BAFEDFBBB99D}" srcOrd="1" destOrd="0" parTransId="{08692823-8DC7-45ED-8947-079ADB2B6D70}" sibTransId="{9FCBCF50-6888-4E3F-963B-B487C5E6F649}"/>
    <dgm:cxn modelId="{4E4686E8-EC51-416E-A293-B63720E23B29}" type="presOf" srcId="{94984A52-C5A4-4D51-AD23-7A0FE5B31A87}" destId="{6D9ADD85-D699-442B-92EE-3D195074A99E}" srcOrd="0" destOrd="0" presId="urn:microsoft.com/office/officeart/2005/8/layout/orgChart1#3"/>
    <dgm:cxn modelId="{6064B69F-EBC0-4D6B-BCFA-3FCFC7D6654D}" type="presOf" srcId="{94984A52-C5A4-4D51-AD23-7A0FE5B31A87}" destId="{9613B961-CB06-4A26-B7CB-3B0A4668AFB1}" srcOrd="1" destOrd="0" presId="urn:microsoft.com/office/officeart/2005/8/layout/orgChart1#3"/>
    <dgm:cxn modelId="{76D9CC03-147F-40C0-8059-9713056BDBE8}" type="presOf" srcId="{98C616B5-D664-40C9-9369-A8843585BA41}" destId="{8506A942-AEB1-4704-A84D-FAEC6205F035}" srcOrd="1" destOrd="0" presId="urn:microsoft.com/office/officeart/2005/8/layout/orgChart1#3"/>
    <dgm:cxn modelId="{711E278E-34B4-47C8-B47F-ADB3FFB875FC}" srcId="{3966D32F-434D-4E84-975C-CAFD7BBC7B55}" destId="{94984A52-C5A4-4D51-AD23-7A0FE5B31A87}" srcOrd="0" destOrd="0" parTransId="{9A3A8C8F-9F82-405E-A307-522F46E16E0F}" sibTransId="{0770A821-9843-4894-8BE9-CC14E30F5D4F}"/>
    <dgm:cxn modelId="{88F7F6C3-CDC0-4E5C-8688-84A461E6DB66}" type="presOf" srcId="{110842E6-96D2-44F4-808A-BAFEDFBBB99D}" destId="{5967E560-8122-4410-B52D-741A1906BEB7}" srcOrd="0" destOrd="0" presId="urn:microsoft.com/office/officeart/2005/8/layout/orgChart1#3"/>
    <dgm:cxn modelId="{05365952-B087-4DB8-A865-BCCC433F67DC}" type="presOf" srcId="{8C263F96-2817-40AD-A828-97EA7747C093}" destId="{2B8C7EB4-6243-4664-9063-002EB8BACC8D}" srcOrd="1" destOrd="0" presId="urn:microsoft.com/office/officeart/2005/8/layout/orgChart1#3"/>
    <dgm:cxn modelId="{C641AEB7-ACD4-4E00-84F4-124D7501169D}" type="presOf" srcId="{8C263F96-2817-40AD-A828-97EA7747C093}" destId="{D85A4EF0-5EFC-4C3E-9AC2-D689202538A4}" srcOrd="0" destOrd="0" presId="urn:microsoft.com/office/officeart/2005/8/layout/orgChart1#3"/>
    <dgm:cxn modelId="{16C85F27-8E68-42C2-8D8F-AFAC1F69408E}" type="presOf" srcId="{98C616B5-D664-40C9-9369-A8843585BA41}" destId="{85F7DD82-BAD9-412C-93BD-0C84F442D7EC}" srcOrd="0" destOrd="0" presId="urn:microsoft.com/office/officeart/2005/8/layout/orgChart1#3"/>
    <dgm:cxn modelId="{FECA8470-318F-448C-9E01-B71022F57F4E}" type="presOf" srcId="{1CA926C3-666D-4215-8273-E86D81D19FD7}" destId="{A3C421F4-687C-4D04-9930-081E605DDA4F}" srcOrd="1" destOrd="0" presId="urn:microsoft.com/office/officeart/2005/8/layout/orgChart1#3"/>
    <dgm:cxn modelId="{97E258EE-E2DC-425B-91A8-A3800C2CF799}" type="presOf" srcId="{08692823-8DC7-45ED-8947-079ADB2B6D70}" destId="{73AB48E2-672C-48B0-BC77-53D1FFDD9B50}" srcOrd="0" destOrd="0" presId="urn:microsoft.com/office/officeart/2005/8/layout/orgChart1#3"/>
    <dgm:cxn modelId="{2D90F75A-8B99-453F-9A98-F4FCD6E14E1C}" type="presOf" srcId="{1CA926C3-666D-4215-8273-E86D81D19FD7}" destId="{C79EDFE6-04D3-4B66-B791-CE59302F7C80}" srcOrd="0" destOrd="0" presId="urn:microsoft.com/office/officeart/2005/8/layout/orgChart1#3"/>
    <dgm:cxn modelId="{A51C3459-06E0-4A52-8A3C-5FBA9ECC53BE}" type="presOf" srcId="{7D185411-27BA-4C09-92BC-5652CD8B0B0D}" destId="{04CC1F81-5504-446C-BF06-649C58E887C0}" srcOrd="0" destOrd="0" presId="urn:microsoft.com/office/officeart/2005/8/layout/orgChart1#3"/>
    <dgm:cxn modelId="{C1E34913-660A-4994-9A68-B0F4C51412AC}" srcId="{94984A52-C5A4-4D51-AD23-7A0FE5B31A87}" destId="{1CA926C3-666D-4215-8273-E86D81D19FD7}" srcOrd="2" destOrd="0" parTransId="{F208746C-8E4F-463F-A29C-1D1BF95C66E0}" sibTransId="{61CF7419-B97E-4FAE-9362-D0115ADE6FEE}"/>
    <dgm:cxn modelId="{988672D2-2710-4C19-9CFB-96156393560A}" srcId="{94984A52-C5A4-4D51-AD23-7A0FE5B31A87}" destId="{98C616B5-D664-40C9-9369-A8843585BA41}" srcOrd="0" destOrd="0" parTransId="{7D185411-27BA-4C09-92BC-5652CD8B0B0D}" sibTransId="{1301261D-EF40-4827-9524-7948D6D2EA7D}"/>
    <dgm:cxn modelId="{E99AC0C2-AE80-4CED-8B0B-6D2F015FB247}" type="presOf" srcId="{F208746C-8E4F-463F-A29C-1D1BF95C66E0}" destId="{E2BE3527-F132-4F9B-B5D9-B5D386957AD1}" srcOrd="0" destOrd="0" presId="urn:microsoft.com/office/officeart/2005/8/layout/orgChart1#3"/>
    <dgm:cxn modelId="{D9975393-53AC-4223-8322-534636F6F0B6}" type="presOf" srcId="{F8AF7EF9-8982-40F9-BB36-FA088D697B17}" destId="{3E97056E-1570-4058-975C-54D1E5AD6B5E}" srcOrd="0" destOrd="0" presId="urn:microsoft.com/office/officeart/2005/8/layout/orgChart1#3"/>
    <dgm:cxn modelId="{DF0251BE-9087-4129-80FE-3F49003F94D2}" type="presOf" srcId="{110842E6-96D2-44F4-808A-BAFEDFBBB99D}" destId="{907623FF-BD80-4B5B-B8B9-1C8C9C958210}" srcOrd="1" destOrd="0" presId="urn:microsoft.com/office/officeart/2005/8/layout/orgChart1#3"/>
    <dgm:cxn modelId="{26969D20-4DB3-445E-8506-637E8548475C}" type="presParOf" srcId="{DF072B22-4B03-4C48-A5A4-E08BFCC60B88}" destId="{C1ABBD5C-4208-4883-8376-4802972CDB4D}" srcOrd="0" destOrd="0" presId="urn:microsoft.com/office/officeart/2005/8/layout/orgChart1#3"/>
    <dgm:cxn modelId="{5FEBE930-83AC-48C6-82EE-C919A9810AE3}" type="presParOf" srcId="{C1ABBD5C-4208-4883-8376-4802972CDB4D}" destId="{0274A0AB-6AB5-43CF-BF98-EF414766C84B}" srcOrd="0" destOrd="0" presId="urn:microsoft.com/office/officeart/2005/8/layout/orgChart1#3"/>
    <dgm:cxn modelId="{B8BA9D32-02AE-40E4-BF2D-0C3457E01E9E}" type="presParOf" srcId="{0274A0AB-6AB5-43CF-BF98-EF414766C84B}" destId="{6D9ADD85-D699-442B-92EE-3D195074A99E}" srcOrd="0" destOrd="0" presId="urn:microsoft.com/office/officeart/2005/8/layout/orgChart1#3"/>
    <dgm:cxn modelId="{CC0A1844-48FD-4387-8371-28113A0CFEF9}" type="presParOf" srcId="{0274A0AB-6AB5-43CF-BF98-EF414766C84B}" destId="{9613B961-CB06-4A26-B7CB-3B0A4668AFB1}" srcOrd="1" destOrd="0" presId="urn:microsoft.com/office/officeart/2005/8/layout/orgChart1#3"/>
    <dgm:cxn modelId="{8C151052-9333-4D4E-A3CD-D6A71F0778AF}" type="presParOf" srcId="{C1ABBD5C-4208-4883-8376-4802972CDB4D}" destId="{4E10DD1F-8C4F-448A-9013-FECF0BEF8D12}" srcOrd="1" destOrd="0" presId="urn:microsoft.com/office/officeart/2005/8/layout/orgChart1#3"/>
    <dgm:cxn modelId="{070136B5-0DF2-42E2-A703-D67F4FEB81E4}" type="presParOf" srcId="{4E10DD1F-8C4F-448A-9013-FECF0BEF8D12}" destId="{73AB48E2-672C-48B0-BC77-53D1FFDD9B50}" srcOrd="0" destOrd="0" presId="urn:microsoft.com/office/officeart/2005/8/layout/orgChart1#3"/>
    <dgm:cxn modelId="{B2512CD1-D842-4F46-B2DB-3C97533DA5D2}" type="presParOf" srcId="{4E10DD1F-8C4F-448A-9013-FECF0BEF8D12}" destId="{D8F6C268-FCAC-4CC3-BAF8-51D61B9BAE55}" srcOrd="1" destOrd="0" presId="urn:microsoft.com/office/officeart/2005/8/layout/orgChart1#3"/>
    <dgm:cxn modelId="{6116C9DA-316D-4220-8F90-59CD3B7ED0AA}" type="presParOf" srcId="{D8F6C268-FCAC-4CC3-BAF8-51D61B9BAE55}" destId="{0C568299-A99E-44E7-9CC2-9DAD5B148AE5}" srcOrd="0" destOrd="0" presId="urn:microsoft.com/office/officeart/2005/8/layout/orgChart1#3"/>
    <dgm:cxn modelId="{559E4E68-6D88-4C66-A3FE-38F5851D5069}" type="presParOf" srcId="{0C568299-A99E-44E7-9CC2-9DAD5B148AE5}" destId="{5967E560-8122-4410-B52D-741A1906BEB7}" srcOrd="0" destOrd="0" presId="urn:microsoft.com/office/officeart/2005/8/layout/orgChart1#3"/>
    <dgm:cxn modelId="{8F893432-0E04-44AC-8F70-FBC95D62EAB7}" type="presParOf" srcId="{0C568299-A99E-44E7-9CC2-9DAD5B148AE5}" destId="{907623FF-BD80-4B5B-B8B9-1C8C9C958210}" srcOrd="1" destOrd="0" presId="urn:microsoft.com/office/officeart/2005/8/layout/orgChart1#3"/>
    <dgm:cxn modelId="{101F6EED-45F3-4DDC-9CC8-BA455DC88771}" type="presParOf" srcId="{D8F6C268-FCAC-4CC3-BAF8-51D61B9BAE55}" destId="{F0DE1CED-4D01-453F-808F-373A16F72CDA}" srcOrd="1" destOrd="0" presId="urn:microsoft.com/office/officeart/2005/8/layout/orgChart1#3"/>
    <dgm:cxn modelId="{3DDB172B-5072-480E-8852-2CEC3659328C}" type="presParOf" srcId="{D8F6C268-FCAC-4CC3-BAF8-51D61B9BAE55}" destId="{3A53390A-5882-49B3-946F-A684EE9A219C}" srcOrd="2" destOrd="0" presId="urn:microsoft.com/office/officeart/2005/8/layout/orgChart1#3"/>
    <dgm:cxn modelId="{ADAD064E-8F4D-47BE-9421-A943919AC7A5}" type="presParOf" srcId="{4E10DD1F-8C4F-448A-9013-FECF0BEF8D12}" destId="{E2BE3527-F132-4F9B-B5D9-B5D386957AD1}" srcOrd="2" destOrd="0" presId="urn:microsoft.com/office/officeart/2005/8/layout/orgChart1#3"/>
    <dgm:cxn modelId="{810C6DAA-9C8D-4CAC-A501-C5ACA4E8BFFC}" type="presParOf" srcId="{4E10DD1F-8C4F-448A-9013-FECF0BEF8D12}" destId="{C07FA480-95AB-4C01-8EA0-CE727025A4A1}" srcOrd="3" destOrd="0" presId="urn:microsoft.com/office/officeart/2005/8/layout/orgChart1#3"/>
    <dgm:cxn modelId="{9394FCF1-2CD0-42B0-AE37-5F35CFD46481}" type="presParOf" srcId="{C07FA480-95AB-4C01-8EA0-CE727025A4A1}" destId="{9F701366-79ED-4F8B-B798-F4E28D59A894}" srcOrd="0" destOrd="0" presId="urn:microsoft.com/office/officeart/2005/8/layout/orgChart1#3"/>
    <dgm:cxn modelId="{3E1AAB2E-ADE5-44DD-B741-62170DF05CF7}" type="presParOf" srcId="{9F701366-79ED-4F8B-B798-F4E28D59A894}" destId="{C79EDFE6-04D3-4B66-B791-CE59302F7C80}" srcOrd="0" destOrd="0" presId="urn:microsoft.com/office/officeart/2005/8/layout/orgChart1#3"/>
    <dgm:cxn modelId="{E6689E14-A6C7-4393-921A-553C62992B51}" type="presParOf" srcId="{9F701366-79ED-4F8B-B798-F4E28D59A894}" destId="{A3C421F4-687C-4D04-9930-081E605DDA4F}" srcOrd="1" destOrd="0" presId="urn:microsoft.com/office/officeart/2005/8/layout/orgChart1#3"/>
    <dgm:cxn modelId="{8B70AC3F-05A8-484F-B37A-F19ECA94430B}" type="presParOf" srcId="{C07FA480-95AB-4C01-8EA0-CE727025A4A1}" destId="{56897DD9-F2FB-4CE6-8F90-3AC449FAAB9E}" srcOrd="1" destOrd="0" presId="urn:microsoft.com/office/officeart/2005/8/layout/orgChart1#3"/>
    <dgm:cxn modelId="{6CCD3C93-2417-4609-87B5-163F7ADB3A3A}" type="presParOf" srcId="{C07FA480-95AB-4C01-8EA0-CE727025A4A1}" destId="{A5A94347-E797-4ACC-B06C-DA2D08550357}" srcOrd="2" destOrd="0" presId="urn:microsoft.com/office/officeart/2005/8/layout/orgChart1#3"/>
    <dgm:cxn modelId="{2260D028-34B2-4632-B404-C10CA44958CB}" type="presParOf" srcId="{4E10DD1F-8C4F-448A-9013-FECF0BEF8D12}" destId="{3E97056E-1570-4058-975C-54D1E5AD6B5E}" srcOrd="4" destOrd="0" presId="urn:microsoft.com/office/officeart/2005/8/layout/orgChart1#3"/>
    <dgm:cxn modelId="{B492E046-C641-45F8-AB3B-9DAE60A1D807}" type="presParOf" srcId="{4E10DD1F-8C4F-448A-9013-FECF0BEF8D12}" destId="{D5F66F07-DAE9-4019-808A-2EEE10560829}" srcOrd="5" destOrd="0" presId="urn:microsoft.com/office/officeart/2005/8/layout/orgChart1#3"/>
    <dgm:cxn modelId="{2A9DF477-D4C9-42EF-91D1-3606FB96D747}" type="presParOf" srcId="{D5F66F07-DAE9-4019-808A-2EEE10560829}" destId="{DC374915-0B1F-4392-8D38-4AA84B52EA75}" srcOrd="0" destOrd="0" presId="urn:microsoft.com/office/officeart/2005/8/layout/orgChart1#3"/>
    <dgm:cxn modelId="{2B9D5BDF-C674-44E5-BF7B-99B929B1DFE3}" type="presParOf" srcId="{DC374915-0B1F-4392-8D38-4AA84B52EA75}" destId="{D85A4EF0-5EFC-4C3E-9AC2-D689202538A4}" srcOrd="0" destOrd="0" presId="urn:microsoft.com/office/officeart/2005/8/layout/orgChart1#3"/>
    <dgm:cxn modelId="{7B068D71-5E48-47F1-9A76-C9582E7CAD8A}" type="presParOf" srcId="{DC374915-0B1F-4392-8D38-4AA84B52EA75}" destId="{2B8C7EB4-6243-4664-9063-002EB8BACC8D}" srcOrd="1" destOrd="0" presId="urn:microsoft.com/office/officeart/2005/8/layout/orgChart1#3"/>
    <dgm:cxn modelId="{536BC2AE-61ED-419F-ABBE-B179000426D5}" type="presParOf" srcId="{D5F66F07-DAE9-4019-808A-2EEE10560829}" destId="{D08408B3-792C-4845-9EF7-31D78FB30C39}" srcOrd="1" destOrd="0" presId="urn:microsoft.com/office/officeart/2005/8/layout/orgChart1#3"/>
    <dgm:cxn modelId="{AA3FDA12-99E4-4318-BB10-E2661690EBA9}" type="presParOf" srcId="{D5F66F07-DAE9-4019-808A-2EEE10560829}" destId="{D2FB0661-E1F8-4C17-B5D0-B4D70FCA0F06}" srcOrd="2" destOrd="0" presId="urn:microsoft.com/office/officeart/2005/8/layout/orgChart1#3"/>
    <dgm:cxn modelId="{8753BEC7-519B-434F-9CE5-29F29BCDF5EF}" type="presParOf" srcId="{C1ABBD5C-4208-4883-8376-4802972CDB4D}" destId="{08FF7D83-95AA-4DFF-B916-D3D078FDCAD2}" srcOrd="2" destOrd="0" presId="urn:microsoft.com/office/officeart/2005/8/layout/orgChart1#3"/>
    <dgm:cxn modelId="{17109501-B6A4-4655-92EB-4BF97EDF0BD0}" type="presParOf" srcId="{08FF7D83-95AA-4DFF-B916-D3D078FDCAD2}" destId="{04CC1F81-5504-446C-BF06-649C58E887C0}" srcOrd="0" destOrd="0" presId="urn:microsoft.com/office/officeart/2005/8/layout/orgChart1#3"/>
    <dgm:cxn modelId="{9096DC38-000A-439E-ACE7-D3BFCFFC5B60}" type="presParOf" srcId="{08FF7D83-95AA-4DFF-B916-D3D078FDCAD2}" destId="{30F865AA-1E8E-4309-92B4-CE609D0647B7}" srcOrd="1" destOrd="0" presId="urn:microsoft.com/office/officeart/2005/8/layout/orgChart1#3"/>
    <dgm:cxn modelId="{E0B272A1-1AA0-4ED1-A8C4-242B410B2BE1}" type="presParOf" srcId="{30F865AA-1E8E-4309-92B4-CE609D0647B7}" destId="{52E2A43D-DBC8-46A5-9751-6A2F11F2E7A1}" srcOrd="0" destOrd="0" presId="urn:microsoft.com/office/officeart/2005/8/layout/orgChart1#3"/>
    <dgm:cxn modelId="{7CC35C45-665A-405B-88EE-E05E1702144D}" type="presParOf" srcId="{52E2A43D-DBC8-46A5-9751-6A2F11F2E7A1}" destId="{85F7DD82-BAD9-412C-93BD-0C84F442D7EC}" srcOrd="0" destOrd="0" presId="urn:microsoft.com/office/officeart/2005/8/layout/orgChart1#3"/>
    <dgm:cxn modelId="{82083745-9F10-4A82-B17C-7BE71326D65B}" type="presParOf" srcId="{52E2A43D-DBC8-46A5-9751-6A2F11F2E7A1}" destId="{8506A942-AEB1-4704-A84D-FAEC6205F035}" srcOrd="1" destOrd="0" presId="urn:microsoft.com/office/officeart/2005/8/layout/orgChart1#3"/>
    <dgm:cxn modelId="{40101E5B-238A-4759-B34B-F4087D158FE2}" type="presParOf" srcId="{30F865AA-1E8E-4309-92B4-CE609D0647B7}" destId="{D7E1443A-AFB7-468C-AEAD-B579B32F6D98}" srcOrd="1" destOrd="0" presId="urn:microsoft.com/office/officeart/2005/8/layout/orgChart1#3"/>
    <dgm:cxn modelId="{0E5255C3-E228-4CB1-BE7F-731CF4357F15}" type="presParOf" srcId="{30F865AA-1E8E-4309-92B4-CE609D0647B7}" destId="{A2006DEF-53DA-4FF2-9ED5-B71D4620D783}" srcOrd="2" destOrd="0" presId="urn:microsoft.com/office/officeart/2005/8/layout/orgChart1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2413B6-1E60-46C2-AD22-1DFA69819C1E}" type="doc">
      <dgm:prSet loTypeId="urn:microsoft.com/office/officeart/2005/8/layout/hProcess9#2" loCatId="process" qsTypeId="urn:microsoft.com/office/officeart/2005/8/quickstyle/simple4#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9FC3FD-0F24-431D-A911-C3CBDA6489BF}">
      <dgm:prSet/>
      <dgm:spPr/>
      <dgm:t>
        <a:bodyPr/>
        <a:lstStyle/>
        <a:p>
          <a:pPr rtl="0"/>
          <a:r>
            <a:rPr lang="cs-CZ" noProof="0" smtClean="0"/>
            <a:t>Finance</a:t>
          </a:r>
          <a:endParaRPr lang="cs-CZ" noProof="0"/>
        </a:p>
      </dgm:t>
    </dgm:pt>
    <dgm:pt modelId="{33F1A54A-7A3F-4028-9B9E-862474E026F7}" type="parTrans" cxnId="{4BE9D0E9-0C24-49EE-BD16-784FE36F6569}">
      <dgm:prSet/>
      <dgm:spPr/>
      <dgm:t>
        <a:bodyPr/>
        <a:lstStyle/>
        <a:p>
          <a:endParaRPr lang="en-US"/>
        </a:p>
      </dgm:t>
    </dgm:pt>
    <dgm:pt modelId="{7A4BC78C-C367-47FA-A9A0-AA028BF67A18}" type="sibTrans" cxnId="{4BE9D0E9-0C24-49EE-BD16-784FE36F6569}">
      <dgm:prSet/>
      <dgm:spPr/>
      <dgm:t>
        <a:bodyPr/>
        <a:lstStyle/>
        <a:p>
          <a:endParaRPr lang="en-US"/>
        </a:p>
      </dgm:t>
    </dgm:pt>
    <dgm:pt modelId="{E73876A7-FA1A-48CB-B6DD-B534E74A34C1}">
      <dgm:prSet/>
      <dgm:spPr/>
      <dgm:t>
        <a:bodyPr/>
        <a:lstStyle/>
        <a:p>
          <a:pPr rtl="0"/>
          <a:r>
            <a:rPr lang="cs-CZ" noProof="0" smtClean="0"/>
            <a:t>Konkurence</a:t>
          </a:r>
          <a:endParaRPr lang="cs-CZ" noProof="0"/>
        </a:p>
      </dgm:t>
    </dgm:pt>
    <dgm:pt modelId="{B0B2281E-C0E0-4C0A-B955-3E041F992981}" type="parTrans" cxnId="{7F7FDD63-3D73-494C-BF64-A33803CF0734}">
      <dgm:prSet/>
      <dgm:spPr/>
      <dgm:t>
        <a:bodyPr/>
        <a:lstStyle/>
        <a:p>
          <a:endParaRPr lang="en-US"/>
        </a:p>
      </dgm:t>
    </dgm:pt>
    <dgm:pt modelId="{F8D0067A-8DF8-44C9-86CF-914621F070F9}" type="sibTrans" cxnId="{7F7FDD63-3D73-494C-BF64-A33803CF0734}">
      <dgm:prSet/>
      <dgm:spPr/>
      <dgm:t>
        <a:bodyPr/>
        <a:lstStyle/>
        <a:p>
          <a:endParaRPr lang="en-US"/>
        </a:p>
      </dgm:t>
    </dgm:pt>
    <dgm:pt modelId="{17E95876-0025-44C0-B1BB-84579F539F27}">
      <dgm:prSet/>
      <dgm:spPr/>
      <dgm:t>
        <a:bodyPr/>
        <a:lstStyle/>
        <a:p>
          <a:pPr rtl="0"/>
          <a:r>
            <a:rPr lang="cs-CZ" noProof="0" smtClean="0"/>
            <a:t>Průběh</a:t>
          </a:r>
          <a:endParaRPr lang="cs-CZ" noProof="0"/>
        </a:p>
      </dgm:t>
    </dgm:pt>
    <dgm:pt modelId="{7C722725-1320-4CBC-9B79-24512A5AB0B4}" type="parTrans" cxnId="{D756FD07-9DCC-493E-BEDA-B16DBB403D4D}">
      <dgm:prSet/>
      <dgm:spPr/>
      <dgm:t>
        <a:bodyPr/>
        <a:lstStyle/>
        <a:p>
          <a:endParaRPr lang="en-US"/>
        </a:p>
      </dgm:t>
    </dgm:pt>
    <dgm:pt modelId="{B222A9C0-2648-4E75-B9BF-2F12BB3D7417}" type="sibTrans" cxnId="{D756FD07-9DCC-493E-BEDA-B16DBB403D4D}">
      <dgm:prSet/>
      <dgm:spPr/>
      <dgm:t>
        <a:bodyPr/>
        <a:lstStyle/>
        <a:p>
          <a:endParaRPr lang="en-US"/>
        </a:p>
      </dgm:t>
    </dgm:pt>
    <dgm:pt modelId="{21936F67-D453-4D2B-9059-1138E999BD96}" type="pres">
      <dgm:prSet presAssocID="{EB2413B6-1E60-46C2-AD22-1DFA69819C1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07A8476-59C4-49D4-993F-DEE26F30D572}" type="pres">
      <dgm:prSet presAssocID="{EB2413B6-1E60-46C2-AD22-1DFA69819C1E}" presName="arrow" presStyleLbl="bgShp" presStyleIdx="0" presStyleCnt="1"/>
      <dgm:spPr/>
      <dgm:t>
        <a:bodyPr/>
        <a:lstStyle/>
        <a:p>
          <a:endParaRPr lang="en-US"/>
        </a:p>
      </dgm:t>
    </dgm:pt>
    <dgm:pt modelId="{F7168A09-BE72-4BEE-841A-2FD9441325F6}" type="pres">
      <dgm:prSet presAssocID="{EB2413B6-1E60-46C2-AD22-1DFA69819C1E}" presName="linearProcess" presStyleCnt="0"/>
      <dgm:spPr/>
      <dgm:t>
        <a:bodyPr/>
        <a:lstStyle/>
        <a:p>
          <a:endParaRPr lang="en-US"/>
        </a:p>
      </dgm:t>
    </dgm:pt>
    <dgm:pt modelId="{3CDFE8BB-2B2D-4CA5-89B6-7E9CD58B9701}" type="pres">
      <dgm:prSet presAssocID="{699FC3FD-0F24-431D-A911-C3CBDA6489B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EB9FC4-15EE-4062-9490-F29156A6E702}" type="pres">
      <dgm:prSet presAssocID="{7A4BC78C-C367-47FA-A9A0-AA028BF67A18}" presName="sibTrans" presStyleCnt="0"/>
      <dgm:spPr/>
      <dgm:t>
        <a:bodyPr/>
        <a:lstStyle/>
        <a:p>
          <a:endParaRPr lang="en-US"/>
        </a:p>
      </dgm:t>
    </dgm:pt>
    <dgm:pt modelId="{365773BE-B32A-4073-B1EF-AE2F559D7CEF}" type="pres">
      <dgm:prSet presAssocID="{E73876A7-FA1A-48CB-B6DD-B534E74A34C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8810A-0531-4EB4-8B7A-8CE307FA6CC7}" type="pres">
      <dgm:prSet presAssocID="{F8D0067A-8DF8-44C9-86CF-914621F070F9}" presName="sibTrans" presStyleCnt="0"/>
      <dgm:spPr/>
      <dgm:t>
        <a:bodyPr/>
        <a:lstStyle/>
        <a:p>
          <a:endParaRPr lang="en-US"/>
        </a:p>
      </dgm:t>
    </dgm:pt>
    <dgm:pt modelId="{8E784A6E-A8F8-4CFB-8DE3-6B14C0BD8BF3}" type="pres">
      <dgm:prSet presAssocID="{17E95876-0025-44C0-B1BB-84579F539F2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B03D09-A13C-4075-9ACC-43775E18D227}" type="presOf" srcId="{E73876A7-FA1A-48CB-B6DD-B534E74A34C1}" destId="{365773BE-B32A-4073-B1EF-AE2F559D7CEF}" srcOrd="0" destOrd="0" presId="urn:microsoft.com/office/officeart/2005/8/layout/hProcess9#2"/>
    <dgm:cxn modelId="{D756FD07-9DCC-493E-BEDA-B16DBB403D4D}" srcId="{EB2413B6-1E60-46C2-AD22-1DFA69819C1E}" destId="{17E95876-0025-44C0-B1BB-84579F539F27}" srcOrd="2" destOrd="0" parTransId="{7C722725-1320-4CBC-9B79-24512A5AB0B4}" sibTransId="{B222A9C0-2648-4E75-B9BF-2F12BB3D7417}"/>
    <dgm:cxn modelId="{6A859060-CFF1-4A4F-825A-49B0E772522F}" type="presOf" srcId="{EB2413B6-1E60-46C2-AD22-1DFA69819C1E}" destId="{21936F67-D453-4D2B-9059-1138E999BD96}" srcOrd="0" destOrd="0" presId="urn:microsoft.com/office/officeart/2005/8/layout/hProcess9#2"/>
    <dgm:cxn modelId="{7F7FDD63-3D73-494C-BF64-A33803CF0734}" srcId="{EB2413B6-1E60-46C2-AD22-1DFA69819C1E}" destId="{E73876A7-FA1A-48CB-B6DD-B534E74A34C1}" srcOrd="1" destOrd="0" parTransId="{B0B2281E-C0E0-4C0A-B955-3E041F992981}" sibTransId="{F8D0067A-8DF8-44C9-86CF-914621F070F9}"/>
    <dgm:cxn modelId="{18D40268-0F46-4E18-8AE9-81198C32CD43}" type="presOf" srcId="{699FC3FD-0F24-431D-A911-C3CBDA6489BF}" destId="{3CDFE8BB-2B2D-4CA5-89B6-7E9CD58B9701}" srcOrd="0" destOrd="0" presId="urn:microsoft.com/office/officeart/2005/8/layout/hProcess9#2"/>
    <dgm:cxn modelId="{4BE9D0E9-0C24-49EE-BD16-784FE36F6569}" srcId="{EB2413B6-1E60-46C2-AD22-1DFA69819C1E}" destId="{699FC3FD-0F24-431D-A911-C3CBDA6489BF}" srcOrd="0" destOrd="0" parTransId="{33F1A54A-7A3F-4028-9B9E-862474E026F7}" sibTransId="{7A4BC78C-C367-47FA-A9A0-AA028BF67A18}"/>
    <dgm:cxn modelId="{C8F4E84D-5D50-4C1A-807E-148CA3D8433C}" type="presOf" srcId="{17E95876-0025-44C0-B1BB-84579F539F27}" destId="{8E784A6E-A8F8-4CFB-8DE3-6B14C0BD8BF3}" srcOrd="0" destOrd="0" presId="urn:microsoft.com/office/officeart/2005/8/layout/hProcess9#2"/>
    <dgm:cxn modelId="{84081A2C-F042-44F4-9A04-FAB055C3CA60}" type="presParOf" srcId="{21936F67-D453-4D2B-9059-1138E999BD96}" destId="{107A8476-59C4-49D4-993F-DEE26F30D572}" srcOrd="0" destOrd="0" presId="urn:microsoft.com/office/officeart/2005/8/layout/hProcess9#2"/>
    <dgm:cxn modelId="{BE9EF88F-9D7E-4671-9C33-17BF3DAA1EFD}" type="presParOf" srcId="{21936F67-D453-4D2B-9059-1138E999BD96}" destId="{F7168A09-BE72-4BEE-841A-2FD9441325F6}" srcOrd="1" destOrd="0" presId="urn:microsoft.com/office/officeart/2005/8/layout/hProcess9#2"/>
    <dgm:cxn modelId="{8CB68BC2-9C61-4360-8078-7285EAC443BE}" type="presParOf" srcId="{F7168A09-BE72-4BEE-841A-2FD9441325F6}" destId="{3CDFE8BB-2B2D-4CA5-89B6-7E9CD58B9701}" srcOrd="0" destOrd="0" presId="urn:microsoft.com/office/officeart/2005/8/layout/hProcess9#2"/>
    <dgm:cxn modelId="{44CCFCAF-DD0D-418E-93A6-34BED1998681}" type="presParOf" srcId="{F7168A09-BE72-4BEE-841A-2FD9441325F6}" destId="{9FEB9FC4-15EE-4062-9490-F29156A6E702}" srcOrd="1" destOrd="0" presId="urn:microsoft.com/office/officeart/2005/8/layout/hProcess9#2"/>
    <dgm:cxn modelId="{18001805-9252-413E-8D9F-7BADBA603945}" type="presParOf" srcId="{F7168A09-BE72-4BEE-841A-2FD9441325F6}" destId="{365773BE-B32A-4073-B1EF-AE2F559D7CEF}" srcOrd="2" destOrd="0" presId="urn:microsoft.com/office/officeart/2005/8/layout/hProcess9#2"/>
    <dgm:cxn modelId="{265FE7E7-BC30-4124-80BC-687E6EAC7B4A}" type="presParOf" srcId="{F7168A09-BE72-4BEE-841A-2FD9441325F6}" destId="{CE08810A-0531-4EB4-8B7A-8CE307FA6CC7}" srcOrd="3" destOrd="0" presId="urn:microsoft.com/office/officeart/2005/8/layout/hProcess9#2"/>
    <dgm:cxn modelId="{0BD7721A-5730-4477-B59C-6509C835AD60}" type="presParOf" srcId="{F7168A09-BE72-4BEE-841A-2FD9441325F6}" destId="{8E784A6E-A8F8-4CFB-8DE3-6B14C0BD8BF3}" srcOrd="4" destOrd="0" presId="urn:microsoft.com/office/officeart/2005/8/layout/hProcess9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56A9B3-1FBF-4B0F-8B9B-A1E631B41DD8}" type="doc">
      <dgm:prSet loTypeId="urn:microsoft.com/office/officeart/2005/8/layout/cycle2#1" loCatId="cycle" qsTypeId="urn:microsoft.com/office/officeart/2005/8/quickstyle/simple4#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19ABFD-71EA-4280-9483-2F7A48A075A4}">
      <dgm:prSet/>
      <dgm:spPr/>
      <dgm:t>
        <a:bodyPr/>
        <a:lstStyle/>
        <a:p>
          <a:pPr rtl="0"/>
          <a:r>
            <a:rPr lang="cs-CZ" noProof="0" smtClean="0"/>
            <a:t>Prognóza a skutečnost</a:t>
          </a:r>
          <a:endParaRPr lang="cs-CZ" noProof="0"/>
        </a:p>
      </dgm:t>
    </dgm:pt>
    <dgm:pt modelId="{78D6A27D-7AAE-4286-8DF9-BC5FEDAC0199}" type="parTrans" cxnId="{2A7AF16C-3C8E-4FF5-93B5-8F4D581E6C26}">
      <dgm:prSet/>
      <dgm:spPr/>
      <dgm:t>
        <a:bodyPr/>
        <a:lstStyle/>
        <a:p>
          <a:endParaRPr lang="cs-CZ" noProof="0"/>
        </a:p>
      </dgm:t>
    </dgm:pt>
    <dgm:pt modelId="{3E192870-4F23-4D37-86C9-4F3C2FF1950E}" type="sibTrans" cxnId="{2A7AF16C-3C8E-4FF5-93B5-8F4D581E6C26}">
      <dgm:prSet/>
      <dgm:spPr/>
      <dgm:t>
        <a:bodyPr/>
        <a:lstStyle/>
        <a:p>
          <a:endParaRPr lang="cs-CZ" noProof="0"/>
        </a:p>
      </dgm:t>
    </dgm:pt>
    <dgm:pt modelId="{C4755F7C-7D10-45D9-8258-BBC4425A816D}">
      <dgm:prSet/>
      <dgm:spPr/>
      <dgm:t>
        <a:bodyPr/>
        <a:lstStyle/>
        <a:p>
          <a:pPr rtl="0"/>
          <a:r>
            <a:rPr lang="cs-CZ" noProof="0" smtClean="0"/>
            <a:t>Hrubý zisk</a:t>
          </a:r>
          <a:endParaRPr lang="cs-CZ" noProof="0"/>
        </a:p>
      </dgm:t>
    </dgm:pt>
    <dgm:pt modelId="{B3AB8F5C-CE9B-4630-9F6C-9634D202DFA9}" type="parTrans" cxnId="{A814A199-52EB-4B5D-BC97-2DA6E73120F6}">
      <dgm:prSet/>
      <dgm:spPr/>
      <dgm:t>
        <a:bodyPr/>
        <a:lstStyle/>
        <a:p>
          <a:endParaRPr lang="cs-CZ" noProof="0"/>
        </a:p>
      </dgm:t>
    </dgm:pt>
    <dgm:pt modelId="{B6DCE578-3288-4970-A239-BB87B45941AB}" type="sibTrans" cxnId="{A814A199-52EB-4B5D-BC97-2DA6E73120F6}">
      <dgm:prSet/>
      <dgm:spPr/>
      <dgm:t>
        <a:bodyPr/>
        <a:lstStyle/>
        <a:p>
          <a:endParaRPr lang="cs-CZ" noProof="0"/>
        </a:p>
      </dgm:t>
    </dgm:pt>
    <dgm:pt modelId="{7FE0FA29-FF33-42B0-B273-C278E70FEACD}">
      <dgm:prSet/>
      <dgm:spPr/>
      <dgm:t>
        <a:bodyPr/>
        <a:lstStyle/>
        <a:p>
          <a:pPr rtl="0"/>
          <a:r>
            <a:rPr lang="cs-CZ" noProof="0" smtClean="0"/>
            <a:t>Důležité trendy</a:t>
          </a:r>
          <a:endParaRPr lang="cs-CZ" noProof="0"/>
        </a:p>
      </dgm:t>
    </dgm:pt>
    <dgm:pt modelId="{CB4023A6-4430-48ED-AF02-295B163C59F9}" type="parTrans" cxnId="{65851759-ABAC-4B0C-B59E-58239034E9C8}">
      <dgm:prSet/>
      <dgm:spPr/>
      <dgm:t>
        <a:bodyPr/>
        <a:lstStyle/>
        <a:p>
          <a:endParaRPr lang="cs-CZ" noProof="0"/>
        </a:p>
      </dgm:t>
    </dgm:pt>
    <dgm:pt modelId="{24A3A832-ABC6-4CE4-B02F-5EF7122A1AD6}" type="sibTrans" cxnId="{65851759-ABAC-4B0C-B59E-58239034E9C8}">
      <dgm:prSet/>
      <dgm:spPr/>
      <dgm:t>
        <a:bodyPr/>
        <a:lstStyle/>
        <a:p>
          <a:endParaRPr lang="cs-CZ" noProof="0"/>
        </a:p>
      </dgm:t>
    </dgm:pt>
    <dgm:pt modelId="{720CD052-F03D-4B3F-9D81-6BEB22F42285}">
      <dgm:prSet/>
      <dgm:spPr/>
      <dgm:t>
        <a:bodyPr/>
        <a:lstStyle/>
        <a:p>
          <a:pPr rtl="0"/>
          <a:r>
            <a:rPr lang="cs-CZ" noProof="0" dirty="0" smtClean="0"/>
            <a:t>Porovnání společnosti se zbytkem trhu</a:t>
          </a:r>
          <a:endParaRPr lang="cs-CZ" noProof="0" dirty="0"/>
        </a:p>
      </dgm:t>
    </dgm:pt>
    <dgm:pt modelId="{401DF2C8-1450-4201-B248-0FD24F6EEC0E}" type="parTrans" cxnId="{FCD425EB-961B-40BC-9A49-62B6776C5903}">
      <dgm:prSet/>
      <dgm:spPr/>
      <dgm:t>
        <a:bodyPr/>
        <a:lstStyle/>
        <a:p>
          <a:endParaRPr lang="cs-CZ" noProof="0"/>
        </a:p>
      </dgm:t>
    </dgm:pt>
    <dgm:pt modelId="{64EDECA3-EBC9-4039-8BC8-4386D02CBEC3}" type="sibTrans" cxnId="{FCD425EB-961B-40BC-9A49-62B6776C5903}">
      <dgm:prSet/>
      <dgm:spPr/>
      <dgm:t>
        <a:bodyPr/>
        <a:lstStyle/>
        <a:p>
          <a:endParaRPr lang="cs-CZ" noProof="0"/>
        </a:p>
      </dgm:t>
    </dgm:pt>
    <dgm:pt modelId="{312E8B0D-4F4E-4A0A-B791-AED9B1E7430C}" type="pres">
      <dgm:prSet presAssocID="{FE56A9B3-1FBF-4B0F-8B9B-A1E631B41DD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2C71CC-72C7-44C0-82A5-7F16F1408346}" type="pres">
      <dgm:prSet presAssocID="{0519ABFD-71EA-4280-9483-2F7A48A075A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39AD4B-5A80-4282-A0D1-7E5D3AA7AEE3}" type="pres">
      <dgm:prSet presAssocID="{3E192870-4F23-4D37-86C9-4F3C2FF1950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B75E3A62-D354-4996-8202-E13C571A29A9}" type="pres">
      <dgm:prSet presAssocID="{3E192870-4F23-4D37-86C9-4F3C2FF1950E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566ACE6-7A01-420D-95E6-3E45C7AF0334}" type="pres">
      <dgm:prSet presAssocID="{C4755F7C-7D10-45D9-8258-BBC4425A816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67753C-5214-47EF-8AB1-474C929925F1}" type="pres">
      <dgm:prSet presAssocID="{B6DCE578-3288-4970-A239-BB87B45941AB}" presName="sibTrans" presStyleLbl="sibTrans2D1" presStyleIdx="1" presStyleCnt="4"/>
      <dgm:spPr/>
      <dgm:t>
        <a:bodyPr/>
        <a:lstStyle/>
        <a:p>
          <a:endParaRPr lang="en-US"/>
        </a:p>
      </dgm:t>
    </dgm:pt>
    <dgm:pt modelId="{980B8F9C-D6D4-43E0-A4B2-FA91DE30B6AA}" type="pres">
      <dgm:prSet presAssocID="{B6DCE578-3288-4970-A239-BB87B45941AB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657AB1E5-6D58-4BE7-ADEE-9DC05EC0DE29}" type="pres">
      <dgm:prSet presAssocID="{7FE0FA29-FF33-42B0-B273-C278E70FEA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D9419-002F-48AC-AB80-4AE4FB24BFCF}" type="pres">
      <dgm:prSet presAssocID="{24A3A832-ABC6-4CE4-B02F-5EF7122A1AD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5A02E571-FA2D-4C3B-B300-6B2524C16A0A}" type="pres">
      <dgm:prSet presAssocID="{24A3A832-ABC6-4CE4-B02F-5EF7122A1AD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1E193B94-9E28-4CE5-88CD-67EE3AAE98F1}" type="pres">
      <dgm:prSet presAssocID="{720CD052-F03D-4B3F-9D81-6BEB22F4228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7198D5-97E7-49FE-B559-1C3C6E6B2759}" type="pres">
      <dgm:prSet presAssocID="{64EDECA3-EBC9-4039-8BC8-4386D02CBEC3}" presName="sibTrans" presStyleLbl="sibTrans2D1" presStyleIdx="3" presStyleCnt="4"/>
      <dgm:spPr/>
      <dgm:t>
        <a:bodyPr/>
        <a:lstStyle/>
        <a:p>
          <a:endParaRPr lang="en-US"/>
        </a:p>
      </dgm:t>
    </dgm:pt>
    <dgm:pt modelId="{74057EC9-06A5-448C-B3C1-8D13DB63CA67}" type="pres">
      <dgm:prSet presAssocID="{64EDECA3-EBC9-4039-8BC8-4386D02CBEC3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D1BBFF66-7FD6-41E8-8D61-A51927D40050}" type="presOf" srcId="{720CD052-F03D-4B3F-9D81-6BEB22F42285}" destId="{1E193B94-9E28-4CE5-88CD-67EE3AAE98F1}" srcOrd="0" destOrd="0" presId="urn:microsoft.com/office/officeart/2005/8/layout/cycle2#1"/>
    <dgm:cxn modelId="{25773D1E-D423-4F7F-92BB-7EA543E4752E}" type="presOf" srcId="{64EDECA3-EBC9-4039-8BC8-4386D02CBEC3}" destId="{74057EC9-06A5-448C-B3C1-8D13DB63CA67}" srcOrd="1" destOrd="0" presId="urn:microsoft.com/office/officeart/2005/8/layout/cycle2#1"/>
    <dgm:cxn modelId="{06CBC8C7-0509-4925-990B-05EAEE82EEFA}" type="presOf" srcId="{24A3A832-ABC6-4CE4-B02F-5EF7122A1AD6}" destId="{12CD9419-002F-48AC-AB80-4AE4FB24BFCF}" srcOrd="0" destOrd="0" presId="urn:microsoft.com/office/officeart/2005/8/layout/cycle2#1"/>
    <dgm:cxn modelId="{0A4EE8C3-26B5-4863-B301-292BB83B5191}" type="presOf" srcId="{B6DCE578-3288-4970-A239-BB87B45941AB}" destId="{E867753C-5214-47EF-8AB1-474C929925F1}" srcOrd="0" destOrd="0" presId="urn:microsoft.com/office/officeart/2005/8/layout/cycle2#1"/>
    <dgm:cxn modelId="{410770D2-8DE7-4B5D-B94F-601847819A68}" type="presOf" srcId="{3E192870-4F23-4D37-86C9-4F3C2FF1950E}" destId="{B75E3A62-D354-4996-8202-E13C571A29A9}" srcOrd="1" destOrd="0" presId="urn:microsoft.com/office/officeart/2005/8/layout/cycle2#1"/>
    <dgm:cxn modelId="{5A080A49-EF49-4889-BA32-78EA2BA393FD}" type="presOf" srcId="{B6DCE578-3288-4970-A239-BB87B45941AB}" destId="{980B8F9C-D6D4-43E0-A4B2-FA91DE30B6AA}" srcOrd="1" destOrd="0" presId="urn:microsoft.com/office/officeart/2005/8/layout/cycle2#1"/>
    <dgm:cxn modelId="{0A3CBCB9-92E8-47B5-9559-232485A1C2DB}" type="presOf" srcId="{64EDECA3-EBC9-4039-8BC8-4386D02CBEC3}" destId="{E17198D5-97E7-49FE-B559-1C3C6E6B2759}" srcOrd="0" destOrd="0" presId="urn:microsoft.com/office/officeart/2005/8/layout/cycle2#1"/>
    <dgm:cxn modelId="{2DBBAF96-F5D1-4339-AC57-C16DFEA0DC95}" type="presOf" srcId="{C4755F7C-7D10-45D9-8258-BBC4425A816D}" destId="{3566ACE6-7A01-420D-95E6-3E45C7AF0334}" srcOrd="0" destOrd="0" presId="urn:microsoft.com/office/officeart/2005/8/layout/cycle2#1"/>
    <dgm:cxn modelId="{F99444DC-1B82-4867-BA43-47058E11D15E}" type="presOf" srcId="{0519ABFD-71EA-4280-9483-2F7A48A075A4}" destId="{242C71CC-72C7-44C0-82A5-7F16F1408346}" srcOrd="0" destOrd="0" presId="urn:microsoft.com/office/officeart/2005/8/layout/cycle2#1"/>
    <dgm:cxn modelId="{1A8CC009-1D23-4DFF-A971-DDC14BAA2768}" type="presOf" srcId="{7FE0FA29-FF33-42B0-B273-C278E70FEACD}" destId="{657AB1E5-6D58-4BE7-ADEE-9DC05EC0DE29}" srcOrd="0" destOrd="0" presId="urn:microsoft.com/office/officeart/2005/8/layout/cycle2#1"/>
    <dgm:cxn modelId="{FCD425EB-961B-40BC-9A49-62B6776C5903}" srcId="{FE56A9B3-1FBF-4B0F-8B9B-A1E631B41DD8}" destId="{720CD052-F03D-4B3F-9D81-6BEB22F42285}" srcOrd="3" destOrd="0" parTransId="{401DF2C8-1450-4201-B248-0FD24F6EEC0E}" sibTransId="{64EDECA3-EBC9-4039-8BC8-4386D02CBEC3}"/>
    <dgm:cxn modelId="{65851759-ABAC-4B0C-B59E-58239034E9C8}" srcId="{FE56A9B3-1FBF-4B0F-8B9B-A1E631B41DD8}" destId="{7FE0FA29-FF33-42B0-B273-C278E70FEACD}" srcOrd="2" destOrd="0" parTransId="{CB4023A6-4430-48ED-AF02-295B163C59F9}" sibTransId="{24A3A832-ABC6-4CE4-B02F-5EF7122A1AD6}"/>
    <dgm:cxn modelId="{A814A199-52EB-4B5D-BC97-2DA6E73120F6}" srcId="{FE56A9B3-1FBF-4B0F-8B9B-A1E631B41DD8}" destId="{C4755F7C-7D10-45D9-8258-BBC4425A816D}" srcOrd="1" destOrd="0" parTransId="{B3AB8F5C-CE9B-4630-9F6C-9634D202DFA9}" sibTransId="{B6DCE578-3288-4970-A239-BB87B45941AB}"/>
    <dgm:cxn modelId="{51AAE572-44A1-43D9-9C03-2292D91514DF}" type="presOf" srcId="{3E192870-4F23-4D37-86C9-4F3C2FF1950E}" destId="{6939AD4B-5A80-4282-A0D1-7E5D3AA7AEE3}" srcOrd="0" destOrd="0" presId="urn:microsoft.com/office/officeart/2005/8/layout/cycle2#1"/>
    <dgm:cxn modelId="{380260EA-C99F-4FE9-9A81-0EB9DF482FA2}" type="presOf" srcId="{FE56A9B3-1FBF-4B0F-8B9B-A1E631B41DD8}" destId="{312E8B0D-4F4E-4A0A-B791-AED9B1E7430C}" srcOrd="0" destOrd="0" presId="urn:microsoft.com/office/officeart/2005/8/layout/cycle2#1"/>
    <dgm:cxn modelId="{5AB7A1D7-8E58-4998-8B59-314C7420E398}" type="presOf" srcId="{24A3A832-ABC6-4CE4-B02F-5EF7122A1AD6}" destId="{5A02E571-FA2D-4C3B-B300-6B2524C16A0A}" srcOrd="1" destOrd="0" presId="urn:microsoft.com/office/officeart/2005/8/layout/cycle2#1"/>
    <dgm:cxn modelId="{2A7AF16C-3C8E-4FF5-93B5-8F4D581E6C26}" srcId="{FE56A9B3-1FBF-4B0F-8B9B-A1E631B41DD8}" destId="{0519ABFD-71EA-4280-9483-2F7A48A075A4}" srcOrd="0" destOrd="0" parTransId="{78D6A27D-7AAE-4286-8DF9-BC5FEDAC0199}" sibTransId="{3E192870-4F23-4D37-86C9-4F3C2FF1950E}"/>
    <dgm:cxn modelId="{0769C7A9-6F3F-46B6-962B-712A37DD95E2}" type="presParOf" srcId="{312E8B0D-4F4E-4A0A-B791-AED9B1E7430C}" destId="{242C71CC-72C7-44C0-82A5-7F16F1408346}" srcOrd="0" destOrd="0" presId="urn:microsoft.com/office/officeart/2005/8/layout/cycle2#1"/>
    <dgm:cxn modelId="{065D210B-5669-4ADD-84A9-BD305143259B}" type="presParOf" srcId="{312E8B0D-4F4E-4A0A-B791-AED9B1E7430C}" destId="{6939AD4B-5A80-4282-A0D1-7E5D3AA7AEE3}" srcOrd="1" destOrd="0" presId="urn:microsoft.com/office/officeart/2005/8/layout/cycle2#1"/>
    <dgm:cxn modelId="{F30C091D-BD16-4C52-A039-F4DF9CD1ACE6}" type="presParOf" srcId="{6939AD4B-5A80-4282-A0D1-7E5D3AA7AEE3}" destId="{B75E3A62-D354-4996-8202-E13C571A29A9}" srcOrd="0" destOrd="0" presId="urn:microsoft.com/office/officeart/2005/8/layout/cycle2#1"/>
    <dgm:cxn modelId="{A946FDA6-B50E-4734-BF24-DE6A390A4892}" type="presParOf" srcId="{312E8B0D-4F4E-4A0A-B791-AED9B1E7430C}" destId="{3566ACE6-7A01-420D-95E6-3E45C7AF0334}" srcOrd="2" destOrd="0" presId="urn:microsoft.com/office/officeart/2005/8/layout/cycle2#1"/>
    <dgm:cxn modelId="{3E68FC01-42F1-45B8-AEB0-B24629D29416}" type="presParOf" srcId="{312E8B0D-4F4E-4A0A-B791-AED9B1E7430C}" destId="{E867753C-5214-47EF-8AB1-474C929925F1}" srcOrd="3" destOrd="0" presId="urn:microsoft.com/office/officeart/2005/8/layout/cycle2#1"/>
    <dgm:cxn modelId="{A8530AEB-03E8-4329-9D03-33AF895FDB40}" type="presParOf" srcId="{E867753C-5214-47EF-8AB1-474C929925F1}" destId="{980B8F9C-D6D4-43E0-A4B2-FA91DE30B6AA}" srcOrd="0" destOrd="0" presId="urn:microsoft.com/office/officeart/2005/8/layout/cycle2#1"/>
    <dgm:cxn modelId="{B5E01E77-859B-4692-9E98-B50A09827FD3}" type="presParOf" srcId="{312E8B0D-4F4E-4A0A-B791-AED9B1E7430C}" destId="{657AB1E5-6D58-4BE7-ADEE-9DC05EC0DE29}" srcOrd="4" destOrd="0" presId="urn:microsoft.com/office/officeart/2005/8/layout/cycle2#1"/>
    <dgm:cxn modelId="{D9A332E7-AC0E-4CA8-8575-247ECD3DBB67}" type="presParOf" srcId="{312E8B0D-4F4E-4A0A-B791-AED9B1E7430C}" destId="{12CD9419-002F-48AC-AB80-4AE4FB24BFCF}" srcOrd="5" destOrd="0" presId="urn:microsoft.com/office/officeart/2005/8/layout/cycle2#1"/>
    <dgm:cxn modelId="{BDD49216-443B-4C85-BF65-5E8667955B8B}" type="presParOf" srcId="{12CD9419-002F-48AC-AB80-4AE4FB24BFCF}" destId="{5A02E571-FA2D-4C3B-B300-6B2524C16A0A}" srcOrd="0" destOrd="0" presId="urn:microsoft.com/office/officeart/2005/8/layout/cycle2#1"/>
    <dgm:cxn modelId="{5256A904-3F44-452B-A0C7-C289BA006467}" type="presParOf" srcId="{312E8B0D-4F4E-4A0A-B791-AED9B1E7430C}" destId="{1E193B94-9E28-4CE5-88CD-67EE3AAE98F1}" srcOrd="6" destOrd="0" presId="urn:microsoft.com/office/officeart/2005/8/layout/cycle2#1"/>
    <dgm:cxn modelId="{147B2016-F9DD-4D7F-A75A-80D2BED9100C}" type="presParOf" srcId="{312E8B0D-4F4E-4A0A-B791-AED9B1E7430C}" destId="{E17198D5-97E7-49FE-B559-1C3C6E6B2759}" srcOrd="7" destOrd="0" presId="urn:microsoft.com/office/officeart/2005/8/layout/cycle2#1"/>
    <dgm:cxn modelId="{C1C5C351-0EAA-43D4-A680-13B10A86D3EA}" type="presParOf" srcId="{E17198D5-97E7-49FE-B559-1C3C6E6B2759}" destId="{74057EC9-06A5-448C-B3C1-8D13DB63CA67}" srcOrd="0" destOrd="0" presId="urn:microsoft.com/office/officeart/2005/8/layout/cycle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DA80A2-A312-40CC-A08B-54C5CDF7C0AC}" type="doc">
      <dgm:prSet loTypeId="urn:microsoft.com/office/officeart/2005/8/layout/venn3#1" loCatId="relationship" qsTypeId="urn:microsoft.com/office/officeart/2005/8/quickstyle/simple1#10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AE0030-AD68-486D-AC04-EEE8BDBD3391}">
      <dgm:prSet/>
      <dgm:spPr/>
      <dgm:t>
        <a:bodyPr/>
        <a:lstStyle/>
        <a:p>
          <a:pPr rtl="0"/>
          <a:r>
            <a:rPr lang="cs-CZ" noProof="0" smtClean="0"/>
            <a:t>Výzkum a vývoj</a:t>
          </a:r>
          <a:endParaRPr lang="cs-CZ" noProof="0"/>
        </a:p>
      </dgm:t>
    </dgm:pt>
    <dgm:pt modelId="{EDFD16B3-5E3F-4F3D-BF5F-7EEAB14FAC3E}" type="parTrans" cxnId="{3730B3D4-0518-4D17-A21E-18E160634807}">
      <dgm:prSet/>
      <dgm:spPr/>
      <dgm:t>
        <a:bodyPr/>
        <a:lstStyle/>
        <a:p>
          <a:endParaRPr lang="cs-CZ" noProof="0"/>
        </a:p>
      </dgm:t>
    </dgm:pt>
    <dgm:pt modelId="{020C0264-6CE0-4366-9CC2-8CF8DDE07404}" type="sibTrans" cxnId="{3730B3D4-0518-4D17-A21E-18E160634807}">
      <dgm:prSet/>
      <dgm:spPr/>
      <dgm:t>
        <a:bodyPr/>
        <a:lstStyle/>
        <a:p>
          <a:endParaRPr lang="cs-CZ" noProof="0"/>
        </a:p>
      </dgm:t>
    </dgm:pt>
    <dgm:pt modelId="{388D64EC-8C91-4BB1-BE17-8EF87D910CC7}">
      <dgm:prSet/>
      <dgm:spPr/>
      <dgm:t>
        <a:bodyPr/>
        <a:lstStyle/>
        <a:p>
          <a:pPr rtl="0"/>
          <a:r>
            <a:rPr lang="cs-CZ" noProof="0" smtClean="0"/>
            <a:t>Prodej a marketing</a:t>
          </a:r>
          <a:endParaRPr lang="cs-CZ" noProof="0"/>
        </a:p>
      </dgm:t>
    </dgm:pt>
    <dgm:pt modelId="{E268656C-23AA-4F75-B883-19CDD8FAC516}" type="parTrans" cxnId="{70F599BD-7ED5-4B2A-B2D9-C7759A7B29DE}">
      <dgm:prSet/>
      <dgm:spPr/>
      <dgm:t>
        <a:bodyPr/>
        <a:lstStyle/>
        <a:p>
          <a:endParaRPr lang="cs-CZ" noProof="0"/>
        </a:p>
      </dgm:t>
    </dgm:pt>
    <dgm:pt modelId="{2330961F-7BC1-4A16-B848-3A26115C579F}" type="sibTrans" cxnId="{70F599BD-7ED5-4B2A-B2D9-C7759A7B29DE}">
      <dgm:prSet/>
      <dgm:spPr/>
      <dgm:t>
        <a:bodyPr/>
        <a:lstStyle/>
        <a:p>
          <a:endParaRPr lang="cs-CZ" noProof="0"/>
        </a:p>
      </dgm:t>
    </dgm:pt>
    <dgm:pt modelId="{818F1206-79F1-4B2E-BAF6-356A8C126B90}">
      <dgm:prSet/>
      <dgm:spPr/>
      <dgm:t>
        <a:bodyPr/>
        <a:lstStyle/>
        <a:p>
          <a:pPr rtl="0"/>
          <a:r>
            <a:rPr lang="cs-CZ" noProof="0" smtClean="0"/>
            <a:t>Obecné informace a správa</a:t>
          </a:r>
          <a:endParaRPr lang="cs-CZ" noProof="0"/>
        </a:p>
      </dgm:t>
    </dgm:pt>
    <dgm:pt modelId="{F80B385B-59B2-46B2-B7D5-2AC3B8573D95}" type="parTrans" cxnId="{076B67C8-C87A-417A-85A6-A88C95177A8B}">
      <dgm:prSet/>
      <dgm:spPr/>
      <dgm:t>
        <a:bodyPr/>
        <a:lstStyle/>
        <a:p>
          <a:endParaRPr lang="cs-CZ" noProof="0"/>
        </a:p>
      </dgm:t>
    </dgm:pt>
    <dgm:pt modelId="{0144601C-CA2B-48B2-B659-FAA3FF297110}" type="sibTrans" cxnId="{076B67C8-C87A-417A-85A6-A88C95177A8B}">
      <dgm:prSet/>
      <dgm:spPr/>
      <dgm:t>
        <a:bodyPr/>
        <a:lstStyle/>
        <a:p>
          <a:endParaRPr lang="cs-CZ" noProof="0"/>
        </a:p>
      </dgm:t>
    </dgm:pt>
    <dgm:pt modelId="{A99FF22C-5740-44E1-A837-580581B15437}">
      <dgm:prSet/>
      <dgm:spPr/>
      <dgm:t>
        <a:bodyPr/>
        <a:lstStyle/>
        <a:p>
          <a:pPr rtl="0"/>
          <a:r>
            <a:rPr lang="cs-CZ" noProof="0" smtClean="0"/>
            <a:t>Oblasti zlepšení</a:t>
          </a:r>
          <a:endParaRPr lang="cs-CZ" noProof="0"/>
        </a:p>
      </dgm:t>
    </dgm:pt>
    <dgm:pt modelId="{D8CDF56D-4F4C-447D-8BED-85C3E1D16AE9}" type="parTrans" cxnId="{F1C865CC-C917-4E72-A5AC-DCF949E0643A}">
      <dgm:prSet/>
      <dgm:spPr/>
      <dgm:t>
        <a:bodyPr/>
        <a:lstStyle/>
        <a:p>
          <a:endParaRPr lang="cs-CZ" noProof="0"/>
        </a:p>
      </dgm:t>
    </dgm:pt>
    <dgm:pt modelId="{00DB1AA0-C7EF-4384-B879-E083430EE6C6}" type="sibTrans" cxnId="{F1C865CC-C917-4E72-A5AC-DCF949E0643A}">
      <dgm:prSet/>
      <dgm:spPr/>
      <dgm:t>
        <a:bodyPr/>
        <a:lstStyle/>
        <a:p>
          <a:endParaRPr lang="cs-CZ" noProof="0"/>
        </a:p>
      </dgm:t>
    </dgm:pt>
    <dgm:pt modelId="{E447DC29-2A38-4BBC-B43E-D329D2A2952A}">
      <dgm:prSet/>
      <dgm:spPr/>
      <dgm:t>
        <a:bodyPr/>
        <a:lstStyle/>
        <a:p>
          <a:pPr rtl="0"/>
          <a:r>
            <a:rPr lang="cs-CZ" noProof="0" dirty="0" smtClean="0"/>
            <a:t>Oblasti vyžadující pozornost nebo obezřetnost</a:t>
          </a:r>
          <a:endParaRPr lang="cs-CZ" noProof="0" dirty="0"/>
        </a:p>
      </dgm:t>
    </dgm:pt>
    <dgm:pt modelId="{B75EC13D-23B1-4329-999B-D32387C604B8}" type="parTrans" cxnId="{7939B1EB-09D3-45EB-90C3-07486171D0AB}">
      <dgm:prSet/>
      <dgm:spPr/>
      <dgm:t>
        <a:bodyPr/>
        <a:lstStyle/>
        <a:p>
          <a:endParaRPr lang="cs-CZ" noProof="0"/>
        </a:p>
      </dgm:t>
    </dgm:pt>
    <dgm:pt modelId="{2021421B-3011-41BC-8A3C-90998F38A134}" type="sibTrans" cxnId="{7939B1EB-09D3-45EB-90C3-07486171D0AB}">
      <dgm:prSet/>
      <dgm:spPr/>
      <dgm:t>
        <a:bodyPr/>
        <a:lstStyle/>
        <a:p>
          <a:endParaRPr lang="cs-CZ" noProof="0"/>
        </a:p>
      </dgm:t>
    </dgm:pt>
    <dgm:pt modelId="{87AEAAB6-05D2-4A35-B34D-2D93BD6B772B}" type="pres">
      <dgm:prSet presAssocID="{13DA80A2-A312-40CC-A08B-54C5CDF7C0A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A027C1-FECF-42DD-B24A-A7D620F44FEA}" type="pres">
      <dgm:prSet presAssocID="{1DAE0030-AD68-486D-AC04-EEE8BDBD3391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1EEF03-F7B4-43F2-AFEC-0AC54ED177C4}" type="pres">
      <dgm:prSet presAssocID="{020C0264-6CE0-4366-9CC2-8CF8DDE07404}" presName="space" presStyleCnt="0"/>
      <dgm:spPr/>
      <dgm:t>
        <a:bodyPr/>
        <a:lstStyle/>
        <a:p>
          <a:endParaRPr lang="en-US"/>
        </a:p>
      </dgm:t>
    </dgm:pt>
    <dgm:pt modelId="{3B9A7EAE-0BF0-4C89-8217-F41401C10824}" type="pres">
      <dgm:prSet presAssocID="{388D64EC-8C91-4BB1-BE17-8EF87D910CC7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3F66FF-A99C-4604-AFBD-00FBEE4CF457}" type="pres">
      <dgm:prSet presAssocID="{2330961F-7BC1-4A16-B848-3A26115C579F}" presName="space" presStyleCnt="0"/>
      <dgm:spPr/>
      <dgm:t>
        <a:bodyPr/>
        <a:lstStyle/>
        <a:p>
          <a:endParaRPr lang="en-US"/>
        </a:p>
      </dgm:t>
    </dgm:pt>
    <dgm:pt modelId="{DDC8CC87-3045-4C66-B951-7975006F0869}" type="pres">
      <dgm:prSet presAssocID="{818F1206-79F1-4B2E-BAF6-356A8C126B90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E5D23-927E-4A9A-914F-EEBF7D590737}" type="pres">
      <dgm:prSet presAssocID="{0144601C-CA2B-48B2-B659-FAA3FF297110}" presName="space" presStyleCnt="0"/>
      <dgm:spPr/>
      <dgm:t>
        <a:bodyPr/>
        <a:lstStyle/>
        <a:p>
          <a:endParaRPr lang="en-US"/>
        </a:p>
      </dgm:t>
    </dgm:pt>
    <dgm:pt modelId="{EF31F4E3-9D82-46B9-9778-DB13162D19BD}" type="pres">
      <dgm:prSet presAssocID="{A99FF22C-5740-44E1-A837-580581B15437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BCCEB-5731-4C36-9CB7-1672A4CFB040}" type="pres">
      <dgm:prSet presAssocID="{00DB1AA0-C7EF-4384-B879-E083430EE6C6}" presName="space" presStyleCnt="0"/>
      <dgm:spPr/>
      <dgm:t>
        <a:bodyPr/>
        <a:lstStyle/>
        <a:p>
          <a:endParaRPr lang="en-US"/>
        </a:p>
      </dgm:t>
    </dgm:pt>
    <dgm:pt modelId="{1DABC375-1560-4D39-857E-C733FD6AAE46}" type="pres">
      <dgm:prSet presAssocID="{E447DC29-2A38-4BBC-B43E-D329D2A2952A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39B1EB-09D3-45EB-90C3-07486171D0AB}" srcId="{13DA80A2-A312-40CC-A08B-54C5CDF7C0AC}" destId="{E447DC29-2A38-4BBC-B43E-D329D2A2952A}" srcOrd="4" destOrd="0" parTransId="{B75EC13D-23B1-4329-999B-D32387C604B8}" sibTransId="{2021421B-3011-41BC-8A3C-90998F38A134}"/>
    <dgm:cxn modelId="{89E2FEED-E32E-4A94-8B6B-326E2C014843}" type="presOf" srcId="{E447DC29-2A38-4BBC-B43E-D329D2A2952A}" destId="{1DABC375-1560-4D39-857E-C733FD6AAE46}" srcOrd="0" destOrd="0" presId="urn:microsoft.com/office/officeart/2005/8/layout/venn3#1"/>
    <dgm:cxn modelId="{70F599BD-7ED5-4B2A-B2D9-C7759A7B29DE}" srcId="{13DA80A2-A312-40CC-A08B-54C5CDF7C0AC}" destId="{388D64EC-8C91-4BB1-BE17-8EF87D910CC7}" srcOrd="1" destOrd="0" parTransId="{E268656C-23AA-4F75-B883-19CDD8FAC516}" sibTransId="{2330961F-7BC1-4A16-B848-3A26115C579F}"/>
    <dgm:cxn modelId="{E6D1BD43-7257-49D9-9819-BEED64684A29}" type="presOf" srcId="{818F1206-79F1-4B2E-BAF6-356A8C126B90}" destId="{DDC8CC87-3045-4C66-B951-7975006F0869}" srcOrd="0" destOrd="0" presId="urn:microsoft.com/office/officeart/2005/8/layout/venn3#1"/>
    <dgm:cxn modelId="{076B67C8-C87A-417A-85A6-A88C95177A8B}" srcId="{13DA80A2-A312-40CC-A08B-54C5CDF7C0AC}" destId="{818F1206-79F1-4B2E-BAF6-356A8C126B90}" srcOrd="2" destOrd="0" parTransId="{F80B385B-59B2-46B2-B7D5-2AC3B8573D95}" sibTransId="{0144601C-CA2B-48B2-B659-FAA3FF297110}"/>
    <dgm:cxn modelId="{0597CCAA-AFF9-4518-8726-C35AB221AFE3}" type="presOf" srcId="{388D64EC-8C91-4BB1-BE17-8EF87D910CC7}" destId="{3B9A7EAE-0BF0-4C89-8217-F41401C10824}" srcOrd="0" destOrd="0" presId="urn:microsoft.com/office/officeart/2005/8/layout/venn3#1"/>
    <dgm:cxn modelId="{F1C865CC-C917-4E72-A5AC-DCF949E0643A}" srcId="{13DA80A2-A312-40CC-A08B-54C5CDF7C0AC}" destId="{A99FF22C-5740-44E1-A837-580581B15437}" srcOrd="3" destOrd="0" parTransId="{D8CDF56D-4F4C-447D-8BED-85C3E1D16AE9}" sibTransId="{00DB1AA0-C7EF-4384-B879-E083430EE6C6}"/>
    <dgm:cxn modelId="{82AF8B34-7B00-426B-B5B0-6D4CD7EE5146}" type="presOf" srcId="{1DAE0030-AD68-486D-AC04-EEE8BDBD3391}" destId="{D6A027C1-FECF-42DD-B24A-A7D620F44FEA}" srcOrd="0" destOrd="0" presId="urn:microsoft.com/office/officeart/2005/8/layout/venn3#1"/>
    <dgm:cxn modelId="{3730B3D4-0518-4D17-A21E-18E160634807}" srcId="{13DA80A2-A312-40CC-A08B-54C5CDF7C0AC}" destId="{1DAE0030-AD68-486D-AC04-EEE8BDBD3391}" srcOrd="0" destOrd="0" parTransId="{EDFD16B3-5E3F-4F3D-BF5F-7EEAB14FAC3E}" sibTransId="{020C0264-6CE0-4366-9CC2-8CF8DDE07404}"/>
    <dgm:cxn modelId="{C34D74E7-00D9-4521-8FD9-B6F38171C547}" type="presOf" srcId="{A99FF22C-5740-44E1-A837-580581B15437}" destId="{EF31F4E3-9D82-46B9-9778-DB13162D19BD}" srcOrd="0" destOrd="0" presId="urn:microsoft.com/office/officeart/2005/8/layout/venn3#1"/>
    <dgm:cxn modelId="{25EA8CF0-830E-42CB-A899-2134377FA917}" type="presOf" srcId="{13DA80A2-A312-40CC-A08B-54C5CDF7C0AC}" destId="{87AEAAB6-05D2-4A35-B34D-2D93BD6B772B}" srcOrd="0" destOrd="0" presId="urn:microsoft.com/office/officeart/2005/8/layout/venn3#1"/>
    <dgm:cxn modelId="{CBD5CB71-87B7-41AA-A3AC-736945BC7E30}" type="presParOf" srcId="{87AEAAB6-05D2-4A35-B34D-2D93BD6B772B}" destId="{D6A027C1-FECF-42DD-B24A-A7D620F44FEA}" srcOrd="0" destOrd="0" presId="urn:microsoft.com/office/officeart/2005/8/layout/venn3#1"/>
    <dgm:cxn modelId="{526431E9-0953-442B-A552-B5F9CF6B4FEB}" type="presParOf" srcId="{87AEAAB6-05D2-4A35-B34D-2D93BD6B772B}" destId="{881EEF03-F7B4-43F2-AFEC-0AC54ED177C4}" srcOrd="1" destOrd="0" presId="urn:microsoft.com/office/officeart/2005/8/layout/venn3#1"/>
    <dgm:cxn modelId="{66500A69-71DE-481D-B24A-310C6192A7A1}" type="presParOf" srcId="{87AEAAB6-05D2-4A35-B34D-2D93BD6B772B}" destId="{3B9A7EAE-0BF0-4C89-8217-F41401C10824}" srcOrd="2" destOrd="0" presId="urn:microsoft.com/office/officeart/2005/8/layout/venn3#1"/>
    <dgm:cxn modelId="{892D5065-297E-4462-8536-E2F5911056BF}" type="presParOf" srcId="{87AEAAB6-05D2-4A35-B34D-2D93BD6B772B}" destId="{4F3F66FF-A99C-4604-AFBD-00FBEE4CF457}" srcOrd="3" destOrd="0" presId="urn:microsoft.com/office/officeart/2005/8/layout/venn3#1"/>
    <dgm:cxn modelId="{9A1C2850-D2BC-43F8-846C-B19EF312C24B}" type="presParOf" srcId="{87AEAAB6-05D2-4A35-B34D-2D93BD6B772B}" destId="{DDC8CC87-3045-4C66-B951-7975006F0869}" srcOrd="4" destOrd="0" presId="urn:microsoft.com/office/officeart/2005/8/layout/venn3#1"/>
    <dgm:cxn modelId="{6638C5BB-594D-4138-853B-E3199098B154}" type="presParOf" srcId="{87AEAAB6-05D2-4A35-B34D-2D93BD6B772B}" destId="{2C9E5D23-927E-4A9A-914F-EEBF7D590737}" srcOrd="5" destOrd="0" presId="urn:microsoft.com/office/officeart/2005/8/layout/venn3#1"/>
    <dgm:cxn modelId="{4EB46D74-6867-4B79-A23E-6D9F9C94E75A}" type="presParOf" srcId="{87AEAAB6-05D2-4A35-B34D-2D93BD6B772B}" destId="{EF31F4E3-9D82-46B9-9778-DB13162D19BD}" srcOrd="6" destOrd="0" presId="urn:microsoft.com/office/officeart/2005/8/layout/venn3#1"/>
    <dgm:cxn modelId="{E468D22B-7A4B-4FF2-8CAC-DD20EEEE3405}" type="presParOf" srcId="{87AEAAB6-05D2-4A35-B34D-2D93BD6B772B}" destId="{FEDBCCEB-5731-4C36-9CB7-1672A4CFB040}" srcOrd="7" destOrd="0" presId="urn:microsoft.com/office/officeart/2005/8/layout/venn3#1"/>
    <dgm:cxn modelId="{8074006C-2BE4-4614-8B9E-BF2B2B38494A}" type="presParOf" srcId="{87AEAAB6-05D2-4A35-B34D-2D93BD6B772B}" destId="{1DABC375-1560-4D39-857E-C733FD6AAE46}" srcOrd="8" destOrd="0" presId="urn:microsoft.com/office/officeart/2005/8/layout/venn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0804C11-B3C9-4DD7-BA44-0884EBA6B92B}" type="doc">
      <dgm:prSet loTypeId="urn:microsoft.com/office/officeart/2005/8/layout/hProcess11#1" loCatId="process" qsTypeId="urn:microsoft.com/office/officeart/2005/8/quickstyle/simple4#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2ED93F-38D7-49AC-917B-70953657E878}">
      <dgm:prSet/>
      <dgm:spPr/>
      <dgm:t>
        <a:bodyPr/>
        <a:lstStyle/>
        <a:p>
          <a:pPr rtl="0"/>
          <a:r>
            <a:rPr lang="cs-CZ" noProof="0" smtClean="0"/>
            <a:t>Strategické akce</a:t>
          </a:r>
          <a:endParaRPr lang="cs-CZ" noProof="0"/>
        </a:p>
      </dgm:t>
    </dgm:pt>
    <dgm:pt modelId="{5727FF7E-A37A-4509-B3A8-E842A58A201F}" type="parTrans" cxnId="{426CFA32-473A-4614-AD1F-DB15DDC56C63}">
      <dgm:prSet/>
      <dgm:spPr/>
      <dgm:t>
        <a:bodyPr/>
        <a:lstStyle/>
        <a:p>
          <a:endParaRPr lang="cs-CZ" noProof="0"/>
        </a:p>
      </dgm:t>
    </dgm:pt>
    <dgm:pt modelId="{7B974D7F-1EAE-4C2A-AFE9-0A7FF4169497}" type="sibTrans" cxnId="{426CFA32-473A-4614-AD1F-DB15DDC56C63}">
      <dgm:prSet/>
      <dgm:spPr/>
      <dgm:t>
        <a:bodyPr/>
        <a:lstStyle/>
        <a:p>
          <a:endParaRPr lang="cs-CZ" noProof="0"/>
        </a:p>
      </dgm:t>
    </dgm:pt>
    <dgm:pt modelId="{952FCA75-62FF-4098-A3F5-05893E65A7D6}">
      <dgm:prSet/>
      <dgm:spPr/>
      <dgm:t>
        <a:bodyPr/>
        <a:lstStyle/>
        <a:p>
          <a:pPr rtl="0"/>
          <a:r>
            <a:rPr lang="cs-CZ" noProof="0" smtClean="0"/>
            <a:t>Finanční plány</a:t>
          </a:r>
          <a:endParaRPr lang="cs-CZ" noProof="0"/>
        </a:p>
      </dgm:t>
    </dgm:pt>
    <dgm:pt modelId="{4FB11103-F020-49F0-A7C9-31EE4723D32C}" type="parTrans" cxnId="{63923EA0-B2E2-40E2-9562-126B8F272D55}">
      <dgm:prSet/>
      <dgm:spPr/>
      <dgm:t>
        <a:bodyPr/>
        <a:lstStyle/>
        <a:p>
          <a:endParaRPr lang="cs-CZ" noProof="0"/>
        </a:p>
      </dgm:t>
    </dgm:pt>
    <dgm:pt modelId="{9B86436C-A0E6-41F9-ACF0-A13F5B7A1678}" type="sibTrans" cxnId="{63923EA0-B2E2-40E2-9562-126B8F272D55}">
      <dgm:prSet/>
      <dgm:spPr/>
      <dgm:t>
        <a:bodyPr/>
        <a:lstStyle/>
        <a:p>
          <a:endParaRPr lang="cs-CZ" noProof="0"/>
        </a:p>
      </dgm:t>
    </dgm:pt>
    <dgm:pt modelId="{177EFB69-B8D2-44D1-80D6-B9284331EDE3}">
      <dgm:prSet/>
      <dgm:spPr/>
      <dgm:t>
        <a:bodyPr/>
        <a:lstStyle/>
        <a:p>
          <a:pPr rtl="0"/>
          <a:r>
            <a:rPr lang="cs-CZ" noProof="0" smtClean="0"/>
            <a:t>Další klíčové aktivity</a:t>
          </a:r>
          <a:endParaRPr lang="cs-CZ" noProof="0"/>
        </a:p>
      </dgm:t>
    </dgm:pt>
    <dgm:pt modelId="{83CEE5F8-9797-41DA-9BF5-A3E2759029D7}" type="parTrans" cxnId="{D191077F-02B7-4103-820C-BE7096046E06}">
      <dgm:prSet/>
      <dgm:spPr/>
      <dgm:t>
        <a:bodyPr/>
        <a:lstStyle/>
        <a:p>
          <a:endParaRPr lang="cs-CZ" noProof="0"/>
        </a:p>
      </dgm:t>
    </dgm:pt>
    <dgm:pt modelId="{71B6EE8A-8F99-451C-94D9-532D00EC8877}" type="sibTrans" cxnId="{D191077F-02B7-4103-820C-BE7096046E06}">
      <dgm:prSet/>
      <dgm:spPr/>
      <dgm:t>
        <a:bodyPr/>
        <a:lstStyle/>
        <a:p>
          <a:endParaRPr lang="cs-CZ" noProof="0"/>
        </a:p>
      </dgm:t>
    </dgm:pt>
    <dgm:pt modelId="{AEB4BF72-40AE-45E2-899C-6F1814B424B8}" type="pres">
      <dgm:prSet presAssocID="{D0804C11-B3C9-4DD7-BA44-0884EBA6B92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5657E0-A9F2-41B1-A0DE-BE93794B593E}" type="pres">
      <dgm:prSet presAssocID="{D0804C11-B3C9-4DD7-BA44-0884EBA6B92B}" presName="arrow" presStyleLbl="bgShp" presStyleIdx="0" presStyleCnt="1"/>
      <dgm:spPr/>
      <dgm:t>
        <a:bodyPr/>
        <a:lstStyle/>
        <a:p>
          <a:endParaRPr lang="en-US"/>
        </a:p>
      </dgm:t>
    </dgm:pt>
    <dgm:pt modelId="{461D7DA9-ED41-49B3-BFA2-B02BB28F34C0}" type="pres">
      <dgm:prSet presAssocID="{D0804C11-B3C9-4DD7-BA44-0884EBA6B92B}" presName="points" presStyleCnt="0"/>
      <dgm:spPr/>
      <dgm:t>
        <a:bodyPr/>
        <a:lstStyle/>
        <a:p>
          <a:endParaRPr lang="en-US"/>
        </a:p>
      </dgm:t>
    </dgm:pt>
    <dgm:pt modelId="{E89E094A-4856-40A4-A558-7E7522CD74E9}" type="pres">
      <dgm:prSet presAssocID="{6C2ED93F-38D7-49AC-917B-70953657E878}" presName="compositeA" presStyleCnt="0"/>
      <dgm:spPr/>
      <dgm:t>
        <a:bodyPr/>
        <a:lstStyle/>
        <a:p>
          <a:endParaRPr lang="en-US"/>
        </a:p>
      </dgm:t>
    </dgm:pt>
    <dgm:pt modelId="{19B2C419-0608-4288-9260-FC627CE7CEAE}" type="pres">
      <dgm:prSet presAssocID="{6C2ED93F-38D7-49AC-917B-70953657E878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AB0AFC-20D5-40C5-A2C0-512D262F5D78}" type="pres">
      <dgm:prSet presAssocID="{6C2ED93F-38D7-49AC-917B-70953657E878}" presName="circleA" presStyleLbl="node1" presStyleIdx="0" presStyleCnt="3"/>
      <dgm:spPr/>
      <dgm:t>
        <a:bodyPr/>
        <a:lstStyle/>
        <a:p>
          <a:endParaRPr lang="en-US"/>
        </a:p>
      </dgm:t>
    </dgm:pt>
    <dgm:pt modelId="{E39310AE-690B-4030-A12D-8DFAD63B0BA2}" type="pres">
      <dgm:prSet presAssocID="{6C2ED93F-38D7-49AC-917B-70953657E878}" presName="spaceA" presStyleCnt="0"/>
      <dgm:spPr/>
      <dgm:t>
        <a:bodyPr/>
        <a:lstStyle/>
        <a:p>
          <a:endParaRPr lang="en-US"/>
        </a:p>
      </dgm:t>
    </dgm:pt>
    <dgm:pt modelId="{A53882A9-CB09-4521-9A03-3E44720EFBA8}" type="pres">
      <dgm:prSet presAssocID="{7B974D7F-1EAE-4C2A-AFE9-0A7FF4169497}" presName="space" presStyleCnt="0"/>
      <dgm:spPr/>
      <dgm:t>
        <a:bodyPr/>
        <a:lstStyle/>
        <a:p>
          <a:endParaRPr lang="en-US"/>
        </a:p>
      </dgm:t>
    </dgm:pt>
    <dgm:pt modelId="{2ED1717B-048A-4309-85CA-84C95ED9F173}" type="pres">
      <dgm:prSet presAssocID="{952FCA75-62FF-4098-A3F5-05893E65A7D6}" presName="compositeB" presStyleCnt="0"/>
      <dgm:spPr/>
      <dgm:t>
        <a:bodyPr/>
        <a:lstStyle/>
        <a:p>
          <a:endParaRPr lang="en-US"/>
        </a:p>
      </dgm:t>
    </dgm:pt>
    <dgm:pt modelId="{A56E7AEE-928A-45A2-96F0-426B7B41D95B}" type="pres">
      <dgm:prSet presAssocID="{952FCA75-62FF-4098-A3F5-05893E65A7D6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47F11B-B88D-4E10-97DC-72D1FD9D411A}" type="pres">
      <dgm:prSet presAssocID="{952FCA75-62FF-4098-A3F5-05893E65A7D6}" presName="circleB" presStyleLbl="node1" presStyleIdx="1" presStyleCnt="3"/>
      <dgm:spPr/>
      <dgm:t>
        <a:bodyPr/>
        <a:lstStyle/>
        <a:p>
          <a:endParaRPr lang="en-US"/>
        </a:p>
      </dgm:t>
    </dgm:pt>
    <dgm:pt modelId="{B232086A-B4BD-4CA1-A5D8-B05CF9DFA3AE}" type="pres">
      <dgm:prSet presAssocID="{952FCA75-62FF-4098-A3F5-05893E65A7D6}" presName="spaceB" presStyleCnt="0"/>
      <dgm:spPr/>
      <dgm:t>
        <a:bodyPr/>
        <a:lstStyle/>
        <a:p>
          <a:endParaRPr lang="en-US"/>
        </a:p>
      </dgm:t>
    </dgm:pt>
    <dgm:pt modelId="{667B4DB7-D406-4956-BC79-8159B1A5B5FF}" type="pres">
      <dgm:prSet presAssocID="{9B86436C-A0E6-41F9-ACF0-A13F5B7A1678}" presName="space" presStyleCnt="0"/>
      <dgm:spPr/>
      <dgm:t>
        <a:bodyPr/>
        <a:lstStyle/>
        <a:p>
          <a:endParaRPr lang="en-US"/>
        </a:p>
      </dgm:t>
    </dgm:pt>
    <dgm:pt modelId="{CEAFE5AC-6015-423B-9193-713A4037AE8F}" type="pres">
      <dgm:prSet presAssocID="{177EFB69-B8D2-44D1-80D6-B9284331EDE3}" presName="compositeA" presStyleCnt="0"/>
      <dgm:spPr/>
      <dgm:t>
        <a:bodyPr/>
        <a:lstStyle/>
        <a:p>
          <a:endParaRPr lang="en-US"/>
        </a:p>
      </dgm:t>
    </dgm:pt>
    <dgm:pt modelId="{2CBADFB3-1FC3-44B4-8055-C810AE285D1E}" type="pres">
      <dgm:prSet presAssocID="{177EFB69-B8D2-44D1-80D6-B9284331EDE3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2B70A3-58AB-4083-8DA1-518E1EF99E4D}" type="pres">
      <dgm:prSet presAssocID="{177EFB69-B8D2-44D1-80D6-B9284331EDE3}" presName="circleA" presStyleLbl="node1" presStyleIdx="2" presStyleCnt="3"/>
      <dgm:spPr/>
      <dgm:t>
        <a:bodyPr/>
        <a:lstStyle/>
        <a:p>
          <a:endParaRPr lang="en-US"/>
        </a:p>
      </dgm:t>
    </dgm:pt>
    <dgm:pt modelId="{13C812A7-B94C-454E-A539-9C1C268A3EEE}" type="pres">
      <dgm:prSet presAssocID="{177EFB69-B8D2-44D1-80D6-B9284331EDE3}" presName="spaceA" presStyleCnt="0"/>
      <dgm:spPr/>
      <dgm:t>
        <a:bodyPr/>
        <a:lstStyle/>
        <a:p>
          <a:endParaRPr lang="en-US"/>
        </a:p>
      </dgm:t>
    </dgm:pt>
  </dgm:ptLst>
  <dgm:cxnLst>
    <dgm:cxn modelId="{63923EA0-B2E2-40E2-9562-126B8F272D55}" srcId="{D0804C11-B3C9-4DD7-BA44-0884EBA6B92B}" destId="{952FCA75-62FF-4098-A3F5-05893E65A7D6}" srcOrd="1" destOrd="0" parTransId="{4FB11103-F020-49F0-A7C9-31EE4723D32C}" sibTransId="{9B86436C-A0E6-41F9-ACF0-A13F5B7A1678}"/>
    <dgm:cxn modelId="{7D9CA773-9E68-472F-A121-47E0674CDE0A}" type="presOf" srcId="{952FCA75-62FF-4098-A3F5-05893E65A7D6}" destId="{A56E7AEE-928A-45A2-96F0-426B7B41D95B}" srcOrd="0" destOrd="0" presId="urn:microsoft.com/office/officeart/2005/8/layout/hProcess11#1"/>
    <dgm:cxn modelId="{D191077F-02B7-4103-820C-BE7096046E06}" srcId="{D0804C11-B3C9-4DD7-BA44-0884EBA6B92B}" destId="{177EFB69-B8D2-44D1-80D6-B9284331EDE3}" srcOrd="2" destOrd="0" parTransId="{83CEE5F8-9797-41DA-9BF5-A3E2759029D7}" sibTransId="{71B6EE8A-8F99-451C-94D9-532D00EC8877}"/>
    <dgm:cxn modelId="{426CFA32-473A-4614-AD1F-DB15DDC56C63}" srcId="{D0804C11-B3C9-4DD7-BA44-0884EBA6B92B}" destId="{6C2ED93F-38D7-49AC-917B-70953657E878}" srcOrd="0" destOrd="0" parTransId="{5727FF7E-A37A-4509-B3A8-E842A58A201F}" sibTransId="{7B974D7F-1EAE-4C2A-AFE9-0A7FF4169497}"/>
    <dgm:cxn modelId="{5080D48F-CCE4-485F-A2CF-604548E18178}" type="presOf" srcId="{D0804C11-B3C9-4DD7-BA44-0884EBA6B92B}" destId="{AEB4BF72-40AE-45E2-899C-6F1814B424B8}" srcOrd="0" destOrd="0" presId="urn:microsoft.com/office/officeart/2005/8/layout/hProcess11#1"/>
    <dgm:cxn modelId="{8D49A1EF-32BA-4F27-8A85-76339210BA59}" type="presOf" srcId="{177EFB69-B8D2-44D1-80D6-B9284331EDE3}" destId="{2CBADFB3-1FC3-44B4-8055-C810AE285D1E}" srcOrd="0" destOrd="0" presId="urn:microsoft.com/office/officeart/2005/8/layout/hProcess11#1"/>
    <dgm:cxn modelId="{22F40370-B9C0-4E0F-805B-20C3377E06B1}" type="presOf" srcId="{6C2ED93F-38D7-49AC-917B-70953657E878}" destId="{19B2C419-0608-4288-9260-FC627CE7CEAE}" srcOrd="0" destOrd="0" presId="urn:microsoft.com/office/officeart/2005/8/layout/hProcess11#1"/>
    <dgm:cxn modelId="{6A236E52-5391-4448-849D-7E617DCD86B2}" type="presParOf" srcId="{AEB4BF72-40AE-45E2-899C-6F1814B424B8}" destId="{6D5657E0-A9F2-41B1-A0DE-BE93794B593E}" srcOrd="0" destOrd="0" presId="urn:microsoft.com/office/officeart/2005/8/layout/hProcess11#1"/>
    <dgm:cxn modelId="{B4EE9AFC-A773-444B-8259-10D07907694D}" type="presParOf" srcId="{AEB4BF72-40AE-45E2-899C-6F1814B424B8}" destId="{461D7DA9-ED41-49B3-BFA2-B02BB28F34C0}" srcOrd="1" destOrd="0" presId="urn:microsoft.com/office/officeart/2005/8/layout/hProcess11#1"/>
    <dgm:cxn modelId="{D44E96F1-175C-42A3-BAF0-EBD1DE0E0D48}" type="presParOf" srcId="{461D7DA9-ED41-49B3-BFA2-B02BB28F34C0}" destId="{E89E094A-4856-40A4-A558-7E7522CD74E9}" srcOrd="0" destOrd="0" presId="urn:microsoft.com/office/officeart/2005/8/layout/hProcess11#1"/>
    <dgm:cxn modelId="{B9326260-7CD6-4BC4-B763-792DDB2BF02B}" type="presParOf" srcId="{E89E094A-4856-40A4-A558-7E7522CD74E9}" destId="{19B2C419-0608-4288-9260-FC627CE7CEAE}" srcOrd="0" destOrd="0" presId="urn:microsoft.com/office/officeart/2005/8/layout/hProcess11#1"/>
    <dgm:cxn modelId="{187ECA6F-8AEE-4F3B-9C41-C48FC14967D8}" type="presParOf" srcId="{E89E094A-4856-40A4-A558-7E7522CD74E9}" destId="{3AAB0AFC-20D5-40C5-A2C0-512D262F5D78}" srcOrd="1" destOrd="0" presId="urn:microsoft.com/office/officeart/2005/8/layout/hProcess11#1"/>
    <dgm:cxn modelId="{7D5643A7-0793-4F2C-A66B-F3B0008D35D5}" type="presParOf" srcId="{E89E094A-4856-40A4-A558-7E7522CD74E9}" destId="{E39310AE-690B-4030-A12D-8DFAD63B0BA2}" srcOrd="2" destOrd="0" presId="urn:microsoft.com/office/officeart/2005/8/layout/hProcess11#1"/>
    <dgm:cxn modelId="{1D92E247-5F46-4DFC-9D34-B3671B9353FD}" type="presParOf" srcId="{461D7DA9-ED41-49B3-BFA2-B02BB28F34C0}" destId="{A53882A9-CB09-4521-9A03-3E44720EFBA8}" srcOrd="1" destOrd="0" presId="urn:microsoft.com/office/officeart/2005/8/layout/hProcess11#1"/>
    <dgm:cxn modelId="{F131BDE0-1C28-4A9B-855C-C734DE9958D2}" type="presParOf" srcId="{461D7DA9-ED41-49B3-BFA2-B02BB28F34C0}" destId="{2ED1717B-048A-4309-85CA-84C95ED9F173}" srcOrd="2" destOrd="0" presId="urn:microsoft.com/office/officeart/2005/8/layout/hProcess11#1"/>
    <dgm:cxn modelId="{DBA355BD-30DC-435C-A494-1FC19467235B}" type="presParOf" srcId="{2ED1717B-048A-4309-85CA-84C95ED9F173}" destId="{A56E7AEE-928A-45A2-96F0-426B7B41D95B}" srcOrd="0" destOrd="0" presId="urn:microsoft.com/office/officeart/2005/8/layout/hProcess11#1"/>
    <dgm:cxn modelId="{11CCD9D9-6E2B-437B-886B-A0BA9C266388}" type="presParOf" srcId="{2ED1717B-048A-4309-85CA-84C95ED9F173}" destId="{C947F11B-B88D-4E10-97DC-72D1FD9D411A}" srcOrd="1" destOrd="0" presId="urn:microsoft.com/office/officeart/2005/8/layout/hProcess11#1"/>
    <dgm:cxn modelId="{8655D5BE-7399-4012-8BC3-52379CEB0BC1}" type="presParOf" srcId="{2ED1717B-048A-4309-85CA-84C95ED9F173}" destId="{B232086A-B4BD-4CA1-A5D8-B05CF9DFA3AE}" srcOrd="2" destOrd="0" presId="urn:microsoft.com/office/officeart/2005/8/layout/hProcess11#1"/>
    <dgm:cxn modelId="{80A6F717-F923-408C-BA24-FAEEC815B83D}" type="presParOf" srcId="{461D7DA9-ED41-49B3-BFA2-B02BB28F34C0}" destId="{667B4DB7-D406-4956-BC79-8159B1A5B5FF}" srcOrd="3" destOrd="0" presId="urn:microsoft.com/office/officeart/2005/8/layout/hProcess11#1"/>
    <dgm:cxn modelId="{16F2D798-4098-4B77-97A6-FBD565101315}" type="presParOf" srcId="{461D7DA9-ED41-49B3-BFA2-B02BB28F34C0}" destId="{CEAFE5AC-6015-423B-9193-713A4037AE8F}" srcOrd="4" destOrd="0" presId="urn:microsoft.com/office/officeart/2005/8/layout/hProcess11#1"/>
    <dgm:cxn modelId="{F23114A9-4A5B-498C-AB08-6A9D084C6A99}" type="presParOf" srcId="{CEAFE5AC-6015-423B-9193-713A4037AE8F}" destId="{2CBADFB3-1FC3-44B4-8055-C810AE285D1E}" srcOrd="0" destOrd="0" presId="urn:microsoft.com/office/officeart/2005/8/layout/hProcess11#1"/>
    <dgm:cxn modelId="{9FC900DD-D153-4C42-8C28-18A16F072905}" type="presParOf" srcId="{CEAFE5AC-6015-423B-9193-713A4037AE8F}" destId="{5B2B70A3-58AB-4083-8DA1-518E1EF99E4D}" srcOrd="1" destOrd="0" presId="urn:microsoft.com/office/officeart/2005/8/layout/hProcess11#1"/>
    <dgm:cxn modelId="{C86E38B2-1911-4EEF-AEE0-3D4B48789532}" type="presParOf" srcId="{CEAFE5AC-6015-423B-9193-713A4037AE8F}" destId="{13C812A7-B94C-454E-A539-9C1C268A3EEE}" srcOrd="2" destOrd="0" presId="urn:microsoft.com/office/officeart/2005/8/layout/hProcess11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6071F-4AED-4644-9A6D-4874F903A5A3}">
      <dsp:nvSpPr>
        <dsp:cNvPr id="0" name=""/>
        <dsp:cNvSpPr/>
      </dsp:nvSpPr>
      <dsp:spPr>
        <a:xfrm>
          <a:off x="2523743" y="0"/>
          <a:ext cx="2839212" cy="10878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noProof="0" smtClean="0"/>
            <a:t>Čím je společnost výjimečná</a:t>
          </a:r>
          <a:endParaRPr lang="cs-CZ" sz="2000" kern="1200" noProof="0"/>
        </a:p>
      </dsp:txBody>
      <dsp:txXfrm>
        <a:off x="2576847" y="53104"/>
        <a:ext cx="2733004" cy="981626"/>
      </dsp:txXfrm>
    </dsp:sp>
    <dsp:sp modelId="{7ED3907A-E3F6-40CC-A958-30533DA7EE04}">
      <dsp:nvSpPr>
        <dsp:cNvPr id="0" name=""/>
        <dsp:cNvSpPr/>
      </dsp:nvSpPr>
      <dsp:spPr>
        <a:xfrm>
          <a:off x="2523743" y="1087834"/>
          <a:ext cx="2839212" cy="10878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noProof="0" smtClean="0"/>
            <a:t>Díky čemu je společnost úspěšná</a:t>
          </a:r>
          <a:endParaRPr lang="cs-CZ" sz="2000" kern="1200" noProof="0"/>
        </a:p>
      </dsp:txBody>
      <dsp:txXfrm>
        <a:off x="2576847" y="1140938"/>
        <a:ext cx="2733004" cy="981626"/>
      </dsp:txXfrm>
    </dsp:sp>
    <dsp:sp modelId="{60078739-DDD5-4C47-842D-F494B9F53590}">
      <dsp:nvSpPr>
        <dsp:cNvPr id="0" name=""/>
        <dsp:cNvSpPr/>
      </dsp:nvSpPr>
      <dsp:spPr>
        <a:xfrm>
          <a:off x="2523743" y="2175669"/>
          <a:ext cx="2839212" cy="10878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noProof="0" smtClean="0"/>
            <a:t>Společná vize</a:t>
          </a:r>
          <a:endParaRPr lang="cs-CZ" sz="2000" kern="1200" noProof="0"/>
        </a:p>
      </dsp:txBody>
      <dsp:txXfrm>
        <a:off x="2576847" y="2228773"/>
        <a:ext cx="2733004" cy="981626"/>
      </dsp:txXfrm>
    </dsp:sp>
    <dsp:sp modelId="{0C10E643-CAD7-41EE-812D-5BF935C5E6B9}">
      <dsp:nvSpPr>
        <dsp:cNvPr id="0" name=""/>
        <dsp:cNvSpPr/>
      </dsp:nvSpPr>
      <dsp:spPr>
        <a:xfrm>
          <a:off x="2523743" y="3263503"/>
          <a:ext cx="2839212" cy="10878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noProof="0" smtClean="0"/>
            <a:t>Kontrola klíčových závazků minulého roku</a:t>
          </a:r>
          <a:endParaRPr lang="cs-CZ" sz="2000" kern="1200" noProof="0"/>
        </a:p>
      </dsp:txBody>
      <dsp:txXfrm>
        <a:off x="2576847" y="3316607"/>
        <a:ext cx="2733004" cy="9816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CC1F81-5504-446C-BF06-649C58E887C0}">
      <dsp:nvSpPr>
        <dsp:cNvPr id="0" name=""/>
        <dsp:cNvSpPr/>
      </dsp:nvSpPr>
      <dsp:spPr>
        <a:xfrm>
          <a:off x="3705543" y="1133848"/>
          <a:ext cx="237806" cy="1041820"/>
        </a:xfrm>
        <a:custGeom>
          <a:avLst/>
          <a:gdLst/>
          <a:ahLst/>
          <a:cxnLst/>
          <a:rect l="0" t="0" r="0" b="0"/>
          <a:pathLst>
            <a:path>
              <a:moveTo>
                <a:pt x="237806" y="0"/>
              </a:moveTo>
              <a:lnTo>
                <a:pt x="237806" y="1041820"/>
              </a:lnTo>
              <a:lnTo>
                <a:pt x="0" y="104182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97056E-1570-4058-975C-54D1E5AD6B5E}">
      <dsp:nvSpPr>
        <dsp:cNvPr id="0" name=""/>
        <dsp:cNvSpPr/>
      </dsp:nvSpPr>
      <dsp:spPr>
        <a:xfrm>
          <a:off x="3943350" y="1133848"/>
          <a:ext cx="2740440" cy="2083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5833"/>
              </a:lnTo>
              <a:lnTo>
                <a:pt x="2740440" y="1845833"/>
              </a:lnTo>
              <a:lnTo>
                <a:pt x="2740440" y="208364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BE3527-F132-4F9B-B5D9-B5D386957AD1}">
      <dsp:nvSpPr>
        <dsp:cNvPr id="0" name=""/>
        <dsp:cNvSpPr/>
      </dsp:nvSpPr>
      <dsp:spPr>
        <a:xfrm>
          <a:off x="3897630" y="1133848"/>
          <a:ext cx="91440" cy="20836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364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AB48E2-672C-48B0-BC77-53D1FFDD9B50}">
      <dsp:nvSpPr>
        <dsp:cNvPr id="0" name=""/>
        <dsp:cNvSpPr/>
      </dsp:nvSpPr>
      <dsp:spPr>
        <a:xfrm>
          <a:off x="1202909" y="1133848"/>
          <a:ext cx="2740440" cy="2083640"/>
        </a:xfrm>
        <a:custGeom>
          <a:avLst/>
          <a:gdLst/>
          <a:ahLst/>
          <a:cxnLst/>
          <a:rect l="0" t="0" r="0" b="0"/>
          <a:pathLst>
            <a:path>
              <a:moveTo>
                <a:pt x="2740440" y="0"/>
              </a:moveTo>
              <a:lnTo>
                <a:pt x="2740440" y="1845833"/>
              </a:lnTo>
              <a:lnTo>
                <a:pt x="0" y="1845833"/>
              </a:lnTo>
              <a:lnTo>
                <a:pt x="0" y="208364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9ADD85-D699-442B-92EE-3D195074A99E}">
      <dsp:nvSpPr>
        <dsp:cNvPr id="0" name=""/>
        <dsp:cNvSpPr/>
      </dsp:nvSpPr>
      <dsp:spPr>
        <a:xfrm>
          <a:off x="2810936" y="1435"/>
          <a:ext cx="2264826" cy="11324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noProof="0" smtClean="0"/>
            <a:t>Jméno a funkce</a:t>
          </a:r>
          <a:endParaRPr lang="cs-CZ" sz="2600" kern="1200" noProof="0"/>
        </a:p>
      </dsp:txBody>
      <dsp:txXfrm>
        <a:off x="2810936" y="1435"/>
        <a:ext cx="2264826" cy="1132413"/>
      </dsp:txXfrm>
    </dsp:sp>
    <dsp:sp modelId="{5967E560-8122-4410-B52D-741A1906BEB7}">
      <dsp:nvSpPr>
        <dsp:cNvPr id="0" name=""/>
        <dsp:cNvSpPr/>
      </dsp:nvSpPr>
      <dsp:spPr>
        <a:xfrm>
          <a:off x="70496" y="3217489"/>
          <a:ext cx="2264826" cy="11324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noProof="0" smtClean="0"/>
            <a:t>Jméno a funkce</a:t>
          </a:r>
          <a:endParaRPr lang="cs-CZ" sz="2600" kern="1200" noProof="0"/>
        </a:p>
      </dsp:txBody>
      <dsp:txXfrm>
        <a:off x="70496" y="3217489"/>
        <a:ext cx="2264826" cy="1132413"/>
      </dsp:txXfrm>
    </dsp:sp>
    <dsp:sp modelId="{C79EDFE6-04D3-4B66-B791-CE59302F7C80}">
      <dsp:nvSpPr>
        <dsp:cNvPr id="0" name=""/>
        <dsp:cNvSpPr/>
      </dsp:nvSpPr>
      <dsp:spPr>
        <a:xfrm>
          <a:off x="2810936" y="3217489"/>
          <a:ext cx="2264826" cy="11324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noProof="0" smtClean="0"/>
            <a:t>Jméno a funkce</a:t>
          </a:r>
          <a:endParaRPr lang="cs-CZ" sz="2600" kern="1200" noProof="0"/>
        </a:p>
      </dsp:txBody>
      <dsp:txXfrm>
        <a:off x="2810936" y="3217489"/>
        <a:ext cx="2264826" cy="1132413"/>
      </dsp:txXfrm>
    </dsp:sp>
    <dsp:sp modelId="{D85A4EF0-5EFC-4C3E-9AC2-D689202538A4}">
      <dsp:nvSpPr>
        <dsp:cNvPr id="0" name=""/>
        <dsp:cNvSpPr/>
      </dsp:nvSpPr>
      <dsp:spPr>
        <a:xfrm>
          <a:off x="5551377" y="3217489"/>
          <a:ext cx="2264826" cy="11324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noProof="0" smtClean="0"/>
            <a:t>Jméno a funkce</a:t>
          </a:r>
          <a:endParaRPr lang="cs-CZ" sz="2600" kern="1200" noProof="0"/>
        </a:p>
      </dsp:txBody>
      <dsp:txXfrm>
        <a:off x="5551377" y="3217489"/>
        <a:ext cx="2264826" cy="1132413"/>
      </dsp:txXfrm>
    </dsp:sp>
    <dsp:sp modelId="{85F7DD82-BAD9-412C-93BD-0C84F442D7EC}">
      <dsp:nvSpPr>
        <dsp:cNvPr id="0" name=""/>
        <dsp:cNvSpPr/>
      </dsp:nvSpPr>
      <dsp:spPr>
        <a:xfrm>
          <a:off x="1440716" y="1609462"/>
          <a:ext cx="2264826" cy="11324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noProof="0" smtClean="0"/>
            <a:t>Jméno a funkce</a:t>
          </a:r>
          <a:endParaRPr lang="cs-CZ" sz="2600" kern="1200" noProof="0"/>
        </a:p>
      </dsp:txBody>
      <dsp:txXfrm>
        <a:off x="1440716" y="1609462"/>
        <a:ext cx="2264826" cy="11324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A8476-59C4-49D4-993F-DEE26F30D572}">
      <dsp:nvSpPr>
        <dsp:cNvPr id="0" name=""/>
        <dsp:cNvSpPr/>
      </dsp:nvSpPr>
      <dsp:spPr>
        <a:xfrm>
          <a:off x="591502" y="0"/>
          <a:ext cx="6703695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CDFE8BB-2B2D-4CA5-89B6-7E9CD58B9701}">
      <dsp:nvSpPr>
        <dsp:cNvPr id="0" name=""/>
        <dsp:cNvSpPr/>
      </dsp:nvSpPr>
      <dsp:spPr>
        <a:xfrm>
          <a:off x="2111" y="1305401"/>
          <a:ext cx="2510552" cy="17405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noProof="0" smtClean="0"/>
            <a:t>Finance</a:t>
          </a:r>
          <a:endParaRPr lang="cs-CZ" sz="3100" kern="1200" noProof="0"/>
        </a:p>
      </dsp:txBody>
      <dsp:txXfrm>
        <a:off x="87077" y="1390367"/>
        <a:ext cx="2340620" cy="1570603"/>
      </dsp:txXfrm>
    </dsp:sp>
    <dsp:sp modelId="{365773BE-B32A-4073-B1EF-AE2F559D7CEF}">
      <dsp:nvSpPr>
        <dsp:cNvPr id="0" name=""/>
        <dsp:cNvSpPr/>
      </dsp:nvSpPr>
      <dsp:spPr>
        <a:xfrm>
          <a:off x="2688073" y="1305401"/>
          <a:ext cx="2510552" cy="17405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noProof="0" smtClean="0"/>
            <a:t>Konkurence</a:t>
          </a:r>
          <a:endParaRPr lang="cs-CZ" sz="3100" kern="1200" noProof="0"/>
        </a:p>
      </dsp:txBody>
      <dsp:txXfrm>
        <a:off x="2773039" y="1390367"/>
        <a:ext cx="2340620" cy="1570603"/>
      </dsp:txXfrm>
    </dsp:sp>
    <dsp:sp modelId="{8E784A6E-A8F8-4CFB-8DE3-6B14C0BD8BF3}">
      <dsp:nvSpPr>
        <dsp:cNvPr id="0" name=""/>
        <dsp:cNvSpPr/>
      </dsp:nvSpPr>
      <dsp:spPr>
        <a:xfrm>
          <a:off x="5374035" y="1305401"/>
          <a:ext cx="2510552" cy="17405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noProof="0" smtClean="0"/>
            <a:t>Průběh</a:t>
          </a:r>
          <a:endParaRPr lang="cs-CZ" sz="3100" kern="1200" noProof="0"/>
        </a:p>
      </dsp:txBody>
      <dsp:txXfrm>
        <a:off x="5459001" y="1390367"/>
        <a:ext cx="2340620" cy="1570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C71CC-72C7-44C0-82A5-7F16F1408346}">
      <dsp:nvSpPr>
        <dsp:cNvPr id="0" name=""/>
        <dsp:cNvSpPr/>
      </dsp:nvSpPr>
      <dsp:spPr>
        <a:xfrm>
          <a:off x="3247294" y="1518"/>
          <a:ext cx="1392110" cy="13921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noProof="0" smtClean="0"/>
            <a:t>Prognóza a skutečnost</a:t>
          </a:r>
          <a:endParaRPr lang="cs-CZ" sz="1600" kern="1200" noProof="0"/>
        </a:p>
      </dsp:txBody>
      <dsp:txXfrm>
        <a:off x="3451164" y="205388"/>
        <a:ext cx="984370" cy="984370"/>
      </dsp:txXfrm>
    </dsp:sp>
    <dsp:sp modelId="{6939AD4B-5A80-4282-A0D1-7E5D3AA7AEE3}">
      <dsp:nvSpPr>
        <dsp:cNvPr id="0" name=""/>
        <dsp:cNvSpPr/>
      </dsp:nvSpPr>
      <dsp:spPr>
        <a:xfrm rot="2700000">
          <a:off x="4489960" y="1194296"/>
          <a:ext cx="370063" cy="4698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 noProof="0"/>
        </a:p>
      </dsp:txBody>
      <dsp:txXfrm>
        <a:off x="4506218" y="1249012"/>
        <a:ext cx="259044" cy="281903"/>
      </dsp:txXfrm>
    </dsp:sp>
    <dsp:sp modelId="{3566ACE6-7A01-420D-95E6-3E45C7AF0334}">
      <dsp:nvSpPr>
        <dsp:cNvPr id="0" name=""/>
        <dsp:cNvSpPr/>
      </dsp:nvSpPr>
      <dsp:spPr>
        <a:xfrm>
          <a:off x="4725390" y="1479613"/>
          <a:ext cx="1392110" cy="13921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noProof="0" smtClean="0"/>
            <a:t>Hrubý zisk</a:t>
          </a:r>
          <a:endParaRPr lang="cs-CZ" sz="1600" kern="1200" noProof="0"/>
        </a:p>
      </dsp:txBody>
      <dsp:txXfrm>
        <a:off x="4929260" y="1683483"/>
        <a:ext cx="984370" cy="984370"/>
      </dsp:txXfrm>
    </dsp:sp>
    <dsp:sp modelId="{E867753C-5214-47EF-8AB1-474C929925F1}">
      <dsp:nvSpPr>
        <dsp:cNvPr id="0" name=""/>
        <dsp:cNvSpPr/>
      </dsp:nvSpPr>
      <dsp:spPr>
        <a:xfrm rot="8100000">
          <a:off x="4504772" y="2672392"/>
          <a:ext cx="370063" cy="4698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 noProof="0"/>
        </a:p>
      </dsp:txBody>
      <dsp:txXfrm rot="10800000">
        <a:off x="4599533" y="2727108"/>
        <a:ext cx="259044" cy="281903"/>
      </dsp:txXfrm>
    </dsp:sp>
    <dsp:sp modelId="{657AB1E5-6D58-4BE7-ADEE-9DC05EC0DE29}">
      <dsp:nvSpPr>
        <dsp:cNvPr id="0" name=""/>
        <dsp:cNvSpPr/>
      </dsp:nvSpPr>
      <dsp:spPr>
        <a:xfrm>
          <a:off x="3247294" y="2957709"/>
          <a:ext cx="1392110" cy="13921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noProof="0" smtClean="0"/>
            <a:t>Důležité trendy</a:t>
          </a:r>
          <a:endParaRPr lang="cs-CZ" sz="1600" kern="1200" noProof="0"/>
        </a:p>
      </dsp:txBody>
      <dsp:txXfrm>
        <a:off x="3451164" y="3161579"/>
        <a:ext cx="984370" cy="984370"/>
      </dsp:txXfrm>
    </dsp:sp>
    <dsp:sp modelId="{12CD9419-002F-48AC-AB80-4AE4FB24BFCF}">
      <dsp:nvSpPr>
        <dsp:cNvPr id="0" name=""/>
        <dsp:cNvSpPr/>
      </dsp:nvSpPr>
      <dsp:spPr>
        <a:xfrm rot="13500000">
          <a:off x="3026676" y="2687203"/>
          <a:ext cx="370063" cy="4698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 noProof="0"/>
        </a:p>
      </dsp:txBody>
      <dsp:txXfrm rot="10800000">
        <a:off x="3121437" y="2820421"/>
        <a:ext cx="259044" cy="281903"/>
      </dsp:txXfrm>
    </dsp:sp>
    <dsp:sp modelId="{1E193B94-9E28-4CE5-88CD-67EE3AAE98F1}">
      <dsp:nvSpPr>
        <dsp:cNvPr id="0" name=""/>
        <dsp:cNvSpPr/>
      </dsp:nvSpPr>
      <dsp:spPr>
        <a:xfrm>
          <a:off x="1769199" y="1479613"/>
          <a:ext cx="1392110" cy="13921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noProof="0" dirty="0" smtClean="0"/>
            <a:t>Porovnání společnosti se zbytkem trhu</a:t>
          </a:r>
          <a:endParaRPr lang="cs-CZ" sz="1600" kern="1200" noProof="0" dirty="0"/>
        </a:p>
      </dsp:txBody>
      <dsp:txXfrm>
        <a:off x="1973069" y="1683483"/>
        <a:ext cx="984370" cy="984370"/>
      </dsp:txXfrm>
    </dsp:sp>
    <dsp:sp modelId="{E17198D5-97E7-49FE-B559-1C3C6E6B2759}">
      <dsp:nvSpPr>
        <dsp:cNvPr id="0" name=""/>
        <dsp:cNvSpPr/>
      </dsp:nvSpPr>
      <dsp:spPr>
        <a:xfrm rot="18900000">
          <a:off x="3011864" y="1209108"/>
          <a:ext cx="370063" cy="4698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 noProof="0"/>
        </a:p>
      </dsp:txBody>
      <dsp:txXfrm>
        <a:off x="3028122" y="1342326"/>
        <a:ext cx="259044" cy="2819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A027C1-FECF-42DD-B24A-A7D620F44FEA}">
      <dsp:nvSpPr>
        <dsp:cNvPr id="0" name=""/>
        <dsp:cNvSpPr/>
      </dsp:nvSpPr>
      <dsp:spPr>
        <a:xfrm>
          <a:off x="962" y="1237005"/>
          <a:ext cx="1877327" cy="18773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8609" tIns="0" rIns="48609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noProof="0" smtClean="0"/>
            <a:t>Výzkum a vývoj</a:t>
          </a:r>
          <a:endParaRPr lang="cs-CZ" sz="1900" kern="1200" noProof="0"/>
        </a:p>
      </dsp:txBody>
      <dsp:txXfrm>
        <a:off x="275890" y="1511933"/>
        <a:ext cx="1327471" cy="1327471"/>
      </dsp:txXfrm>
    </dsp:sp>
    <dsp:sp modelId="{3B9A7EAE-0BF0-4C89-8217-F41401C10824}">
      <dsp:nvSpPr>
        <dsp:cNvPr id="0" name=""/>
        <dsp:cNvSpPr/>
      </dsp:nvSpPr>
      <dsp:spPr>
        <a:xfrm>
          <a:off x="1502824" y="1237005"/>
          <a:ext cx="1877327" cy="18773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8609" tIns="0" rIns="48609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noProof="0" smtClean="0"/>
            <a:t>Prodej a marketing</a:t>
          </a:r>
          <a:endParaRPr lang="cs-CZ" sz="1900" kern="1200" noProof="0"/>
        </a:p>
      </dsp:txBody>
      <dsp:txXfrm>
        <a:off x="1777752" y="1511933"/>
        <a:ext cx="1327471" cy="1327471"/>
      </dsp:txXfrm>
    </dsp:sp>
    <dsp:sp modelId="{DDC8CC87-3045-4C66-B951-7975006F0869}">
      <dsp:nvSpPr>
        <dsp:cNvPr id="0" name=""/>
        <dsp:cNvSpPr/>
      </dsp:nvSpPr>
      <dsp:spPr>
        <a:xfrm>
          <a:off x="3004686" y="1237005"/>
          <a:ext cx="1877327" cy="18773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8609" tIns="0" rIns="48609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noProof="0" smtClean="0"/>
            <a:t>Obecné informace a správa</a:t>
          </a:r>
          <a:endParaRPr lang="cs-CZ" sz="1900" kern="1200" noProof="0"/>
        </a:p>
      </dsp:txBody>
      <dsp:txXfrm>
        <a:off x="3279614" y="1511933"/>
        <a:ext cx="1327471" cy="1327471"/>
      </dsp:txXfrm>
    </dsp:sp>
    <dsp:sp modelId="{EF31F4E3-9D82-46B9-9778-DB13162D19BD}">
      <dsp:nvSpPr>
        <dsp:cNvPr id="0" name=""/>
        <dsp:cNvSpPr/>
      </dsp:nvSpPr>
      <dsp:spPr>
        <a:xfrm>
          <a:off x="4506548" y="1237005"/>
          <a:ext cx="1877327" cy="18773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8609" tIns="0" rIns="48609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noProof="0" smtClean="0"/>
            <a:t>Oblasti zlepšení</a:t>
          </a:r>
          <a:endParaRPr lang="cs-CZ" sz="1900" kern="1200" noProof="0"/>
        </a:p>
      </dsp:txBody>
      <dsp:txXfrm>
        <a:off x="4781476" y="1511933"/>
        <a:ext cx="1327471" cy="1327471"/>
      </dsp:txXfrm>
    </dsp:sp>
    <dsp:sp modelId="{1DABC375-1560-4D39-857E-C733FD6AAE46}">
      <dsp:nvSpPr>
        <dsp:cNvPr id="0" name=""/>
        <dsp:cNvSpPr/>
      </dsp:nvSpPr>
      <dsp:spPr>
        <a:xfrm>
          <a:off x="6008409" y="1237005"/>
          <a:ext cx="1877327" cy="18773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8654" tIns="0" rIns="58654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noProof="0" dirty="0" smtClean="0"/>
            <a:t>Oblasti vyžadující pozornost nebo obezřetnost</a:t>
          </a:r>
          <a:endParaRPr lang="cs-CZ" sz="1900" kern="1200" noProof="0" dirty="0"/>
        </a:p>
      </dsp:txBody>
      <dsp:txXfrm>
        <a:off x="6283337" y="1511933"/>
        <a:ext cx="1327471" cy="13274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5657E0-A9F2-41B1-A0DE-BE93794B593E}">
      <dsp:nvSpPr>
        <dsp:cNvPr id="0" name=""/>
        <dsp:cNvSpPr/>
      </dsp:nvSpPr>
      <dsp:spPr>
        <a:xfrm>
          <a:off x="0" y="1305401"/>
          <a:ext cx="7886700" cy="174053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9B2C419-0608-4288-9260-FC627CE7CEAE}">
      <dsp:nvSpPr>
        <dsp:cNvPr id="0" name=""/>
        <dsp:cNvSpPr/>
      </dsp:nvSpPr>
      <dsp:spPr>
        <a:xfrm>
          <a:off x="3465" y="0"/>
          <a:ext cx="2287451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220472" numCol="1" spcCol="1270" anchor="b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noProof="0" smtClean="0"/>
            <a:t>Strategické akce</a:t>
          </a:r>
          <a:endParaRPr lang="cs-CZ" sz="3100" kern="1200" noProof="0"/>
        </a:p>
      </dsp:txBody>
      <dsp:txXfrm>
        <a:off x="3465" y="0"/>
        <a:ext cx="2287451" cy="1740535"/>
      </dsp:txXfrm>
    </dsp:sp>
    <dsp:sp modelId="{3AAB0AFC-20D5-40C5-A2C0-512D262F5D78}">
      <dsp:nvSpPr>
        <dsp:cNvPr id="0" name=""/>
        <dsp:cNvSpPr/>
      </dsp:nvSpPr>
      <dsp:spPr>
        <a:xfrm>
          <a:off x="929624" y="1958102"/>
          <a:ext cx="435133" cy="43513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6E7AEE-928A-45A2-96F0-426B7B41D95B}">
      <dsp:nvSpPr>
        <dsp:cNvPr id="0" name=""/>
        <dsp:cNvSpPr/>
      </dsp:nvSpPr>
      <dsp:spPr>
        <a:xfrm>
          <a:off x="2405289" y="2610802"/>
          <a:ext cx="2287451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220472" numCol="1" spcCol="1270" anchor="t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noProof="0" smtClean="0"/>
            <a:t>Finanční plány</a:t>
          </a:r>
          <a:endParaRPr lang="cs-CZ" sz="3100" kern="1200" noProof="0"/>
        </a:p>
      </dsp:txBody>
      <dsp:txXfrm>
        <a:off x="2405289" y="2610802"/>
        <a:ext cx="2287451" cy="1740535"/>
      </dsp:txXfrm>
    </dsp:sp>
    <dsp:sp modelId="{C947F11B-B88D-4E10-97DC-72D1FD9D411A}">
      <dsp:nvSpPr>
        <dsp:cNvPr id="0" name=""/>
        <dsp:cNvSpPr/>
      </dsp:nvSpPr>
      <dsp:spPr>
        <a:xfrm>
          <a:off x="3331448" y="1958102"/>
          <a:ext cx="435133" cy="43513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BADFB3-1FC3-44B4-8055-C810AE285D1E}">
      <dsp:nvSpPr>
        <dsp:cNvPr id="0" name=""/>
        <dsp:cNvSpPr/>
      </dsp:nvSpPr>
      <dsp:spPr>
        <a:xfrm>
          <a:off x="4807113" y="0"/>
          <a:ext cx="2287451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220472" numCol="1" spcCol="1270" anchor="b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noProof="0" smtClean="0"/>
            <a:t>Další klíčové aktivity</a:t>
          </a:r>
          <a:endParaRPr lang="cs-CZ" sz="3100" kern="1200" noProof="0"/>
        </a:p>
      </dsp:txBody>
      <dsp:txXfrm>
        <a:off x="4807113" y="0"/>
        <a:ext cx="2287451" cy="1740535"/>
      </dsp:txXfrm>
    </dsp:sp>
    <dsp:sp modelId="{5B2B70A3-58AB-4083-8DA1-518E1EF99E4D}">
      <dsp:nvSpPr>
        <dsp:cNvPr id="0" name=""/>
        <dsp:cNvSpPr/>
      </dsp:nvSpPr>
      <dsp:spPr>
        <a:xfrm>
          <a:off x="5733271" y="1958102"/>
          <a:ext cx="435133" cy="43513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#1" minVer="12.0">
  <dgm:title val=""/>
  <dgm:desc val=""/>
  <dgm:catLst>
    <dgm:cat type="list" pri="14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h" for="ch" forName="linNode" refType="h"/>
      <dgm:constr type="w" for="ch" forName="linNode" refType="w"/>
      <dgm:constr type="primFontSz" for="des" forName="parentText" op="equ" val="100"/>
      <dgm:constr type="primFontSz" for="des" forName="descendantText" op="equ" val="100"/>
      <dgm:constr type="primFontSz" for="des" forName="descendantText" refType="primFontSz" refFor="des" refForName="parentText" op="lte"/>
    </dgm:constr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/>
          <dgm:ruleLst>
            <dgm:rule type="primFontSz" val="2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lMarg" refType="primFontSz" fact="0.56"/>
                <dgm:constr type="rMarg" refType="primFontSz" fact="0.56"/>
              </dgm:constrLst>
              <dgm:ruleLst>
                <dgm:rule type="primFontSz" val="2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#3" minVer="12.0">
  <dgm:title val=""/>
  <dgm:desc val=""/>
  <dgm:catLst>
    <dgm:cat type="hierarchy" pri="1000"/>
    <dgm:cat type="convert" pri="6000"/>
  </dgm:catLst>
  <dgm:sampData>
    <dgm:dataModel>
      <dgm:ptLst>
        <dgm:pt modelId="0" type="doc">
          <dgm:prSet phldr="1"/>
        </dgm:pt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>
              <dgm:rule type="w" val="INF" fact="NaN" max="NaN"/>
            </dgm:ruleLst>
            <dgm:layoutNode name="rootText1" styleLbl="node1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100"/>
              </dgm:constrLst>
              <dgm:ruleLst>
                <dgm:rule type="primFontSz" val="2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constrLst>
                      <dgm:constr type="alignOff" val="0.65"/>
                    </dgm:constrLst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>
                    <dgm:rule type="w" val="INF" fact="NaN" max="NaN"/>
                  </dgm:ruleLst>
                  <dgm:layoutNode name="rootText" styleLbl="node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100"/>
                    </dgm:constrLst>
                    <dgm:ruleLst>
                      <dgm:rule type="primFontSz" val="2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 styleLbl="asst0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alg type="hierChild">
              <dgm:param type="chAlign" val="l"/>
              <dgm:param type="linDir" val="fromL"/>
              <dgm:param type="secChAlign" val="t"/>
              <dgm:param type="sec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07" axis="precedSib" ptType="parTrans" st="-1" cnt="1">
                <dgm:layoutNode name="Name108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9">
                  <dgm:if name="Name110" func="var" arg="hierBranch" op="equ" val="l">
                    <dgm:alg type="hierRoot">
                      <dgm:param type="hierAlign" val="tR"/>
                    </dgm:alg>
                    <dgm:constrLst>
                      <dgm:constr type="alignOff" val="0.65"/>
                    </dgm:constrLst>
                  </dgm:if>
                  <dgm:if name="Name111" func="var" arg="hierBranch" op="equ" val="r">
                    <dgm:alg type="hierRoot">
                      <dgm:param type="hierAlign" val="tL"/>
                    </dgm:alg>
                    <dgm:constrLst>
                      <dgm:constr type="alignOff" val="0.65"/>
                    </dgm:constrLst>
                  </dgm:if>
                  <dgm:if name="Name112" func="var" arg="hierBranch" op="equ" val="hang">
                    <dgm:alg type="hierRoot"/>
                    <dgm:constrLst>
                      <dgm:constr type="alignOff" val="0.65"/>
                    </dgm:constrLst>
                  </dgm:if>
                  <dgm:if name="Name113" func="var" arg="hierBranch" op="equ" val="std">
                    <dgm:alg type="hierRoot"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4" func="var" arg="hierBranch" op="equ" val="init">
                    <dgm:choose name="Name115">
                      <dgm:if name="Name116" axis="des" func="maxDepth" op="lte" val="1">
                        <dgm:alg type="hierRoot">
                          <dgm:param type="hierAlign" val="tL"/>
                        </dgm:alg>
                        <dgm:constrLst>
                          <dgm:constr type="alignOff" val="0.65"/>
                        </dgm:constrLst>
                      </dgm:if>
                      <dgm:else name="Name117">
                        <dgm:alg type="hierRoot"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8"/>
                </dgm:choose>
                <dgm:shape xmlns:r="http://schemas.openxmlformats.org/officeDocument/2006/relationships" r:blip="">
                  <dgm:adjLst/>
                </dgm:shape>
                <dgm:presOf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9">
                    <dgm:if name="Name120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1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2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3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>
                    <dgm:rule type="w" val="INF" fact="NaN" max="NaN"/>
                  </dgm:ruleLst>
                  <dgm:layoutNode name="rootText3" styleLbl="asst0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100"/>
                    </dgm:constrLst>
                    <dgm:ruleLst>
                      <dgm:rule type="primFontSz" val="2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</dgm:layoutNode>
                </dgm:layoutNode>
                <dgm:layoutNode name="hierChild6">
                  <dgm:choose name="Name124">
                    <dgm:if name="Name125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6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7" func="var" arg="hierBranch" op="equ" val="hang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37" ref="rep2a"/>
                </dgm:layoutNode>
                <dgm:layoutNode name="hierChild7">
                  <dgm:alg type="hierChild">
                    <dgm:param type="chAlign" val="l"/>
                    <dgm:param type="linDir" val="fromL"/>
                    <dgm:param type="secChAlign" val="t"/>
                    <dgm:param type="secLinDir" val="fromT"/>
                  </dgm:alg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38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#2" minVer="12.0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constrLst>
      <dgm:constr type="w" val="INF"/>
      <dgm:constr type="h" val="INF"/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presOf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100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</dgm:constrLst>
          <dgm:ruleLst>
            <dgm:rule type="w" val="NaN" fact="1" max="NaN"/>
            <dgm:rule type="primFontSz" val="2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#1" minVer="12.0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choose name="Name3">
          <dgm:if name="Name4" axis="ch" ptType="node" func="cnt" op="gt" val="2">
            <dgm:alg type="cycle">
              <dgm:param type="stAng" val="0"/>
              <dgm:param type="spanAng" val="360"/>
            </dgm:alg>
          </dgm:if>
          <dgm:else name="Name5">
            <dgm:alg type="cycle">
              <dgm:param type="stAng" val="-90"/>
              <dgm:param type="spanAng" val="360"/>
            </dgm:alg>
          </dgm:else>
        </dgm:choose>
      </dgm:if>
      <dgm:else name="Name6">
        <dgm:choose name="Name7">
          <dgm:if name="Name8" axis="ch" ptType="node" func="cnt" op="gt" val="2">
            <dgm:alg type="cycle">
              <dgm:param type="stAng" val="0"/>
              <dgm:param type="spanAng" val="-360"/>
            </dgm:alg>
          </dgm:if>
          <dgm:else name="Name9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constrLst>
      <dgm:constr type="diam" val="150"/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100"/>
      <dgm:constr type="primFontSz" for="des" forName="connectorText" op="equ" val="78"/>
      <dgm:constr type="primFontSz" for="des" forName="connectorText" refType="primFontSz" refFor="ch" refPtType="node" op="lte" fact="0.78"/>
    </dgm:constrLst>
    <dgm:ruleLst>
      <dgm:rule type="diam" val="INF" fact="NaN" max="NaN"/>
    </dgm:ruleLst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/>
          <dgm:constr type="rMarg"/>
          <dgm:constr type="tMarg"/>
          <dgm:constr type="bMarg"/>
        </dgm:constrLst>
        <dgm:ruleLst>
          <dgm:rule type="primFontSz" val="2" fact="NaN" max="NaN"/>
        </dgm:ruleLst>
      </dgm:layoutNode>
      <dgm:choose name="Name10">
        <dgm:if name="Name11" axis="par ch" ptType="doc node" func="cnt" op="gt" val="1">
          <dgm:forEach name="sibTransForEach" axis="followSib" ptType="sibTrans" hideLastTrans="0" cnt="1">
            <dgm:layoutNode name="sibTrans">
              <dgm:choose name="Name12">
                <dgm:if name="Name13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4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2" fact="NaN" max="NaN"/>
                </dgm:ruleLst>
              </dgm:layoutNode>
            </dgm:layoutNode>
          </dgm:forEach>
        </dgm:if>
        <dgm:else name="Name15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#1" minVer="12.0">
  <dgm:title val=""/>
  <dgm:desc val=""/>
  <dgm:catLst>
    <dgm:cat type="relationship" pri="2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presOf/>
    <dgm:shape xmlns:r="http://schemas.openxmlformats.org/officeDocument/2006/relationships" r:blip="">
      <dgm:adjLst/>
    </dgm:shape>
    <dgm:constrLst>
      <dgm:constr type="primFontSz" for="ch" ptType="node" op="equ" val="100"/>
      <dgm:constr type="lMarg" for="ch" ptType="node" refType="primFontSz" refFor="ch" refPtType="node" op="equ" fact="0.2"/>
      <dgm:constr type="rMarg" for="ch" ptType="node" refType="primFontSz" refFor="ch" refPtType="node" op="equ" fact="0.2"/>
      <dgm:constr type="w" for="ch" ptType="node" refType="w"/>
      <dgm:constr type="h" for="ch" ptType="node" refType="w" refFor="ch" refPtType="node"/>
      <dgm:constr type="w" for="ch" forName="space" refType="w" refFor="ch" refPtType="node" fact="-0.2"/>
    </dgm:constrLst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</dgm:alg>
        <dgm:presOf axis="desOrSelf" ptType="node"/>
        <dgm:shape xmlns:r="http://schemas.openxmlformats.org/officeDocument/2006/relationships" type="ellipse" r:blip="">
          <dgm:adjLst/>
        </dgm:shape>
        <dgm:constrLst>
          <dgm:constr type="tMarg"/>
          <dgm:constr type="bMarg"/>
        </dgm:constrLst>
        <dgm:ruleLst>
          <dgm:rule type="primFontSz" val="2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11#1" minVer="12.0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presOf/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 refType="w" fact="0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presOf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100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36" fact="NaN" max="NaN"/>
                  <dgm:rule type="primFontSz" val="2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36" fact="NaN" max="NaN"/>
                  <dgm:rule type="primFontSz" val="2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#1">
  <dgm:title val="Simple 3"/>
  <dgm:desc val="Simple 3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#2">
  <dgm:title val="Simple 4"/>
  <dgm:desc val="Simple 4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#3">
  <dgm:title val="Simple 4"/>
  <dgm:desc val="Simple 4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#4">
  <dgm:title val="Simple 4"/>
  <dgm:desc val="Simple 4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Simple 1"/>
  <dgm:desc val="Simple 1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#5">
  <dgm:title val="Simple 4"/>
  <dgm:desc val="Simple 4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80269-6BA9-4B9C-AB05-A5A31100F063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5AB0B-FA6A-4CBE-9B5C-B6A4A4793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189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08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834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368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93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47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915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259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51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6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13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42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323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53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5FEC-45AA-4D32-AD74-7682EE4A9FC6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A698-916F-4211-A019-BA094B08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6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5FEC-45AA-4D32-AD74-7682EE4A9FC6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A698-916F-4211-A019-BA094B08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461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5FEC-45AA-4D32-AD74-7682EE4A9FC6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A698-916F-4211-A019-BA094B08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69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5FEC-45AA-4D32-AD74-7682EE4A9FC6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A698-916F-4211-A019-BA094B08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8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5FEC-45AA-4D32-AD74-7682EE4A9FC6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A698-916F-4211-A019-BA094B08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767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5FEC-45AA-4D32-AD74-7682EE4A9FC6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A698-916F-4211-A019-BA094B08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162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5FEC-45AA-4D32-AD74-7682EE4A9FC6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A698-916F-4211-A019-BA094B08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342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5FEC-45AA-4D32-AD74-7682EE4A9FC6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A698-916F-4211-A019-BA094B08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92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5FEC-45AA-4D32-AD74-7682EE4A9FC6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A698-916F-4211-A019-BA094B08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74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5FEC-45AA-4D32-AD74-7682EE4A9FC6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A698-916F-4211-A019-BA094B08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15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5FEC-45AA-4D32-AD74-7682EE4A9FC6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BA698-916F-4211-A019-BA094B08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756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45FEC-45AA-4D32-AD74-7682EE4A9FC6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BA698-916F-4211-A019-BA094B087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9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Schůze společnosti</a:t>
            </a: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Název společnosti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75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Klíčové oblasti výdajů</a:t>
            </a:r>
            <a:endParaRPr lang="cs-CZ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8180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Počet zaměstnanců</a:t>
            </a: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Plány</a:t>
            </a:r>
          </a:p>
          <a:p>
            <a:r>
              <a:rPr lang="cs-CZ" smtClean="0"/>
              <a:t>Výsledky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71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Plány na příští období</a:t>
            </a:r>
            <a:endParaRPr lang="cs-CZ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991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Shrnutí</a:t>
            </a: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Shrnutí klíčových úspěchů a úkolů</a:t>
            </a:r>
          </a:p>
          <a:p>
            <a:r>
              <a:rPr lang="cs-CZ" smtClean="0"/>
              <a:t>Opětovné zdůraznění klíčových cílů</a:t>
            </a:r>
          </a:p>
          <a:p>
            <a:r>
              <a:rPr lang="cs-CZ" smtClean="0"/>
              <a:t>Poděkování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66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Program</a:t>
            </a: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Přehled hlavních cílů a klíčových faktorů úspěšnosti</a:t>
            </a:r>
          </a:p>
          <a:p>
            <a:r>
              <a:rPr lang="cs-CZ" smtClean="0"/>
              <a:t>Jak se nám dařilo?</a:t>
            </a:r>
          </a:p>
          <a:p>
            <a:r>
              <a:rPr lang="cs-CZ" smtClean="0"/>
              <a:t>Organizační přehled</a:t>
            </a:r>
          </a:p>
          <a:p>
            <a:r>
              <a:rPr lang="cs-CZ" smtClean="0"/>
              <a:t>Hlavní problémy stojící před společností</a:t>
            </a:r>
          </a:p>
          <a:p>
            <a:r>
              <a:rPr lang="cs-CZ" smtClean="0"/>
              <a:t>Přehled předchozích plánů</a:t>
            </a:r>
          </a:p>
          <a:p>
            <a:r>
              <a:rPr lang="cs-CZ" smtClean="0"/>
              <a:t>Skutečnost versus plány</a:t>
            </a:r>
          </a:p>
          <a:p>
            <a:r>
              <a:rPr lang="cs-CZ" smtClean="0"/>
              <a:t>Příjmy a zisky</a:t>
            </a:r>
          </a:p>
          <a:p>
            <a:r>
              <a:rPr lang="cs-CZ" smtClean="0"/>
              <a:t>Klíčové oblasti výdajů</a:t>
            </a:r>
          </a:p>
          <a:p>
            <a:r>
              <a:rPr lang="cs-CZ" smtClean="0"/>
              <a:t>Počet zaměstnanců</a:t>
            </a:r>
          </a:p>
          <a:p>
            <a:r>
              <a:rPr lang="cs-CZ" smtClean="0"/>
              <a:t>Plány na příští období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1240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Přehled hlavních cílů </a:t>
            </a:r>
            <a:br>
              <a:rPr lang="cs-CZ" smtClean="0"/>
            </a:br>
            <a:r>
              <a:rPr lang="cs-CZ" smtClean="0"/>
              <a:t>a klíčových faktorů úspěšnosti</a:t>
            </a:r>
            <a:endParaRPr lang="cs-CZ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3318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se nám dařilo?</a:t>
            </a: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Stručný přehled plnění plánovaných cílů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99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Organizační přehled</a:t>
            </a:r>
            <a:endParaRPr lang="cs-CZ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1450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Hlavní problémy stojící před společností</a:t>
            </a: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Uvedení důležitých problémů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91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Přehled předchozích plánů</a:t>
            </a:r>
            <a:endParaRPr lang="cs-CZ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917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Skutečnost versus plány</a:t>
            </a: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Shrnutí klíčových finančních výsledků</a:t>
            </a:r>
          </a:p>
          <a:p>
            <a:pPr lvl="1"/>
            <a:r>
              <a:rPr lang="cs-CZ" smtClean="0"/>
              <a:t>Příjmy</a:t>
            </a:r>
          </a:p>
          <a:p>
            <a:pPr lvl="1"/>
            <a:r>
              <a:rPr lang="cs-CZ" smtClean="0"/>
              <a:t>Zisky</a:t>
            </a:r>
          </a:p>
          <a:p>
            <a:pPr lvl="1"/>
            <a:r>
              <a:rPr lang="cs-CZ" smtClean="0"/>
              <a:t>Klíčové oblasti výdajů</a:t>
            </a:r>
          </a:p>
          <a:p>
            <a:pPr lvl="1"/>
            <a:r>
              <a:rPr lang="cs-CZ" smtClean="0"/>
              <a:t>Počet zaměstnanců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Příjmy a zisky</a:t>
            </a:r>
            <a:endParaRPr lang="cs-CZ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4060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190</Words>
  <Application>Microsoft Office PowerPoint</Application>
  <PresentationFormat>Předvádění na obrazovce (4:3)</PresentationFormat>
  <Paragraphs>73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Schůze společnosti</vt:lpstr>
      <vt:lpstr>Program</vt:lpstr>
      <vt:lpstr>Přehled hlavních cílů  a klíčových faktorů úspěšnosti</vt:lpstr>
      <vt:lpstr>Jak se nám dařilo?</vt:lpstr>
      <vt:lpstr>Organizační přehled</vt:lpstr>
      <vt:lpstr>Hlavní problémy stojící před společností</vt:lpstr>
      <vt:lpstr>Přehled předchozích plánů</vt:lpstr>
      <vt:lpstr>Skutečnost versus plány</vt:lpstr>
      <vt:lpstr>Příjmy a zisky</vt:lpstr>
      <vt:lpstr>Klíčové oblasti výdajů</vt:lpstr>
      <vt:lpstr>Počet zaměstnanců</vt:lpstr>
      <vt:lpstr>Plány na příští období</vt:lpstr>
      <vt:lpstr>Shrnutí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Schůze společnosti</dc:title>
  <dc:creator>Martin Komenda</dc:creator>
  <cp:lastModifiedBy>komenda</cp:lastModifiedBy>
  <cp:revision>3</cp:revision>
  <dcterms:created xsi:type="dcterms:W3CDTF">2013-10-14T05:44:11Z</dcterms:created>
  <dcterms:modified xsi:type="dcterms:W3CDTF">2013-10-14T05:49:31Z</dcterms:modified>
</cp:coreProperties>
</file>