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8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B93A71-CD73-4ED3-A3AB-8B5E5D41DA44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E412A9-7D03-4CDE-8886-6A7C206B4E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7ED0-FA77-48A8-861D-0C67320A1FB1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CC42-CF63-4F14-8936-9059C07378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EAEF8-78FD-479F-8415-9A40E083A848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4DF1-167F-4EDD-98B0-ADB02C357D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6493-318D-4BE0-86ED-5290BABA91AC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62BD-D3CD-44B4-9F1E-9232432146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ACB9E4-E811-43E0-95DC-E3CA14FEDDF5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40DF09-D25E-481C-A745-B21E3B92D0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BD9A1F-2D5D-4B9A-BF56-DA7BD1BD01F0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E48A05-AD3B-49EB-8B06-94B627004A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69D0BA-A683-4790-ACB1-9D6F29A23933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31C2F2-F33E-4643-ABF9-F117CA2291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0DF280-F7E5-4B99-8555-52279575DD38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72284-37B2-445B-9928-5C552FCBB4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201E-7E1C-4898-811E-EEB9E3E470DC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A89E-AB34-4130-AC3A-015B3AF5C4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EEB07F-F5F6-46FF-A26A-8FB0DF311D66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F50D41-64FD-4DD4-9A97-8BFF654C83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3FFA19B-2117-4E72-9C4A-0F5B172F8C78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A894A42-E5A0-479F-BD96-CE3D436D0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182F113-DD9F-46C0-B0C1-9A87DC4F88EC}" type="datetimeFigureOut">
              <a:rPr lang="cs-CZ"/>
              <a:pPr>
                <a:defRPr/>
              </a:pPr>
              <a:t>9.12.2013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B27ECA4-5DF7-496D-9480-EE91D6081B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Decursus</a:t>
            </a:r>
            <a:r>
              <a:rPr lang="cs-CZ" sz="2400" dirty="0" smtClean="0"/>
              <a:t> </a:t>
            </a:r>
            <a:r>
              <a:rPr lang="cs-CZ" sz="2400" dirty="0" err="1" smtClean="0"/>
              <a:t>morb</a:t>
            </a:r>
            <a:r>
              <a:rPr lang="cs-CZ" sz="2400" dirty="0" err="1" smtClean="0"/>
              <a:t>i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Unguentum</a:t>
            </a:r>
            <a:r>
              <a:rPr lang="cs-CZ" sz="2400" dirty="0" smtClean="0"/>
              <a:t> </a:t>
            </a:r>
            <a:r>
              <a:rPr lang="cs-CZ" sz="2400" dirty="0" err="1" smtClean="0"/>
              <a:t>contra</a:t>
            </a:r>
            <a:r>
              <a:rPr lang="cs-CZ" sz="2400" dirty="0" smtClean="0"/>
              <a:t> </a:t>
            </a:r>
            <a:r>
              <a:rPr lang="cs-CZ" sz="2400" dirty="0" err="1" smtClean="0"/>
              <a:t>scabi</a:t>
            </a:r>
            <a:r>
              <a:rPr lang="cs-CZ" sz="2400" dirty="0" err="1" smtClean="0"/>
              <a:t>em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Symptomata</a:t>
            </a:r>
            <a:r>
              <a:rPr lang="cs-CZ" sz="2400" dirty="0" smtClean="0"/>
              <a:t> </a:t>
            </a:r>
            <a:r>
              <a:rPr lang="cs-CZ" sz="2400" dirty="0" err="1" smtClean="0"/>
              <a:t>infarct</a:t>
            </a:r>
            <a:r>
              <a:rPr lang="cs-CZ" sz="2400" dirty="0" err="1" smtClean="0"/>
              <a:t>us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Vulnus</a:t>
            </a:r>
            <a:r>
              <a:rPr lang="cs-CZ" sz="2400" dirty="0" smtClean="0"/>
              <a:t> </a:t>
            </a:r>
            <a:r>
              <a:rPr lang="cs-CZ" sz="2400" dirty="0" smtClean="0"/>
              <a:t>punct</a:t>
            </a:r>
            <a:r>
              <a:rPr lang="cs-CZ" sz="2400" dirty="0" smtClean="0"/>
              <a:t>um</a:t>
            </a:r>
            <a:r>
              <a:rPr lang="cs-CZ" sz="2400" dirty="0" smtClean="0"/>
              <a:t> </a:t>
            </a:r>
            <a:r>
              <a:rPr lang="cs-CZ" sz="2400" dirty="0" err="1" smtClean="0"/>
              <a:t>faci</a:t>
            </a:r>
            <a:r>
              <a:rPr lang="cs-CZ" sz="2400" dirty="0" err="1" smtClean="0"/>
              <a:t>ei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Luxatio</a:t>
            </a:r>
            <a:r>
              <a:rPr lang="cs-CZ" sz="2400" dirty="0" smtClean="0"/>
              <a:t> </a:t>
            </a:r>
            <a:r>
              <a:rPr lang="cs-CZ" sz="2400" dirty="0" err="1" smtClean="0"/>
              <a:t>articulation</a:t>
            </a:r>
            <a:r>
              <a:rPr lang="cs-CZ" sz="2400" dirty="0" err="1" smtClean="0"/>
              <a:t>is</a:t>
            </a:r>
            <a:r>
              <a:rPr lang="cs-CZ" sz="2400" dirty="0" smtClean="0"/>
              <a:t> gen</a:t>
            </a:r>
            <a:r>
              <a:rPr lang="cs-CZ" sz="2400" dirty="0" smtClean="0"/>
              <a:t>us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/>
              <a:t>Situs</a:t>
            </a:r>
            <a:r>
              <a:rPr lang="cs-CZ" sz="2400" dirty="0"/>
              <a:t> </a:t>
            </a:r>
            <a:r>
              <a:rPr lang="cs-CZ" sz="2400" dirty="0" smtClean="0"/>
              <a:t>fet</a:t>
            </a:r>
            <a:r>
              <a:rPr lang="cs-CZ" sz="2400" dirty="0" smtClean="0"/>
              <a:t>us</a:t>
            </a:r>
            <a:r>
              <a:rPr lang="cs-CZ" sz="2400" dirty="0" smtClean="0"/>
              <a:t> </a:t>
            </a:r>
            <a:r>
              <a:rPr lang="cs-CZ" sz="2400" dirty="0" err="1" smtClean="0"/>
              <a:t>transvers</a:t>
            </a:r>
            <a:r>
              <a:rPr lang="cs-CZ" sz="2400" dirty="0" err="1" smtClean="0"/>
              <a:t>us</a:t>
            </a:r>
            <a:endParaRPr lang="cs-CZ" sz="24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Abscessus</a:t>
            </a:r>
            <a:r>
              <a:rPr lang="cs-CZ" sz="2400" dirty="0" smtClean="0"/>
              <a:t> </a:t>
            </a:r>
            <a:r>
              <a:rPr lang="cs-CZ" sz="2400" dirty="0" err="1" smtClean="0"/>
              <a:t>meatus</a:t>
            </a:r>
            <a:r>
              <a:rPr lang="cs-CZ" sz="2400" dirty="0" smtClean="0"/>
              <a:t> </a:t>
            </a:r>
            <a:r>
              <a:rPr lang="cs-CZ" sz="2400" dirty="0" err="1" smtClean="0"/>
              <a:t>acustic</a:t>
            </a:r>
            <a:r>
              <a:rPr lang="cs-CZ" sz="2400" dirty="0" err="1" smtClean="0"/>
              <a:t>i</a:t>
            </a:r>
            <a:r>
              <a:rPr lang="cs-CZ" sz="2400" dirty="0" smtClean="0"/>
              <a:t> </a:t>
            </a:r>
            <a:r>
              <a:rPr lang="cs-CZ" sz="2400" dirty="0" err="1" smtClean="0"/>
              <a:t>extern</a:t>
            </a:r>
            <a:r>
              <a:rPr lang="cs-CZ" sz="2400" dirty="0" err="1" smtClean="0"/>
              <a:t>i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Fractura</a:t>
            </a:r>
            <a:r>
              <a:rPr lang="cs-CZ" sz="2400" dirty="0" smtClean="0"/>
              <a:t> </a:t>
            </a:r>
            <a:r>
              <a:rPr lang="cs-CZ" sz="2400" dirty="0" err="1" smtClean="0"/>
              <a:t>apert</a:t>
            </a:r>
            <a:r>
              <a:rPr lang="cs-CZ" sz="2400" dirty="0" err="1" smtClean="0"/>
              <a:t>a</a:t>
            </a:r>
            <a:r>
              <a:rPr lang="cs-CZ" sz="2400" dirty="0" smtClean="0"/>
              <a:t> gen</a:t>
            </a:r>
            <a:r>
              <a:rPr lang="cs-CZ" sz="2400" dirty="0" smtClean="0"/>
              <a:t>us</a:t>
            </a:r>
            <a:r>
              <a:rPr lang="cs-CZ" sz="2400" dirty="0" smtClean="0"/>
              <a:t> </a:t>
            </a:r>
            <a:r>
              <a:rPr lang="cs-CZ" sz="2400" dirty="0" err="1" smtClean="0"/>
              <a:t>sinistr</a:t>
            </a:r>
            <a:r>
              <a:rPr lang="cs-CZ" sz="2400" dirty="0" err="1" smtClean="0"/>
              <a:t>i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400" dirty="0" err="1" smtClean="0"/>
              <a:t>Mors</a:t>
            </a:r>
            <a:r>
              <a:rPr lang="cs-CZ" sz="2400" dirty="0" smtClean="0"/>
              <a:t> </a:t>
            </a:r>
            <a:r>
              <a:rPr lang="cs-CZ" sz="2400" dirty="0" smtClean="0"/>
              <a:t>fet</a:t>
            </a:r>
            <a:r>
              <a:rPr lang="cs-CZ" sz="2400" dirty="0" smtClean="0"/>
              <a:t>us</a:t>
            </a:r>
            <a:r>
              <a:rPr lang="cs-CZ" sz="2400" dirty="0" smtClean="0"/>
              <a:t> </a:t>
            </a:r>
            <a:r>
              <a:rPr lang="cs-CZ" sz="2400" dirty="0" smtClean="0"/>
              <a:t>post </a:t>
            </a:r>
            <a:r>
              <a:rPr lang="cs-CZ" sz="2400" dirty="0" err="1" smtClean="0"/>
              <a:t>part</a:t>
            </a:r>
            <a:r>
              <a:rPr lang="cs-CZ" sz="2400" dirty="0" err="1" smtClean="0"/>
              <a:t>um</a:t>
            </a:r>
            <a:r>
              <a:rPr lang="cs-CZ" sz="2400" dirty="0" smtClean="0"/>
              <a:t> </a:t>
            </a:r>
            <a:r>
              <a:rPr lang="cs-CZ" sz="2400" dirty="0" err="1" smtClean="0"/>
              <a:t>praematur</a:t>
            </a:r>
            <a:r>
              <a:rPr lang="cs-CZ" sz="2400" dirty="0" err="1" smtClean="0"/>
              <a:t>um</a:t>
            </a: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Fill in missing endings.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0260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/>
              <a:t>Exitus post </a:t>
            </a:r>
            <a:r>
              <a:rPr lang="cs-CZ" sz="1800" dirty="0" err="1" smtClean="0"/>
              <a:t>infarct</a:t>
            </a:r>
            <a:r>
              <a:rPr lang="cs-CZ" sz="1800" dirty="0" err="1" smtClean="0"/>
              <a:t>um</a:t>
            </a:r>
            <a:r>
              <a:rPr lang="cs-CZ" sz="1800" dirty="0" smtClean="0"/>
              <a:t> </a:t>
            </a:r>
            <a:r>
              <a:rPr lang="cs-CZ" sz="1800" dirty="0" err="1" smtClean="0"/>
              <a:t>myocardi</a:t>
            </a:r>
            <a:r>
              <a:rPr lang="cs-CZ" sz="1800" dirty="0" err="1" smtClean="0"/>
              <a:t>i</a:t>
            </a:r>
            <a:r>
              <a:rPr lang="cs-CZ" sz="1800" dirty="0" smtClean="0"/>
              <a:t> </a:t>
            </a:r>
            <a:r>
              <a:rPr lang="cs-CZ" sz="1800" dirty="0" err="1" smtClean="0"/>
              <a:t>acut</a:t>
            </a:r>
            <a:r>
              <a:rPr lang="cs-CZ" sz="1800" dirty="0" err="1" smtClean="0"/>
              <a:t>um</a:t>
            </a: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/>
              <a:t>Dosis </a:t>
            </a:r>
            <a:r>
              <a:rPr lang="cs-CZ" sz="1800" dirty="0" err="1" smtClean="0"/>
              <a:t>medicament</a:t>
            </a:r>
            <a:r>
              <a:rPr lang="cs-CZ" sz="1800" dirty="0" err="1" smtClean="0"/>
              <a:t>i</a:t>
            </a:r>
            <a:r>
              <a:rPr lang="cs-CZ" sz="1800" dirty="0" smtClean="0"/>
              <a:t> </a:t>
            </a:r>
            <a:r>
              <a:rPr lang="cs-CZ" sz="1800" dirty="0"/>
              <a:t>pro </a:t>
            </a:r>
            <a:r>
              <a:rPr lang="cs-CZ" sz="1800" dirty="0" err="1" smtClean="0"/>
              <a:t>di</a:t>
            </a:r>
            <a:r>
              <a:rPr lang="cs-CZ" sz="1800" dirty="0" err="1" smtClean="0"/>
              <a:t>e</a:t>
            </a: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 err="1"/>
              <a:t>Musculus</a:t>
            </a:r>
            <a:r>
              <a:rPr lang="cs-CZ" sz="1800" dirty="0"/>
              <a:t> </a:t>
            </a:r>
            <a:r>
              <a:rPr lang="cs-CZ" sz="1800" dirty="0" err="1"/>
              <a:t>sphincter</a:t>
            </a:r>
            <a:r>
              <a:rPr lang="cs-CZ" sz="1800" dirty="0"/>
              <a:t> </a:t>
            </a:r>
            <a:r>
              <a:rPr lang="cs-CZ" sz="1800" dirty="0" err="1" smtClean="0"/>
              <a:t>duct</a:t>
            </a:r>
            <a:r>
              <a:rPr lang="cs-CZ" sz="1800" dirty="0" err="1" smtClean="0"/>
              <a:t>us</a:t>
            </a:r>
            <a:r>
              <a:rPr lang="cs-CZ" sz="1800" dirty="0" smtClean="0"/>
              <a:t> </a:t>
            </a:r>
            <a:r>
              <a:rPr lang="cs-CZ" sz="1800" dirty="0" err="1" smtClean="0"/>
              <a:t>choledoch</a:t>
            </a:r>
            <a:r>
              <a:rPr lang="cs-CZ" sz="1800" dirty="0" err="1" smtClean="0"/>
              <a:t>i</a:t>
            </a: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 err="1" smtClean="0"/>
              <a:t>Dolores</a:t>
            </a:r>
            <a:r>
              <a:rPr lang="cs-CZ" sz="1800" dirty="0" smtClean="0"/>
              <a:t> </a:t>
            </a:r>
            <a:r>
              <a:rPr lang="cs-CZ" sz="1800" dirty="0" smtClean="0"/>
              <a:t>chronic</a:t>
            </a:r>
            <a:r>
              <a:rPr lang="cs-CZ" sz="1800" dirty="0" smtClean="0"/>
              <a:t>i</a:t>
            </a:r>
            <a:r>
              <a:rPr lang="cs-CZ" sz="1800" dirty="0" smtClean="0"/>
              <a:t> </a:t>
            </a:r>
            <a:r>
              <a:rPr lang="cs-CZ" sz="1800" dirty="0" err="1" smtClean="0"/>
              <a:t>dent</a:t>
            </a:r>
            <a:r>
              <a:rPr lang="cs-CZ" sz="1800" dirty="0" err="1" smtClean="0"/>
              <a:t>ium</a:t>
            </a:r>
            <a:r>
              <a:rPr lang="cs-CZ" sz="1800" dirty="0" smtClean="0"/>
              <a:t> </a:t>
            </a:r>
            <a:r>
              <a:rPr lang="cs-CZ" sz="1800" dirty="0" err="1"/>
              <a:t>propter</a:t>
            </a:r>
            <a:r>
              <a:rPr lang="cs-CZ" sz="1800" dirty="0"/>
              <a:t> </a:t>
            </a:r>
            <a:r>
              <a:rPr lang="cs-CZ" sz="1800" dirty="0" err="1" smtClean="0"/>
              <a:t>cari</a:t>
            </a:r>
            <a:r>
              <a:rPr lang="cs-CZ" sz="1800" dirty="0" err="1" smtClean="0"/>
              <a:t>es</a:t>
            </a:r>
            <a:r>
              <a:rPr lang="cs-CZ" sz="1800" dirty="0" smtClean="0"/>
              <a:t> </a:t>
            </a:r>
            <a:r>
              <a:rPr lang="cs-CZ" sz="1800" dirty="0" err="1" smtClean="0"/>
              <a:t>profund</a:t>
            </a:r>
            <a:r>
              <a:rPr lang="cs-CZ" sz="1800" dirty="0" err="1" smtClean="0"/>
              <a:t>as</a:t>
            </a:r>
            <a:r>
              <a:rPr lang="cs-CZ" sz="1800" dirty="0" smtClean="0"/>
              <a:t> </a:t>
            </a:r>
            <a:endParaRPr lang="cs-CZ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 smtClean="0"/>
              <a:t>(</a:t>
            </a:r>
            <a:r>
              <a:rPr lang="cs-CZ" sz="1800" dirty="0" err="1"/>
              <a:t>all</a:t>
            </a:r>
            <a:r>
              <a:rPr lang="cs-CZ" sz="1800" dirty="0"/>
              <a:t> in </a:t>
            </a:r>
            <a:r>
              <a:rPr lang="cs-CZ" sz="1800" dirty="0" err="1"/>
              <a:t>pl</a:t>
            </a:r>
            <a:r>
              <a:rPr lang="cs-CZ" sz="1800" dirty="0" smtClean="0"/>
              <a:t>.)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 err="1" smtClean="0"/>
              <a:t>Carcinoma</a:t>
            </a:r>
            <a:r>
              <a:rPr lang="cs-CZ" sz="1800" dirty="0" smtClean="0"/>
              <a:t> </a:t>
            </a:r>
            <a:r>
              <a:rPr lang="cs-CZ" sz="1800" dirty="0" err="1" smtClean="0"/>
              <a:t>pulmon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dextr</a:t>
            </a:r>
            <a:r>
              <a:rPr lang="cs-CZ" sz="1800" dirty="0" err="1" smtClean="0"/>
              <a:t>i</a:t>
            </a:r>
            <a:r>
              <a:rPr lang="cs-CZ" sz="1800" dirty="0" smtClean="0"/>
              <a:t> </a:t>
            </a:r>
            <a:r>
              <a:rPr lang="cs-CZ" sz="1800" dirty="0" smtClean="0"/>
              <a:t>in </a:t>
            </a:r>
            <a:r>
              <a:rPr lang="cs-CZ" sz="1800" dirty="0" err="1" smtClean="0"/>
              <a:t>sit</a:t>
            </a:r>
            <a:r>
              <a:rPr lang="cs-CZ" sz="1800" dirty="0" err="1" smtClean="0"/>
              <a:t>u</a:t>
            </a:r>
            <a:endParaRPr lang="cs-CZ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 err="1" smtClean="0"/>
              <a:t>Abscessus</a:t>
            </a:r>
            <a:r>
              <a:rPr lang="cs-CZ" sz="1800" dirty="0" smtClean="0"/>
              <a:t> </a:t>
            </a:r>
            <a:r>
              <a:rPr lang="cs-CZ" sz="1800" dirty="0" err="1" smtClean="0"/>
              <a:t>subcutane</a:t>
            </a:r>
            <a:r>
              <a:rPr lang="cs-CZ" sz="1800" dirty="0" err="1" smtClean="0"/>
              <a:t>us</a:t>
            </a:r>
            <a:r>
              <a:rPr lang="cs-CZ" sz="1800" dirty="0" smtClean="0"/>
              <a:t> </a:t>
            </a:r>
            <a:r>
              <a:rPr lang="cs-CZ" sz="1800" dirty="0" err="1" smtClean="0"/>
              <a:t>man</a:t>
            </a:r>
            <a:r>
              <a:rPr lang="cs-CZ" sz="1800" dirty="0" err="1" smtClean="0"/>
              <a:t>us</a:t>
            </a:r>
            <a:r>
              <a:rPr lang="cs-CZ" sz="1800" dirty="0" smtClean="0"/>
              <a:t> </a:t>
            </a:r>
            <a:r>
              <a:rPr lang="cs-CZ" sz="1800" dirty="0" err="1" smtClean="0"/>
              <a:t>sinistr</a:t>
            </a:r>
            <a:r>
              <a:rPr lang="cs-CZ" sz="1800" dirty="0" err="1" smtClean="0"/>
              <a:t>ae</a:t>
            </a:r>
            <a:endParaRPr lang="cs-CZ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800" dirty="0" err="1" smtClean="0"/>
              <a:t>Haemorrhagia</a:t>
            </a:r>
            <a:r>
              <a:rPr lang="cs-CZ" sz="1800" dirty="0" smtClean="0"/>
              <a:t> </a:t>
            </a:r>
            <a:r>
              <a:rPr lang="cs-CZ" sz="1800" dirty="0" err="1" smtClean="0"/>
              <a:t>ret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venos</a:t>
            </a:r>
            <a:r>
              <a:rPr lang="cs-CZ" sz="1800" dirty="0" err="1" smtClean="0"/>
              <a:t>i</a:t>
            </a:r>
            <a:r>
              <a:rPr lang="cs-CZ" sz="1800" dirty="0" smtClean="0"/>
              <a:t> </a:t>
            </a:r>
            <a:r>
              <a:rPr lang="cs-CZ" sz="1800" dirty="0" err="1" smtClean="0"/>
              <a:t>bulb</a:t>
            </a:r>
            <a:r>
              <a:rPr lang="cs-CZ" sz="1800" dirty="0" err="1" smtClean="0"/>
              <a:t>i</a:t>
            </a:r>
            <a:r>
              <a:rPr lang="cs-CZ" sz="1800" dirty="0" smtClean="0"/>
              <a:t> </a:t>
            </a:r>
            <a:r>
              <a:rPr lang="cs-CZ" sz="1800" dirty="0" err="1" smtClean="0"/>
              <a:t>ocul</a:t>
            </a:r>
            <a:r>
              <a:rPr lang="cs-CZ" sz="1800" dirty="0" err="1" smtClean="0"/>
              <a:t>i</a:t>
            </a:r>
            <a:endParaRPr lang="cs-CZ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cs-CZ" sz="18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840</TotalTime>
  <Words>72</Words>
  <Application>Microsoft Office PowerPoint</Application>
  <PresentationFormat>Předvádění na obrazovce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Shluk</vt:lpstr>
      <vt:lpstr>Fill in missing endings.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Dávidová</dc:creator>
  <cp:lastModifiedBy>juklova</cp:lastModifiedBy>
  <cp:revision>62</cp:revision>
  <dcterms:created xsi:type="dcterms:W3CDTF">2013-11-24T15:05:01Z</dcterms:created>
  <dcterms:modified xsi:type="dcterms:W3CDTF">2013-12-09T13:30:42Z</dcterms:modified>
</cp:coreProperties>
</file>