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13. 10. 2013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228600" y="533400"/>
            <a:ext cx="3810000" cy="4572000"/>
          </a:xfrm>
        </p:spPr>
        <p:txBody>
          <a:bodyPr>
            <a:noAutofit/>
          </a:bodyPr>
          <a:lstStyle/>
          <a:p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PLICA PALATINA TRANSVERSA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  PALATUM DURUM</a:t>
            </a:r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RHAPHE MEDIANA</a:t>
            </a:r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               VELUM</a:t>
            </a:r>
            <a:endParaRPr lang="cs-CZ" sz="1800" b="1" dirty="0"/>
          </a:p>
        </p:txBody>
      </p:sp>
      <p:pic>
        <p:nvPicPr>
          <p:cNvPr id="7" name="Zástupný symbol pro obrázek 6" descr="019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431" b="17431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3733800" y="16764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438400" y="2286000"/>
            <a:ext cx="28956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590800" y="3048000"/>
            <a:ext cx="3276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133600" y="4114800"/>
            <a:ext cx="2971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 descr="tub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005" r="3005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04800" y="2828785"/>
            <a:ext cx="2514600" cy="2179320"/>
          </a:xfrm>
        </p:spPr>
        <p:txBody>
          <a:bodyPr>
            <a:normAutofit/>
          </a:bodyPr>
          <a:lstStyle/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err="1" smtClean="0"/>
              <a:t>medulla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oblongata</a:t>
            </a:r>
            <a:endParaRPr lang="cs-CZ" sz="1800" b="1" dirty="0"/>
          </a:p>
        </p:txBody>
      </p:sp>
      <p:pic>
        <p:nvPicPr>
          <p:cNvPr id="5" name="Zástupný symbol pro obrázek 4" descr="m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145" b="9145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514600" y="3581400"/>
            <a:ext cx="2819400" cy="76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676400"/>
            <a:ext cx="3581400" cy="3331705"/>
          </a:xfrm>
        </p:spPr>
        <p:txBody>
          <a:bodyPr>
            <a:normAutofit/>
          </a:bodyPr>
          <a:lstStyle/>
          <a:p>
            <a:endParaRPr lang="cs-CZ" sz="1800" b="1" dirty="0" smtClean="0"/>
          </a:p>
          <a:p>
            <a:r>
              <a:rPr lang="cs-CZ" sz="1800" b="1" dirty="0" smtClean="0"/>
              <a:t> </a:t>
            </a:r>
            <a:r>
              <a:rPr lang="cs-CZ" sz="1800" b="1" dirty="0" smtClean="0"/>
              <a:t>                                    </a:t>
            </a:r>
            <a:r>
              <a:rPr lang="cs-CZ" sz="1800" b="1" dirty="0" err="1" smtClean="0"/>
              <a:t>tibia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smtClean="0"/>
              <a:t>                             </a:t>
            </a:r>
            <a:r>
              <a:rPr lang="cs-CZ" sz="1800" b="1" dirty="0" smtClean="0"/>
              <a:t>fibula</a:t>
            </a:r>
          </a:p>
        </p:txBody>
      </p:sp>
      <p:pic>
        <p:nvPicPr>
          <p:cNvPr id="7" name="Zástupný symbol pro obrázek 6" descr="ti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742" b="3742"/>
          <a:stretch>
            <a:fillRect/>
          </a:stretch>
        </p:blipFill>
        <p:spPr/>
      </p:pic>
      <p:cxnSp>
        <p:nvCxnSpPr>
          <p:cNvPr id="11" name="Přímá spojovací šipka 10"/>
          <p:cNvCxnSpPr/>
          <p:nvPr/>
        </p:nvCxnSpPr>
        <p:spPr>
          <a:xfrm flipH="1" flipV="1">
            <a:off x="3352800" y="2209800"/>
            <a:ext cx="2743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2971800" y="3200400"/>
            <a:ext cx="28194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3962400" cy="56388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    CLAVICULA</a:t>
            </a:r>
          </a:p>
          <a:p>
            <a:endParaRPr lang="cs-CZ" b="1" dirty="0" smtClean="0"/>
          </a:p>
          <a:p>
            <a:r>
              <a:rPr lang="cs-CZ" b="1" dirty="0" smtClean="0"/>
              <a:t>HUMERUS</a:t>
            </a:r>
          </a:p>
          <a:p>
            <a:endParaRPr lang="cs-CZ" b="1" dirty="0" smtClean="0"/>
          </a:p>
          <a:p>
            <a:r>
              <a:rPr lang="cs-CZ" b="1" dirty="0" smtClean="0"/>
              <a:t>                               </a:t>
            </a:r>
          </a:p>
          <a:p>
            <a:r>
              <a:rPr lang="cs-CZ" b="1" dirty="0" smtClean="0"/>
              <a:t>                                   COSTA </a:t>
            </a:r>
            <a:r>
              <a:rPr lang="cs-CZ" b="1" dirty="0" smtClean="0"/>
              <a:t>VERA</a:t>
            </a:r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            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 STERNUM</a:t>
            </a:r>
          </a:p>
          <a:p>
            <a:endParaRPr lang="cs-CZ" b="1" dirty="0" smtClean="0"/>
          </a:p>
          <a:p>
            <a:r>
              <a:rPr lang="cs-CZ" b="1" dirty="0" smtClean="0"/>
              <a:t>             </a:t>
            </a:r>
          </a:p>
          <a:p>
            <a:endParaRPr lang="cs-CZ" b="1" dirty="0" smtClean="0"/>
          </a:p>
          <a:p>
            <a:r>
              <a:rPr lang="cs-CZ" b="1" dirty="0" smtClean="0"/>
              <a:t>                         COSTA SPURIA</a:t>
            </a:r>
            <a:endParaRPr lang="cs-CZ" b="1" dirty="0"/>
          </a:p>
        </p:txBody>
      </p:sp>
      <p:pic>
        <p:nvPicPr>
          <p:cNvPr id="11" name="Zástupný symbol pro obrázek 10" descr="COST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cxnSp>
        <p:nvCxnSpPr>
          <p:cNvPr id="13" name="Přímá spojovací šipka 12"/>
          <p:cNvCxnSpPr/>
          <p:nvPr/>
        </p:nvCxnSpPr>
        <p:spPr>
          <a:xfrm>
            <a:off x="3352800" y="1143000"/>
            <a:ext cx="22860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200400" y="2362200"/>
            <a:ext cx="23622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3124200" y="3048000"/>
            <a:ext cx="3124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3048000" y="3810000"/>
            <a:ext cx="22860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1752600" y="1676400"/>
            <a:ext cx="3352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81000"/>
            <a:ext cx="2895600" cy="60960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OVARIUM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</a:t>
            </a:r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                    UTERUS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LIGAMENTUM LATUM UTERI</a:t>
            </a:r>
          </a:p>
        </p:txBody>
      </p:sp>
      <p:pic>
        <p:nvPicPr>
          <p:cNvPr id="7" name="Zástupný symbol pro obrázek 6" descr="COST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187" r="13187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1981200" y="2286000"/>
            <a:ext cx="2362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3048000" y="3886200"/>
            <a:ext cx="1676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124200" y="3124200"/>
            <a:ext cx="2971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533400"/>
            <a:ext cx="2819400" cy="57150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                   ACROMION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SPINA SCAPULAE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FOSSA SCAPULAE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54102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Zástupný symbol pro obrázek 14" descr="COST0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>
          <a:xfrm rot="420000">
            <a:off x="3488642" y="1152940"/>
            <a:ext cx="4676876" cy="3982290"/>
          </a:xfrm>
        </p:spPr>
      </p:pic>
      <p:cxnSp>
        <p:nvCxnSpPr>
          <p:cNvPr id="17" name="Přímá spojovací šipka 16"/>
          <p:cNvCxnSpPr/>
          <p:nvPr/>
        </p:nvCxnSpPr>
        <p:spPr>
          <a:xfrm>
            <a:off x="3200400" y="1295400"/>
            <a:ext cx="3581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895600" y="2438400"/>
            <a:ext cx="2286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2971800" y="2590800"/>
            <a:ext cx="35814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667000" cy="217932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LINEA ALBA</a:t>
            </a:r>
            <a:endParaRPr lang="cs-CZ" b="1" dirty="0"/>
          </a:p>
        </p:txBody>
      </p:sp>
      <p:pic>
        <p:nvPicPr>
          <p:cNvPr id="5" name="Zástupný symbol pro obrázek 4" descr="COST02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08" b="16008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438400" y="3276600"/>
            <a:ext cx="20574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ousměrná svislá šipka 7"/>
          <p:cNvSpPr/>
          <p:nvPr/>
        </p:nvSpPr>
        <p:spPr>
          <a:xfrm>
            <a:off x="4724400" y="1905000"/>
            <a:ext cx="304800" cy="3048000"/>
          </a:xfrm>
          <a:prstGeom prst="up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371600"/>
            <a:ext cx="2971800" cy="3636505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OLECRANON ULNAE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 ULNA</a:t>
            </a:r>
          </a:p>
          <a:p>
            <a:endParaRPr lang="cs-CZ" b="1" dirty="0" smtClean="0"/>
          </a:p>
          <a:p>
            <a:r>
              <a:rPr lang="cs-CZ" b="1" dirty="0" smtClean="0"/>
              <a:t>                                 </a:t>
            </a:r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               RADIUS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 DIGITI</a:t>
            </a:r>
          </a:p>
        </p:txBody>
      </p:sp>
      <p:pic>
        <p:nvPicPr>
          <p:cNvPr id="5" name="Zástupný symbol pro obrázek 4" descr="OL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 flipV="1">
            <a:off x="2895600" y="1828800"/>
            <a:ext cx="25908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2667000" y="3048000"/>
            <a:ext cx="26670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819400" y="3352800"/>
            <a:ext cx="28194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819400" y="4572000"/>
            <a:ext cx="27432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81000"/>
            <a:ext cx="3352800" cy="579120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VENA CAVA INFERIOR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b="1" dirty="0" smtClean="0"/>
              <a:t>                    IECUR/HEPAR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VENTRICULUS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                            VENA PORTAE</a:t>
            </a:r>
            <a:endParaRPr lang="cs-CZ" b="1" dirty="0"/>
          </a:p>
        </p:txBody>
      </p:sp>
      <p:pic>
        <p:nvPicPr>
          <p:cNvPr id="5" name="Zástupný symbol pro obrázek 4" descr="VE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47" r="1047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3276600" y="1524000"/>
            <a:ext cx="228600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352800" y="5105400"/>
            <a:ext cx="3124200" cy="3810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743200" y="2743200"/>
            <a:ext cx="1828800" cy="457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895600" y="4267200"/>
            <a:ext cx="3657600" cy="2286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3352800" y="3505200"/>
            <a:ext cx="2362200" cy="1981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VASA VASORUM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i="1" dirty="0" smtClean="0"/>
              <a:t>small blood vessels that supply or drain the walls of the larger arteries and veins and connect with a branch of the same vessel or a neighboring vessel </a:t>
            </a:r>
            <a:endParaRPr lang="cs-CZ" sz="1800" i="1" dirty="0"/>
          </a:p>
        </p:txBody>
      </p:sp>
      <p:pic>
        <p:nvPicPr>
          <p:cNvPr id="5" name="Zástupný symbol pro obrázek 4" descr="vas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914400"/>
            <a:ext cx="3276600" cy="4495800"/>
          </a:xfrm>
        </p:spPr>
        <p:txBody>
          <a:bodyPr>
            <a:normAutofit/>
          </a:bodyPr>
          <a:lstStyle/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                  </a:t>
            </a:r>
            <a:r>
              <a:rPr lang="cs-CZ" sz="1600" b="1" dirty="0" err="1" smtClean="0"/>
              <a:t>enamelum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         </a:t>
            </a:r>
            <a:r>
              <a:rPr lang="cs-CZ" sz="1600" b="1" dirty="0" err="1" smtClean="0"/>
              <a:t>dentinum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smtClean="0"/>
              <a:t>                   </a:t>
            </a:r>
            <a:r>
              <a:rPr lang="cs-CZ" sz="1600" b="1" dirty="0" err="1" smtClean="0"/>
              <a:t>cementum</a:t>
            </a:r>
            <a:endParaRPr lang="cs-CZ" sz="1600" b="1" dirty="0" smtClean="0"/>
          </a:p>
        </p:txBody>
      </p:sp>
      <p:pic>
        <p:nvPicPr>
          <p:cNvPr id="7" name="Zástupný symbol pro obrázek 6" descr="zu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607" r="21607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 flipV="1">
            <a:off x="3352800" y="1752600"/>
            <a:ext cx="1676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743200" y="2057400"/>
            <a:ext cx="2971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667000" y="3505200"/>
            <a:ext cx="31242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667000" y="3962400"/>
            <a:ext cx="36576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107</Words>
  <Application>Microsoft Office PowerPoint</Application>
  <PresentationFormat>Předvádění na obrazovce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VASA VASORUM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15</cp:revision>
  <dcterms:created xsi:type="dcterms:W3CDTF">2013-10-13T13:42:57Z</dcterms:created>
  <dcterms:modified xsi:type="dcterms:W3CDTF">2013-10-13T15:02:11Z</dcterms:modified>
</cp:coreProperties>
</file>