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13. 10. 2013</a:t>
            </a:fld>
            <a:endParaRPr lang="sk-SK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13. 10. 2013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13. 10. 2013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13. 10. 2013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13. 10. 2013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13. 10. 2013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13. 10. 2013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13. 10. 2013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13. 10. 2013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13. 10. 2013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13. 10. 2013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13. 10. 2013</a:t>
            </a:fld>
            <a:endParaRPr lang="sk-SK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228600" y="533400"/>
            <a:ext cx="3810000" cy="4572000"/>
          </a:xfrm>
        </p:spPr>
        <p:txBody>
          <a:bodyPr>
            <a:noAutofit/>
          </a:bodyPr>
          <a:lstStyle/>
          <a:p>
            <a:endParaRPr lang="cs-CZ" sz="1800" b="1" dirty="0" smtClean="0"/>
          </a:p>
          <a:p>
            <a:endParaRPr lang="cs-CZ" sz="1800" b="1" dirty="0" smtClean="0"/>
          </a:p>
          <a:p>
            <a:endParaRPr lang="cs-CZ" sz="1800" b="1" dirty="0" smtClean="0"/>
          </a:p>
          <a:p>
            <a:r>
              <a:rPr lang="cs-CZ" sz="1800" b="1" dirty="0" smtClean="0"/>
              <a:t>PLICA PALATINA TRANSVERSA</a:t>
            </a:r>
          </a:p>
          <a:p>
            <a:endParaRPr lang="cs-CZ" sz="1800" b="1" dirty="0" smtClean="0"/>
          </a:p>
          <a:p>
            <a:r>
              <a:rPr lang="cs-CZ" sz="1800" b="1" dirty="0" smtClean="0"/>
              <a:t>  PALATUM DURUM</a:t>
            </a:r>
          </a:p>
          <a:p>
            <a:endParaRPr lang="cs-CZ" sz="1800" b="1" dirty="0" smtClean="0"/>
          </a:p>
          <a:p>
            <a:endParaRPr lang="cs-CZ" sz="1800" b="1" dirty="0" smtClean="0"/>
          </a:p>
          <a:p>
            <a:r>
              <a:rPr lang="cs-CZ" sz="1800" b="1" dirty="0" smtClean="0"/>
              <a:t>   RHAPHE MEDIANA</a:t>
            </a:r>
          </a:p>
          <a:p>
            <a:endParaRPr lang="cs-CZ" sz="1800" b="1" dirty="0" smtClean="0"/>
          </a:p>
          <a:p>
            <a:endParaRPr lang="cs-CZ" sz="1800" b="1" dirty="0" smtClean="0"/>
          </a:p>
          <a:p>
            <a:r>
              <a:rPr lang="cs-CZ" sz="1800" b="1" dirty="0" smtClean="0"/>
              <a:t>                  VELUM</a:t>
            </a:r>
            <a:endParaRPr lang="cs-CZ" sz="1800" b="1" dirty="0"/>
          </a:p>
        </p:txBody>
      </p:sp>
      <p:pic>
        <p:nvPicPr>
          <p:cNvPr id="7" name="Zástupný symbol pro obrázek 6" descr="0191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7431" b="17431"/>
          <a:stretch>
            <a:fillRect/>
          </a:stretch>
        </p:blipFill>
        <p:spPr/>
      </p:pic>
      <p:cxnSp>
        <p:nvCxnSpPr>
          <p:cNvPr id="9" name="Přímá spojovací šipka 8"/>
          <p:cNvCxnSpPr/>
          <p:nvPr/>
        </p:nvCxnSpPr>
        <p:spPr>
          <a:xfrm>
            <a:off x="3733800" y="1676400"/>
            <a:ext cx="17526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>
            <a:off x="2438400" y="2286000"/>
            <a:ext cx="2895600" cy="228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 flipV="1">
            <a:off x="2590800" y="3048000"/>
            <a:ext cx="3276600" cy="152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 flipV="1">
            <a:off x="2133600" y="4114800"/>
            <a:ext cx="2971800" cy="76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rázek 4" descr="tuba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3005" r="3005"/>
          <a:stretch>
            <a:fillRect/>
          </a:stretch>
        </p:blipFill>
        <p:spPr/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04800" y="2828785"/>
            <a:ext cx="2514600" cy="2179320"/>
          </a:xfrm>
        </p:spPr>
        <p:txBody>
          <a:bodyPr>
            <a:normAutofit/>
          </a:bodyPr>
          <a:lstStyle/>
          <a:p>
            <a:endParaRPr lang="cs-CZ" sz="1800" b="1" dirty="0" smtClean="0"/>
          </a:p>
          <a:p>
            <a:endParaRPr lang="cs-CZ" sz="1800" b="1" dirty="0" smtClean="0"/>
          </a:p>
          <a:p>
            <a:r>
              <a:rPr lang="cs-CZ" sz="1800" b="1" dirty="0" err="1" smtClean="0"/>
              <a:t>medulla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oblongata</a:t>
            </a:r>
            <a:endParaRPr lang="cs-CZ" sz="1800" b="1" dirty="0"/>
          </a:p>
        </p:txBody>
      </p:sp>
      <p:pic>
        <p:nvPicPr>
          <p:cNvPr id="5" name="Zástupný symbol pro obrázek 4" descr="med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9145" b="9145"/>
          <a:stretch>
            <a:fillRect/>
          </a:stretch>
        </p:blipFill>
        <p:spPr/>
      </p:pic>
      <p:cxnSp>
        <p:nvCxnSpPr>
          <p:cNvPr id="7" name="Přímá spojovací šipka 6"/>
          <p:cNvCxnSpPr/>
          <p:nvPr/>
        </p:nvCxnSpPr>
        <p:spPr>
          <a:xfrm flipV="1">
            <a:off x="2514600" y="3581400"/>
            <a:ext cx="2819400" cy="7620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09600" y="1676400"/>
            <a:ext cx="3581400" cy="3331705"/>
          </a:xfrm>
        </p:spPr>
        <p:txBody>
          <a:bodyPr>
            <a:normAutofit/>
          </a:bodyPr>
          <a:lstStyle/>
          <a:p>
            <a:endParaRPr lang="cs-CZ" sz="1800" b="1" dirty="0" smtClean="0"/>
          </a:p>
          <a:p>
            <a:r>
              <a:rPr lang="cs-CZ" sz="1800" b="1" dirty="0" smtClean="0"/>
              <a:t> </a:t>
            </a:r>
            <a:r>
              <a:rPr lang="cs-CZ" sz="1800" b="1" dirty="0" smtClean="0"/>
              <a:t>                                    </a:t>
            </a:r>
            <a:r>
              <a:rPr lang="cs-CZ" sz="1800" b="1" dirty="0" err="1" smtClean="0"/>
              <a:t>tibia</a:t>
            </a:r>
            <a:endParaRPr lang="cs-CZ" sz="1800" b="1" dirty="0" smtClean="0"/>
          </a:p>
          <a:p>
            <a:endParaRPr lang="cs-CZ" sz="1800" b="1" dirty="0" smtClean="0"/>
          </a:p>
          <a:p>
            <a:endParaRPr lang="cs-CZ" sz="1800" b="1" dirty="0" smtClean="0"/>
          </a:p>
          <a:p>
            <a:r>
              <a:rPr lang="cs-CZ" sz="1800" b="1" smtClean="0"/>
              <a:t>                             </a:t>
            </a:r>
            <a:r>
              <a:rPr lang="cs-CZ" sz="1800" b="1" dirty="0" smtClean="0"/>
              <a:t>fibula</a:t>
            </a:r>
          </a:p>
        </p:txBody>
      </p:sp>
      <p:pic>
        <p:nvPicPr>
          <p:cNvPr id="7" name="Zástupný symbol pro obrázek 6" descr="tib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3742" b="3742"/>
          <a:stretch>
            <a:fillRect/>
          </a:stretch>
        </p:blipFill>
        <p:spPr/>
      </p:pic>
      <p:cxnSp>
        <p:nvCxnSpPr>
          <p:cNvPr id="11" name="Přímá spojovací šipka 10"/>
          <p:cNvCxnSpPr/>
          <p:nvPr/>
        </p:nvCxnSpPr>
        <p:spPr>
          <a:xfrm flipH="1" flipV="1">
            <a:off x="3352800" y="2209800"/>
            <a:ext cx="2743200" cy="304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 flipH="1" flipV="1">
            <a:off x="2971800" y="3200400"/>
            <a:ext cx="2819400" cy="304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09600" y="304800"/>
            <a:ext cx="3962400" cy="5638800"/>
          </a:xfrm>
        </p:spPr>
        <p:txBody>
          <a:bodyPr/>
          <a:lstStyle/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                                        CLAVICULA</a:t>
            </a:r>
          </a:p>
          <a:p>
            <a:endParaRPr lang="cs-CZ" b="1" dirty="0" smtClean="0"/>
          </a:p>
          <a:p>
            <a:r>
              <a:rPr lang="cs-CZ" b="1" dirty="0" smtClean="0"/>
              <a:t>HUMERUS</a:t>
            </a:r>
          </a:p>
          <a:p>
            <a:endParaRPr lang="cs-CZ" b="1" dirty="0" smtClean="0"/>
          </a:p>
          <a:p>
            <a:r>
              <a:rPr lang="cs-CZ" b="1" dirty="0" smtClean="0"/>
              <a:t>                               </a:t>
            </a:r>
          </a:p>
          <a:p>
            <a:r>
              <a:rPr lang="cs-CZ" b="1" dirty="0" smtClean="0"/>
              <a:t>                                   COSTA </a:t>
            </a:r>
            <a:r>
              <a:rPr lang="cs-CZ" b="1" dirty="0" smtClean="0"/>
              <a:t>VERA</a:t>
            </a:r>
            <a:endParaRPr lang="cs-CZ" b="1" dirty="0" smtClean="0"/>
          </a:p>
          <a:p>
            <a:r>
              <a:rPr lang="cs-CZ" b="1" dirty="0" smtClean="0"/>
              <a:t> </a:t>
            </a:r>
            <a:r>
              <a:rPr lang="cs-CZ" b="1" dirty="0" smtClean="0"/>
              <a:t>                               </a:t>
            </a:r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                                     STERNUM</a:t>
            </a:r>
          </a:p>
          <a:p>
            <a:endParaRPr lang="cs-CZ" b="1" dirty="0" smtClean="0"/>
          </a:p>
          <a:p>
            <a:r>
              <a:rPr lang="cs-CZ" b="1" dirty="0" smtClean="0"/>
              <a:t>             </a:t>
            </a:r>
          </a:p>
          <a:p>
            <a:endParaRPr lang="cs-CZ" b="1" dirty="0" smtClean="0"/>
          </a:p>
          <a:p>
            <a:r>
              <a:rPr lang="cs-CZ" b="1" dirty="0" smtClean="0"/>
              <a:t>                         COSTA SPURIA</a:t>
            </a:r>
            <a:endParaRPr lang="cs-CZ" b="1" dirty="0"/>
          </a:p>
        </p:txBody>
      </p:sp>
      <p:pic>
        <p:nvPicPr>
          <p:cNvPr id="11" name="Zástupný symbol pro obrázek 10" descr="COST0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7442" b="7442"/>
          <a:stretch>
            <a:fillRect/>
          </a:stretch>
        </p:blipFill>
        <p:spPr/>
      </p:pic>
      <p:cxnSp>
        <p:nvCxnSpPr>
          <p:cNvPr id="13" name="Přímá spojovací šipka 12"/>
          <p:cNvCxnSpPr/>
          <p:nvPr/>
        </p:nvCxnSpPr>
        <p:spPr>
          <a:xfrm>
            <a:off x="3352800" y="1143000"/>
            <a:ext cx="2286000" cy="762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>
            <a:off x="3200400" y="2362200"/>
            <a:ext cx="2362200" cy="457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>
          <a:xfrm flipV="1">
            <a:off x="3124200" y="3048000"/>
            <a:ext cx="3124200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/>
          <p:nvPr/>
        </p:nvCxnSpPr>
        <p:spPr>
          <a:xfrm flipV="1">
            <a:off x="3048000" y="3810000"/>
            <a:ext cx="2286000" cy="457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/>
          <p:nvPr/>
        </p:nvCxnSpPr>
        <p:spPr>
          <a:xfrm>
            <a:off x="1752600" y="1676400"/>
            <a:ext cx="3352800" cy="838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09600" y="381000"/>
            <a:ext cx="2895600" cy="6096000"/>
          </a:xfrm>
        </p:spPr>
        <p:txBody>
          <a:bodyPr/>
          <a:lstStyle/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            OVARIUM</a:t>
            </a:r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                                   </a:t>
            </a:r>
          </a:p>
          <a:p>
            <a:r>
              <a:rPr lang="cs-CZ" b="1" dirty="0" smtClean="0"/>
              <a:t> </a:t>
            </a:r>
            <a:r>
              <a:rPr lang="cs-CZ" b="1" dirty="0" smtClean="0"/>
              <a:t>                                      UTERUS</a:t>
            </a:r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LIGAMENTUM LATUM UTERI</a:t>
            </a:r>
          </a:p>
        </p:txBody>
      </p:sp>
      <p:pic>
        <p:nvPicPr>
          <p:cNvPr id="7" name="Zástupný symbol pro obrázek 6" descr="COST0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3187" r="13187"/>
          <a:stretch>
            <a:fillRect/>
          </a:stretch>
        </p:blipFill>
        <p:spPr/>
      </p:pic>
      <p:cxnSp>
        <p:nvCxnSpPr>
          <p:cNvPr id="9" name="Přímá spojovací šipka 8"/>
          <p:cNvCxnSpPr/>
          <p:nvPr/>
        </p:nvCxnSpPr>
        <p:spPr>
          <a:xfrm>
            <a:off x="1981200" y="2286000"/>
            <a:ext cx="2362200" cy="381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 flipV="1">
            <a:off x="3048000" y="3886200"/>
            <a:ext cx="1676400" cy="152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>
            <a:off x="3124200" y="3124200"/>
            <a:ext cx="29718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09600" y="533400"/>
            <a:ext cx="2819400" cy="5715000"/>
          </a:xfrm>
        </p:spPr>
        <p:txBody>
          <a:bodyPr/>
          <a:lstStyle/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 </a:t>
            </a:r>
            <a:r>
              <a:rPr lang="cs-CZ" b="1" dirty="0" smtClean="0"/>
              <a:t>                                     ACROMION</a:t>
            </a:r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                    SPINA SCAPULAE</a:t>
            </a:r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                     FOSSA SCAPULAE</a:t>
            </a:r>
          </a:p>
        </p:txBody>
      </p:sp>
      <p:cxnSp>
        <p:nvCxnSpPr>
          <p:cNvPr id="13" name="Přímá spojovací šipka 12"/>
          <p:cNvCxnSpPr/>
          <p:nvPr/>
        </p:nvCxnSpPr>
        <p:spPr>
          <a:xfrm>
            <a:off x="5410200" y="4191000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Zástupný symbol pro obrázek 14" descr="COST000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7442" b="7442"/>
          <a:stretch>
            <a:fillRect/>
          </a:stretch>
        </p:blipFill>
        <p:spPr>
          <a:xfrm rot="420000">
            <a:off x="3488642" y="1152940"/>
            <a:ext cx="4676876" cy="3982290"/>
          </a:xfrm>
        </p:spPr>
      </p:pic>
      <p:cxnSp>
        <p:nvCxnSpPr>
          <p:cNvPr id="17" name="Přímá spojovací šipka 16"/>
          <p:cNvCxnSpPr/>
          <p:nvPr/>
        </p:nvCxnSpPr>
        <p:spPr>
          <a:xfrm>
            <a:off x="3200400" y="1295400"/>
            <a:ext cx="358140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/>
          <p:nvPr/>
        </p:nvCxnSpPr>
        <p:spPr>
          <a:xfrm>
            <a:off x="2895600" y="2438400"/>
            <a:ext cx="2286000" cy="76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/>
          <p:nvPr/>
        </p:nvCxnSpPr>
        <p:spPr>
          <a:xfrm flipV="1">
            <a:off x="2971800" y="2590800"/>
            <a:ext cx="3581400" cy="1143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667000" cy="2179320"/>
          </a:xfrm>
        </p:spPr>
        <p:txBody>
          <a:bodyPr/>
          <a:lstStyle/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                  LINEA ALBA</a:t>
            </a:r>
            <a:endParaRPr lang="cs-CZ" b="1" dirty="0"/>
          </a:p>
        </p:txBody>
      </p:sp>
      <p:pic>
        <p:nvPicPr>
          <p:cNvPr id="5" name="Zástupný symbol pro obrázek 4" descr="COST02.pn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6008" b="16008"/>
          <a:stretch>
            <a:fillRect/>
          </a:stretch>
        </p:blipFill>
        <p:spPr/>
      </p:pic>
      <p:cxnSp>
        <p:nvCxnSpPr>
          <p:cNvPr id="7" name="Přímá spojovací šipka 6"/>
          <p:cNvCxnSpPr/>
          <p:nvPr/>
        </p:nvCxnSpPr>
        <p:spPr>
          <a:xfrm flipV="1">
            <a:off x="2438400" y="3276600"/>
            <a:ext cx="2057400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ousměrná svislá šipka 7"/>
          <p:cNvSpPr/>
          <p:nvPr/>
        </p:nvSpPr>
        <p:spPr>
          <a:xfrm>
            <a:off x="4724400" y="1905000"/>
            <a:ext cx="304800" cy="3048000"/>
          </a:xfrm>
          <a:prstGeom prst="upDown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09600" y="1371600"/>
            <a:ext cx="2971800" cy="3636505"/>
          </a:xfrm>
        </p:spPr>
        <p:txBody>
          <a:bodyPr/>
          <a:lstStyle/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            OLECRANON ULNAE</a:t>
            </a:r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                                     ULNA</a:t>
            </a:r>
          </a:p>
          <a:p>
            <a:endParaRPr lang="cs-CZ" b="1" dirty="0" smtClean="0"/>
          </a:p>
          <a:p>
            <a:r>
              <a:rPr lang="cs-CZ" b="1" dirty="0" smtClean="0"/>
              <a:t>                                 </a:t>
            </a:r>
          </a:p>
          <a:p>
            <a:r>
              <a:rPr lang="cs-CZ" b="1" dirty="0" smtClean="0"/>
              <a:t> </a:t>
            </a:r>
            <a:r>
              <a:rPr lang="cs-CZ" b="1" dirty="0" smtClean="0"/>
              <a:t>                                 RADIUS</a:t>
            </a:r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                                    DIGITI</a:t>
            </a:r>
          </a:p>
        </p:txBody>
      </p:sp>
      <p:pic>
        <p:nvPicPr>
          <p:cNvPr id="5" name="Zástupný symbol pro obrázek 4" descr="OLE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7442" b="7442"/>
          <a:stretch>
            <a:fillRect/>
          </a:stretch>
        </p:blipFill>
        <p:spPr/>
      </p:pic>
      <p:cxnSp>
        <p:nvCxnSpPr>
          <p:cNvPr id="7" name="Přímá spojovací šipka 6"/>
          <p:cNvCxnSpPr/>
          <p:nvPr/>
        </p:nvCxnSpPr>
        <p:spPr>
          <a:xfrm flipV="1">
            <a:off x="2895600" y="1828800"/>
            <a:ext cx="2590800" cy="6096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 flipV="1">
            <a:off x="2667000" y="3048000"/>
            <a:ext cx="2667000" cy="762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 flipV="1">
            <a:off x="2819400" y="3352800"/>
            <a:ext cx="2819400" cy="4572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>
            <a:off x="2819400" y="4572000"/>
            <a:ext cx="2743200" cy="762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09600" y="381000"/>
            <a:ext cx="3352800" cy="5791200"/>
          </a:xfrm>
        </p:spPr>
        <p:txBody>
          <a:bodyPr/>
          <a:lstStyle/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                   VENA CAVA INFERIOR</a:t>
            </a:r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 </a:t>
            </a:r>
            <a:r>
              <a:rPr lang="cs-CZ" b="1" dirty="0" smtClean="0"/>
              <a:t>                    IECUR/HEPAR</a:t>
            </a:r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                         VENTRICULUS</a:t>
            </a:r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                                   VENA PORTAE</a:t>
            </a:r>
            <a:endParaRPr lang="cs-CZ" b="1" dirty="0"/>
          </a:p>
        </p:txBody>
      </p:sp>
      <p:pic>
        <p:nvPicPr>
          <p:cNvPr id="5" name="Zástupný symbol pro obrázek 4" descr="VEN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047" r="1047"/>
          <a:stretch>
            <a:fillRect/>
          </a:stretch>
        </p:blipFill>
        <p:spPr/>
      </p:pic>
      <p:cxnSp>
        <p:nvCxnSpPr>
          <p:cNvPr id="7" name="Přímá spojovací šipka 6"/>
          <p:cNvCxnSpPr/>
          <p:nvPr/>
        </p:nvCxnSpPr>
        <p:spPr>
          <a:xfrm>
            <a:off x="3276600" y="1524000"/>
            <a:ext cx="2286000" cy="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 flipV="1">
            <a:off x="3352800" y="5105400"/>
            <a:ext cx="3124200" cy="38100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 flipV="1">
            <a:off x="2743200" y="2743200"/>
            <a:ext cx="1828800" cy="45720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 flipV="1">
            <a:off x="2895600" y="4267200"/>
            <a:ext cx="3657600" cy="22860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 flipV="1">
            <a:off x="3352800" y="3505200"/>
            <a:ext cx="2362200" cy="198120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VASA VASORUM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US" sz="1800" i="1" dirty="0" smtClean="0"/>
              <a:t>small blood vessels that supply or drain the walls of the larger arteries and veins and connect with a branch of the same vessel or a neighboring vessel </a:t>
            </a:r>
            <a:endParaRPr lang="cs-CZ" sz="1800" i="1" dirty="0"/>
          </a:p>
        </p:txBody>
      </p:sp>
      <p:pic>
        <p:nvPicPr>
          <p:cNvPr id="5" name="Zástupný symbol pro obrázek 4" descr="vasa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5942" r="5942"/>
          <a:stretch>
            <a:fillRect/>
          </a:stretch>
        </p:blipFill>
        <p:spPr/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09600" y="914400"/>
            <a:ext cx="3276600" cy="4495800"/>
          </a:xfrm>
        </p:spPr>
        <p:txBody>
          <a:bodyPr>
            <a:normAutofit/>
          </a:bodyPr>
          <a:lstStyle/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r>
              <a:rPr lang="cs-CZ" sz="1600" b="1" dirty="0" smtClean="0"/>
              <a:t>                                 </a:t>
            </a:r>
            <a:r>
              <a:rPr lang="cs-CZ" sz="1600" b="1" dirty="0" err="1" smtClean="0"/>
              <a:t>enamelum</a:t>
            </a:r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r>
              <a:rPr lang="cs-CZ" sz="1600" b="1" dirty="0" smtClean="0"/>
              <a:t>                        </a:t>
            </a:r>
            <a:r>
              <a:rPr lang="cs-CZ" sz="1600" b="1" dirty="0" err="1" smtClean="0"/>
              <a:t>dentinum</a:t>
            </a:r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r>
              <a:rPr lang="cs-CZ" sz="1600" b="1" dirty="0" smtClean="0"/>
              <a:t> </a:t>
            </a:r>
            <a:r>
              <a:rPr lang="cs-CZ" sz="1600" b="1" dirty="0" smtClean="0"/>
              <a:t>                   </a:t>
            </a:r>
            <a:r>
              <a:rPr lang="cs-CZ" sz="1600" b="1" dirty="0" err="1" smtClean="0"/>
              <a:t>cementum</a:t>
            </a:r>
            <a:endParaRPr lang="cs-CZ" sz="1600" b="1" dirty="0" smtClean="0"/>
          </a:p>
        </p:txBody>
      </p:sp>
      <p:pic>
        <p:nvPicPr>
          <p:cNvPr id="7" name="Zástupný symbol pro obrázek 6" descr="zub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21607" r="21607"/>
          <a:stretch>
            <a:fillRect/>
          </a:stretch>
        </p:blipFill>
        <p:spPr/>
      </p:pic>
      <p:cxnSp>
        <p:nvCxnSpPr>
          <p:cNvPr id="9" name="Přímá spojovací šipka 8"/>
          <p:cNvCxnSpPr/>
          <p:nvPr/>
        </p:nvCxnSpPr>
        <p:spPr>
          <a:xfrm flipV="1">
            <a:off x="3352800" y="1752600"/>
            <a:ext cx="1676400" cy="152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 flipV="1">
            <a:off x="2743200" y="2057400"/>
            <a:ext cx="2971800" cy="838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 flipV="1">
            <a:off x="2667000" y="3505200"/>
            <a:ext cx="3124200" cy="762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 flipV="1">
            <a:off x="2667000" y="3962400"/>
            <a:ext cx="365760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Words>107</Words>
  <Application>Microsoft Office PowerPoint</Application>
  <PresentationFormat>Předvádění na obrazovce (4:3)</PresentationFormat>
  <Paragraphs>120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Tok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VASA VASORUM</vt:lpstr>
      <vt:lpstr>Snímek 9</vt:lpstr>
      <vt:lpstr>Snímek 10</vt:lpstr>
      <vt:lpstr>Snímek 11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user</dc:creator>
  <cp:lastModifiedBy>user</cp:lastModifiedBy>
  <cp:revision>15</cp:revision>
  <dcterms:created xsi:type="dcterms:W3CDTF">2013-10-13T13:42:57Z</dcterms:created>
  <dcterms:modified xsi:type="dcterms:W3CDTF">2013-10-13T15:02:11Z</dcterms:modified>
</cp:coreProperties>
</file>