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21" autoAdjust="0"/>
    <p:restoredTop sz="94660"/>
  </p:normalViewPr>
  <p:slideViewPr>
    <p:cSldViewPr>
      <p:cViewPr varScale="1">
        <p:scale>
          <a:sx n="86" d="100"/>
          <a:sy n="86" d="100"/>
        </p:scale>
        <p:origin x="-18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27.11.2013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27.11.2013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27.11.2013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27.11.2013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27.11.2013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27.11.2013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26418-46D8-4A8F-8B92-ADBD572FBD3D}" type="datetimeFigureOut">
              <a:rPr lang="cs-CZ" smtClean="0"/>
              <a:pPr/>
              <a:t>27.11.2013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Opakování: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k procvičení I</a:t>
            </a:r>
            <a:endParaRPr lang="cs-CZ" dirty="0"/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Otestujte, zda je výkon motoru firmy Honda při stejném</a:t>
            </a:r>
            <a:r>
              <a:rPr kumimoji="0" lang="cs-CZ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zatížení stejný jako výkon motoru Mercedes. </a:t>
            </a: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Načtěte</a:t>
            </a:r>
            <a:r>
              <a:rPr kumimoji="0" lang="cs-CZ" b="0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data-</a:t>
            </a:r>
            <a:r>
              <a:rPr kumimoji="0" lang="cs-CZ" b="0" i="0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vykon</a:t>
            </a:r>
            <a:r>
              <a:rPr kumimoji="0" lang="cs-CZ" b="0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_motoru</a:t>
            </a:r>
            <a:r>
              <a:rPr lang="cs-CZ" dirty="0" smtClean="0"/>
              <a:t>, která obsahují následující sloupce: 1.sloupec- výkon motoru u aut Honda, 2.sloupec- výkon motoru u aut Mercedes.</a:t>
            </a:r>
            <a:endParaRPr kumimoji="0" lang="cs-CZ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r>
              <a:rPr lang="cs-CZ" b="1" baseline="0" dirty="0" smtClean="0"/>
              <a:t>Jaký parametrický</a:t>
            </a:r>
            <a:r>
              <a:rPr lang="cs-CZ" b="1" dirty="0" smtClean="0"/>
              <a:t> </a:t>
            </a:r>
            <a:r>
              <a:rPr lang="cs-CZ" b="1" dirty="0" smtClean="0"/>
              <a:t>je vhodný? (Jaký </a:t>
            </a:r>
            <a:r>
              <a:rPr lang="cs-CZ" b="1" dirty="0" err="1" smtClean="0"/>
              <a:t>neparametrický</a:t>
            </a:r>
            <a:r>
              <a:rPr lang="cs-CZ" b="1" dirty="0" smtClean="0"/>
              <a:t>?)</a:t>
            </a:r>
            <a:endParaRPr lang="cs-CZ" b="1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lphaLcParenR"/>
              <a:tabLst/>
              <a:defRPr/>
            </a:pPr>
            <a:r>
              <a:rPr lang="cs-CZ" dirty="0" err="1" smtClean="0"/>
              <a:t>jednovýběrový</a:t>
            </a:r>
            <a:r>
              <a:rPr lang="cs-CZ" dirty="0" smtClean="0"/>
              <a:t> t-test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lphaLcParenR"/>
              <a:tabLst/>
              <a:defRPr/>
            </a:pPr>
            <a:r>
              <a:rPr lang="cs-CZ" dirty="0" err="1" smtClean="0"/>
              <a:t>dvouvýběrový</a:t>
            </a:r>
            <a:r>
              <a:rPr lang="cs-CZ" dirty="0" smtClean="0"/>
              <a:t> nepárový t-test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lphaLcParenR"/>
              <a:tabLst/>
              <a:defRPr/>
            </a:pPr>
            <a:r>
              <a:rPr lang="cs-CZ" dirty="0" err="1" smtClean="0"/>
              <a:t>dvouvýběrový</a:t>
            </a:r>
            <a:r>
              <a:rPr lang="cs-CZ" dirty="0" smtClean="0"/>
              <a:t> párový t-test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b="1" dirty="0" smtClean="0"/>
              <a:t>Má vybraný test nějaké předpoklady? </a:t>
            </a:r>
            <a:r>
              <a:rPr lang="cs-CZ" b="1" dirty="0" smtClean="0">
                <a:solidFill>
                  <a:srgbClr val="FF0000"/>
                </a:solidFill>
              </a:rPr>
              <a:t>Pokud ano ověřte, zda-li jsou splněny.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 startAt="2"/>
              <a:tabLst/>
              <a:defRPr/>
            </a:pPr>
            <a:r>
              <a:rPr lang="cs-CZ" b="1" dirty="0" smtClean="0"/>
              <a:t>Jak ověříme normalitu dat?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lphaLcParenR"/>
              <a:tabLst/>
              <a:defRPr/>
            </a:pPr>
            <a:r>
              <a:rPr lang="cs-CZ" dirty="0" smtClean="0"/>
              <a:t>Koláčovým grafem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lphaLcParenR"/>
              <a:tabLst/>
              <a:defRPr/>
            </a:pPr>
            <a:r>
              <a:rPr lang="cs-CZ" dirty="0" smtClean="0"/>
              <a:t>Normálním pravděpodobnostním grafem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lphaLcParenR"/>
              <a:tabLst/>
              <a:defRPr/>
            </a:pPr>
            <a:r>
              <a:rPr lang="cs-CZ" dirty="0" smtClean="0"/>
              <a:t>Sloupcovým grafem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lphaLcParenR"/>
              <a:tabLst/>
              <a:defRPr/>
            </a:pPr>
            <a:r>
              <a:rPr lang="cs-CZ" dirty="0" smtClean="0"/>
              <a:t>Histogramem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lphaLcParenR"/>
              <a:tabLst/>
              <a:defRPr/>
            </a:pPr>
            <a:r>
              <a:rPr lang="cs-CZ" dirty="0" smtClean="0"/>
              <a:t>S-W testem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dirty="0" smtClean="0"/>
              <a:t>Ověřte normalitu výkonu motoru v 1. skupině a ve 2. skupině graficky i testem.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lphaLcParenR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lphaLcParenR"/>
              <a:tabLst/>
              <a:defRPr/>
            </a:pPr>
            <a:endParaRPr lang="cs-CZ" dirty="0" smtClean="0"/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k procvičení II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Příklad k procvičení III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 startAt="3"/>
              <a:tabLst/>
              <a:defRPr/>
            </a:pPr>
            <a:r>
              <a:rPr lang="cs-CZ" b="1" dirty="0" smtClean="0"/>
              <a:t>K čemu slouží F-test?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lphaLcParenR"/>
              <a:tabLst/>
              <a:defRPr/>
            </a:pPr>
            <a:r>
              <a:rPr lang="cs-CZ" dirty="0" smtClean="0"/>
              <a:t>K testování  rozdílu dvou středních hodnot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lphaLcParenR"/>
              <a:tabLst/>
              <a:defRPr/>
            </a:pPr>
            <a:r>
              <a:rPr lang="cs-CZ" dirty="0" smtClean="0"/>
              <a:t>K testování rozdílu dvou rozptylů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lphaLcParenR"/>
              <a:tabLst/>
              <a:defRPr/>
            </a:pPr>
            <a:r>
              <a:rPr lang="cs-CZ" dirty="0" smtClean="0"/>
              <a:t>K testování normality dat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lang="cs-CZ" dirty="0" smtClean="0"/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dirty="0" smtClean="0"/>
              <a:t>Na hladině významnosti 0,05 testujte hypotézu, že ………… výkonu skupiny 1 a 2 jsou shodné.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lphaLcParenR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lphaLcParenR"/>
              <a:tabLst/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Příklad k procvičení </a:t>
            </a:r>
            <a:r>
              <a:rPr lang="cs-CZ" sz="4400" dirty="0" smtClean="0">
                <a:latin typeface="+mj-lt"/>
                <a:ea typeface="+mj-ea"/>
                <a:cs typeface="+mj-cs"/>
              </a:rPr>
              <a:t>IV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 startAt="4"/>
              <a:tabLst/>
              <a:defRPr/>
            </a:pPr>
            <a:r>
              <a:rPr lang="cs-CZ" b="1" dirty="0" smtClean="0"/>
              <a:t>K čemu slouží t-test?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lphaLcParenR"/>
              <a:tabLst/>
              <a:defRPr/>
            </a:pPr>
            <a:r>
              <a:rPr lang="cs-CZ" dirty="0" smtClean="0"/>
              <a:t>K testování  rozdílu dvou středních hodnot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lphaLcParenR"/>
              <a:tabLst/>
              <a:defRPr/>
            </a:pPr>
            <a:r>
              <a:rPr lang="cs-CZ" dirty="0" smtClean="0"/>
              <a:t>K testování rozdílu dvou rozptylů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lphaLcParenR"/>
              <a:tabLst/>
              <a:defRPr/>
            </a:pPr>
            <a:r>
              <a:rPr lang="cs-CZ" dirty="0" smtClean="0"/>
              <a:t>K testování normality dat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lang="cs-CZ" dirty="0" smtClean="0"/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dirty="0" smtClean="0"/>
              <a:t>Na hladině významnosti 0,05 testujte hypotézu, že ………… výkonu skupiny 1 a 2 jsou shodné.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dirty="0" smtClean="0"/>
              <a:t> Výstupy doplňte krabicovými grafy (box-ploty).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lphaLcParenR"/>
              <a:tabLst/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202</Words>
  <Application>Microsoft Office PowerPoint</Application>
  <PresentationFormat>Předvádění na obrazovce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Opakování:</vt:lpstr>
      <vt:lpstr>Příklad k procvičení I</vt:lpstr>
      <vt:lpstr>Příklad k procvičení II</vt:lpstr>
      <vt:lpstr>Snímek 4</vt:lpstr>
      <vt:lpstr>Snímek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Samostatný úkol:</dc:title>
  <dc:creator>maluskova</dc:creator>
  <cp:lastModifiedBy>maluskova</cp:lastModifiedBy>
  <cp:revision>16</cp:revision>
  <dcterms:created xsi:type="dcterms:W3CDTF">2012-10-31T12:54:05Z</dcterms:created>
  <dcterms:modified xsi:type="dcterms:W3CDTF">2013-11-27T09:40:52Z</dcterms:modified>
</cp:coreProperties>
</file>