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926" r:id="rId4"/>
    <p:sldId id="932" r:id="rId5"/>
    <p:sldId id="933" r:id="rId6"/>
    <p:sldId id="936" r:id="rId7"/>
    <p:sldId id="937" r:id="rId8"/>
    <p:sldId id="938" r:id="rId9"/>
    <p:sldId id="939" r:id="rId10"/>
    <p:sldId id="940" r:id="rId11"/>
    <p:sldId id="941" r:id="rId12"/>
    <p:sldId id="942" r:id="rId13"/>
    <p:sldId id="943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9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p:oleObj spid="_x0000_s169986" r:id="rId4" imgW="2950000" imgH="3070000" progId="">
              <p:embed/>
            </p:oleObj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,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p:oleObj spid="_x0000_s168962" name="Graf" r:id="rId4" imgW="4038840" imgH="1023840" progId="Excel.Sheet.8">
                <p:embed/>
              </p:oleObj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Verdana" pitchFamily="34" charset="0"/>
              </a:rPr>
              <a:t>Hypotézu</a:t>
            </a:r>
          </a:p>
          <a:p>
            <a:pPr algn="ctr" eaLnBrk="0" hangingPunct="0"/>
            <a:r>
              <a:rPr lang="cs-CZ" sz="1200" i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776663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206875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10537</TotalTime>
  <Words>1020</Words>
  <Application>Microsoft Office PowerPoint</Application>
  <PresentationFormat>Předvádění na obrazovce (4:3)</PresentationFormat>
  <Paragraphs>166</Paragraphs>
  <Slides>11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703</cp:revision>
  <dcterms:created xsi:type="dcterms:W3CDTF">2008-06-20T05:41:33Z</dcterms:created>
  <dcterms:modified xsi:type="dcterms:W3CDTF">2014-11-03T12:11:17Z</dcterms:modified>
</cp:coreProperties>
</file>