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-1566" y="-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7.9.2014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7.9.2014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1524000"/>
            <a:ext cx="8590855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8. 9. 2014 dopoledne	úvod do analýzy dat, typy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cs-CZ" sz="2400" dirty="0" smtClean="0"/>
              <a:t>	</a:t>
            </a:r>
            <a:endParaRPr lang="cs-CZ" sz="24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400" dirty="0" smtClean="0"/>
              <a:t>  9. 9. 2014 dopoledne	příprava dat, Excel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400" dirty="0" smtClean="0"/>
              <a:t>  9. 9. 2014 odpoledne	práce se software </a:t>
            </a:r>
            <a:r>
              <a:rPr lang="cs-CZ" sz="2400" dirty="0" err="1" smtClean="0"/>
              <a:t>Statistica</a:t>
            </a:r>
            <a:endParaRPr lang="cs-CZ" sz="2400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smtClean="0"/>
              <a:t>10. 9. 2014 dopoledne	rozdělení pravděpodobnosti, princip </a:t>
            </a:r>
            <a:r>
              <a:rPr lang="cs-CZ" sz="2400" dirty="0" smtClean="0"/>
              <a:t>					statistického </a:t>
            </a:r>
            <a:r>
              <a:rPr lang="cs-CZ" sz="2400" dirty="0" smtClean="0"/>
              <a:t>testování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smtClean="0"/>
              <a:t>10. </a:t>
            </a:r>
            <a:r>
              <a:rPr lang="cs-CZ" sz="2400" dirty="0" smtClean="0"/>
              <a:t>9. 2014 </a:t>
            </a:r>
            <a:r>
              <a:rPr lang="cs-CZ" sz="2400" dirty="0" smtClean="0"/>
              <a:t>odpoledne	parametrické testy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smtClean="0"/>
              <a:t>11. </a:t>
            </a:r>
            <a:r>
              <a:rPr lang="cs-CZ" sz="2400" dirty="0" smtClean="0"/>
              <a:t>9. 2014 </a:t>
            </a:r>
            <a:r>
              <a:rPr lang="cs-CZ" sz="2400" dirty="0" smtClean="0"/>
              <a:t>dopoledne	neparametrické testy</a:t>
            </a: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smtClean="0"/>
              <a:t>11. </a:t>
            </a:r>
            <a:r>
              <a:rPr lang="cs-CZ" sz="2400" dirty="0" smtClean="0"/>
              <a:t>9. 2014 </a:t>
            </a:r>
            <a:r>
              <a:rPr lang="cs-CZ" sz="2400" dirty="0" smtClean="0"/>
              <a:t>odpoledne	analýza rozptylu, kontingenční tabulky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smtClean="0"/>
              <a:t>12. </a:t>
            </a:r>
            <a:r>
              <a:rPr lang="cs-CZ" sz="2400" dirty="0" smtClean="0"/>
              <a:t>9. 2014 </a:t>
            </a:r>
            <a:r>
              <a:rPr lang="cs-CZ" sz="2400" dirty="0" smtClean="0"/>
              <a:t>dopoledne	písemka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400" dirty="0" smtClean="0"/>
              <a:t>Mgr. &amp; Mgr. Jiří Kalina,	UČO 150824,	kalina@mail.</a:t>
            </a:r>
            <a:r>
              <a:rPr lang="cs-CZ" sz="2400" dirty="0" err="1" smtClean="0"/>
              <a:t>muni.cz</a:t>
            </a: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</a:t>
            </a: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3-4 </a:t>
            </a:r>
            <a:r>
              <a:rPr lang="cs-CZ" sz="2500" dirty="0" smtClean="0"/>
              <a:t>hodiny </a:t>
            </a:r>
            <a:r>
              <a:rPr lang="cs-CZ" sz="2500" dirty="0" smtClean="0"/>
              <a:t>přednášky a cvičení denně</a:t>
            </a:r>
            <a:r>
              <a:rPr lang="cs-CZ" sz="2500" dirty="0" smtClean="0"/>
              <a:t>. </a:t>
            </a:r>
            <a:r>
              <a:rPr lang="cs-CZ" sz="2500" dirty="0" smtClean="0"/>
              <a:t>Přestávka (mimo pondělí a pátku) 11:40 – 12:00.</a:t>
            </a:r>
            <a:endParaRPr lang="cs-CZ" sz="25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</a:t>
            </a:r>
            <a:r>
              <a:rPr lang="cs-CZ" sz="2500" dirty="0" smtClean="0"/>
              <a:t>je </a:t>
            </a:r>
            <a:r>
              <a:rPr lang="cs-CZ" sz="2500" dirty="0" smtClean="0"/>
              <a:t>povinná a </a:t>
            </a:r>
            <a:r>
              <a:rPr lang="cs-CZ" sz="2500" dirty="0" smtClean="0"/>
              <a:t>zapisuje </a:t>
            </a:r>
            <a:r>
              <a:rPr lang="cs-CZ" sz="2500" dirty="0" smtClean="0"/>
              <a:t>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</a:t>
            </a:r>
            <a:r>
              <a:rPr lang="cs-CZ" sz="2500" dirty="0" smtClean="0"/>
              <a:t>zkouškové </a:t>
            </a:r>
            <a:r>
              <a:rPr lang="cs-CZ" sz="2500" dirty="0" smtClean="0"/>
              <a:t>písemky na 100 minut.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zkoušky:</a:t>
            </a:r>
            <a:r>
              <a:rPr lang="cs-CZ" sz="2800" dirty="0" smtClean="0"/>
              <a:t> </a:t>
            </a:r>
            <a:r>
              <a:rPr lang="cs-CZ" sz="2800" dirty="0" smtClean="0"/>
              <a:t>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8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99</Words>
  <Application>Microsoft Office PowerPoint</Application>
  <PresentationFormat>Předvádění na obrazovce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Administrativní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61</cp:revision>
  <dcterms:created xsi:type="dcterms:W3CDTF">2011-03-03T07:28:24Z</dcterms:created>
  <dcterms:modified xsi:type="dcterms:W3CDTF">2014-09-07T20:08:08Z</dcterms:modified>
</cp:coreProperties>
</file>