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diagrams/data10.xml" ContentType="application/vnd.openxmlformats-officedocument.drawingml.diagramData+xml"/>
  <Override PartName="/ppt/diagrams/layout10.xml" ContentType="application/vnd.openxmlformats-officedocument.drawingml.diagramLayout+xml"/>
  <Override PartName="/ppt/diagrams/quickStyle10.xml" ContentType="application/vnd.openxmlformats-officedocument.drawingml.diagramStyle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ppt/diagrams/data11.xml" ContentType="application/vnd.openxmlformats-officedocument.drawingml.diagramData+xml"/>
  <Override PartName="/ppt/diagrams/layout11.xml" ContentType="application/vnd.openxmlformats-officedocument.drawingml.diagramLayout+xml"/>
  <Override PartName="/ppt/diagrams/quickStyle11.xml" ContentType="application/vnd.openxmlformats-officedocument.drawingml.diagramStyle+xml"/>
  <Override PartName="/ppt/diagrams/colors11.xml" ContentType="application/vnd.openxmlformats-officedocument.drawingml.diagramColors+xml"/>
  <Override PartName="/ppt/diagrams/drawing11.xml" ContentType="application/vnd.ms-office.drawingml.diagramDrawing+xml"/>
  <Override PartName="/ppt/notesSlides/notesSlide1.xml" ContentType="application/vnd.openxmlformats-officedocument.presentationml.notesSlide+xml"/>
  <Override PartName="/ppt/diagrams/data12.xml" ContentType="application/vnd.openxmlformats-officedocument.drawingml.diagramData+xml"/>
  <Override PartName="/ppt/diagrams/layout12.xml" ContentType="application/vnd.openxmlformats-officedocument.drawingml.diagramLayout+xml"/>
  <Override PartName="/ppt/diagrams/quickStyle12.xml" ContentType="application/vnd.openxmlformats-officedocument.drawingml.diagramStyle+xml"/>
  <Override PartName="/ppt/diagrams/colors12.xml" ContentType="application/vnd.openxmlformats-officedocument.drawingml.diagramColors+xml"/>
  <Override PartName="/ppt/diagrams/drawing12.xml" ContentType="application/vnd.ms-office.drawingml.diagramDrawing+xml"/>
  <Override PartName="/ppt/diagrams/data13.xml" ContentType="application/vnd.openxmlformats-officedocument.drawingml.diagramData+xml"/>
  <Override PartName="/ppt/diagrams/layout13.xml" ContentType="application/vnd.openxmlformats-officedocument.drawingml.diagramLayout+xml"/>
  <Override PartName="/ppt/diagrams/quickStyle13.xml" ContentType="application/vnd.openxmlformats-officedocument.drawingml.diagramStyle+xml"/>
  <Override PartName="/ppt/diagrams/colors13.xml" ContentType="application/vnd.openxmlformats-officedocument.drawingml.diagramColors+xml"/>
  <Override PartName="/ppt/diagrams/drawing13.xml" ContentType="application/vnd.ms-office.drawingml.diagramDrawing+xml"/>
  <Override PartName="/ppt/diagrams/data14.xml" ContentType="application/vnd.openxmlformats-officedocument.drawingml.diagramData+xml"/>
  <Override PartName="/ppt/diagrams/layout14.xml" ContentType="application/vnd.openxmlformats-officedocument.drawingml.diagramLayout+xml"/>
  <Override PartName="/ppt/diagrams/quickStyle14.xml" ContentType="application/vnd.openxmlformats-officedocument.drawingml.diagramStyle+xml"/>
  <Override PartName="/ppt/diagrams/colors14.xml" ContentType="application/vnd.openxmlformats-officedocument.drawingml.diagramColors+xml"/>
  <Override PartName="/ppt/diagrams/drawing1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6"/>
  </p:notesMasterIdLst>
  <p:sldIdLst>
    <p:sldId id="256" r:id="rId2"/>
    <p:sldId id="258" r:id="rId3"/>
    <p:sldId id="260" r:id="rId4"/>
    <p:sldId id="262" r:id="rId5"/>
    <p:sldId id="263" r:id="rId6"/>
    <p:sldId id="264" r:id="rId7"/>
    <p:sldId id="265" r:id="rId8"/>
    <p:sldId id="266" r:id="rId9"/>
    <p:sldId id="268" r:id="rId10"/>
    <p:sldId id="270" r:id="rId11"/>
    <p:sldId id="271" r:id="rId12"/>
    <p:sldId id="272" r:id="rId13"/>
    <p:sldId id="274" r:id="rId14"/>
    <p:sldId id="275" r:id="rId15"/>
    <p:sldId id="276" r:id="rId16"/>
    <p:sldId id="277" r:id="rId17"/>
    <p:sldId id="278" r:id="rId18"/>
    <p:sldId id="279" r:id="rId19"/>
    <p:sldId id="281" r:id="rId20"/>
    <p:sldId id="283" r:id="rId21"/>
    <p:sldId id="284" r:id="rId22"/>
    <p:sldId id="286" r:id="rId23"/>
    <p:sldId id="287" r:id="rId24"/>
    <p:sldId id="288" r:id="rId25"/>
    <p:sldId id="290" r:id="rId26"/>
    <p:sldId id="292" r:id="rId27"/>
    <p:sldId id="294" r:id="rId28"/>
    <p:sldId id="295" r:id="rId29"/>
    <p:sldId id="296" r:id="rId30"/>
    <p:sldId id="298" r:id="rId31"/>
    <p:sldId id="299" r:id="rId32"/>
    <p:sldId id="300" r:id="rId33"/>
    <p:sldId id="301" r:id="rId34"/>
    <p:sldId id="302" r:id="rId35"/>
    <p:sldId id="304" r:id="rId36"/>
    <p:sldId id="306" r:id="rId37"/>
    <p:sldId id="308" r:id="rId38"/>
    <p:sldId id="309" r:id="rId39"/>
    <p:sldId id="310" r:id="rId40"/>
    <p:sldId id="311" r:id="rId41"/>
    <p:sldId id="312" r:id="rId42"/>
    <p:sldId id="313" r:id="rId43"/>
    <p:sldId id="314" r:id="rId44"/>
    <p:sldId id="315" r:id="rId45"/>
    <p:sldId id="316" r:id="rId46"/>
    <p:sldId id="318" r:id="rId47"/>
    <p:sldId id="319" r:id="rId48"/>
    <p:sldId id="320" r:id="rId49"/>
    <p:sldId id="321" r:id="rId50"/>
    <p:sldId id="322" r:id="rId51"/>
    <p:sldId id="323" r:id="rId52"/>
    <p:sldId id="324" r:id="rId53"/>
    <p:sldId id="325" r:id="rId54"/>
    <p:sldId id="326" r:id="rId55"/>
    <p:sldId id="327" r:id="rId56"/>
    <p:sldId id="328" r:id="rId57"/>
    <p:sldId id="329" r:id="rId58"/>
    <p:sldId id="330" r:id="rId59"/>
    <p:sldId id="332" r:id="rId60"/>
    <p:sldId id="333" r:id="rId61"/>
    <p:sldId id="334" r:id="rId62"/>
    <p:sldId id="335" r:id="rId63"/>
    <p:sldId id="336" r:id="rId64"/>
    <p:sldId id="337" r:id="rId65"/>
    <p:sldId id="338" r:id="rId66"/>
    <p:sldId id="339" r:id="rId67"/>
    <p:sldId id="340" r:id="rId68"/>
    <p:sldId id="341" r:id="rId69"/>
    <p:sldId id="342" r:id="rId70"/>
    <p:sldId id="343" r:id="rId71"/>
    <p:sldId id="344" r:id="rId72"/>
    <p:sldId id="345" r:id="rId73"/>
    <p:sldId id="346" r:id="rId74"/>
    <p:sldId id="347" r:id="rId75"/>
    <p:sldId id="348" r:id="rId76"/>
    <p:sldId id="349" r:id="rId77"/>
    <p:sldId id="350" r:id="rId78"/>
    <p:sldId id="351" r:id="rId79"/>
    <p:sldId id="352" r:id="rId80"/>
    <p:sldId id="353" r:id="rId81"/>
    <p:sldId id="354" r:id="rId82"/>
    <p:sldId id="355" r:id="rId83"/>
    <p:sldId id="356" r:id="rId84"/>
    <p:sldId id="357" r:id="rId85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8" autoAdjust="0"/>
    <p:restoredTop sz="94660"/>
  </p:normalViewPr>
  <p:slideViewPr>
    <p:cSldViewPr snapToGrid="0">
      <p:cViewPr varScale="1">
        <p:scale>
          <a:sx n="57" d="100"/>
          <a:sy n="57" d="100"/>
        </p:scale>
        <p:origin x="90" y="7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slide" Target="slides/slide75.xml"/><Relationship Id="rId84" Type="http://schemas.openxmlformats.org/officeDocument/2006/relationships/slide" Target="slides/slide83.xml"/><Relationship Id="rId89" Type="http://schemas.openxmlformats.org/officeDocument/2006/relationships/theme" Target="theme/theme1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presProps" Target="pres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tableStyles" Target="tableStyles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accent0_2">
  <dgm:title val=""/>
  <dgm:desc val=""/>
  <dgm:catLst>
    <dgm:cat type="mainScheme" pri="10200"/>
  </dgm:catLst>
  <dgm:styleLbl name="node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lig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l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f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con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align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trAlignAcc1">
    <dgm:fillClrLst meth="repeat">
      <a:schemeClr val="dk2">
        <a:alpha val="4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F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Align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B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fgAcc0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2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3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4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1"/>
    </dgm:linClrLst>
    <dgm:effectClrLst/>
    <dgm:txLinClrLst/>
    <dgm:txFillClrLst meth="repeat">
      <a:schemeClr val="dk2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2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0_3">
  <dgm:title val=""/>
  <dgm:desc val=""/>
  <dgm:catLst>
    <dgm:cat type="mainScheme" pri="10300"/>
  </dgm:catLst>
  <dgm:styleLbl name="node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lignNode1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ln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vennNode1">
    <dgm:fillClrLst meth="repeat">
      <a:schemeClr val="dk2">
        <a:alpha val="50000"/>
      </a:schemeClr>
    </dgm:fillClrLst>
    <dgm:linClrLst meth="repeat">
      <a:schemeClr val="lt2"/>
    </dgm:linClrLst>
    <dgm:effectClrLst/>
    <dgm:txLinClrLst/>
    <dgm:txFillClrLst/>
    <dgm:txEffectClrLst/>
  </dgm:styleLbl>
  <dgm:styleLbl name="node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fgImgPlace1">
    <dgm:fillClrLst meth="repeat">
      <a:schemeClr val="dk2">
        <a:tint val="50000"/>
      </a:schemeClr>
    </dgm:fillClrLst>
    <dgm:linClrLst meth="repeat">
      <a:schemeClr val="lt2"/>
    </dgm:linClrLst>
    <dgm:effectClrLst/>
    <dgm:txLinClrLst/>
    <dgm:txFillClrLst meth="repeat">
      <a:schemeClr val="lt2"/>
    </dgm:txFillClrLst>
    <dgm:txEffectClrLst/>
  </dgm:styleLbl>
  <dgm:styleLbl name="align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bg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callout">
    <dgm:fillClrLst meth="repeat">
      <a:schemeClr val="dk2"/>
    </dgm:fillClrLst>
    <dgm:linClrLst meth="repeat">
      <a:schemeClr val="dk2">
        <a:tint val="50000"/>
      </a:schemeClr>
    </dgm:linClrLst>
    <dgm:effectClrLst/>
    <dgm:txLinClrLst/>
    <dgm:txFillClrLst meth="repeat">
      <a:schemeClr val="lt2"/>
    </dgm:txFillClrLst>
    <dgm:txEffectClrLst/>
  </dgm:styleLbl>
  <dgm:styleLbl name="asst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lt2"/>
    </dgm:txFillClrLst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2">
        <a:alpha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2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2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A0C96A2-C2A5-466A-A946-DF99A1ADC518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28B39148-34C1-4228-ABBE-EA94F802E6DB}">
      <dgm:prSet/>
      <dgm:spPr/>
      <dgm:t>
        <a:bodyPr/>
        <a:lstStyle/>
        <a:p>
          <a:pPr rtl="0"/>
          <a:r>
            <a:rPr lang="cs-CZ" dirty="0" smtClean="0"/>
            <a:t>konzultační služby, jejichž účelem je posouzení individuálního léčebného postupu,</a:t>
          </a:r>
          <a:endParaRPr lang="cs-CZ" dirty="0"/>
        </a:p>
      </dgm:t>
    </dgm:pt>
    <dgm:pt modelId="{A22DD25D-2352-45BF-8FB3-9A8F119CA5BB}" type="parTrans" cxnId="{274F8DD1-C3FC-4DAC-BC2A-387A61458FE6}">
      <dgm:prSet/>
      <dgm:spPr/>
      <dgm:t>
        <a:bodyPr/>
        <a:lstStyle/>
        <a:p>
          <a:endParaRPr lang="cs-CZ"/>
        </a:p>
      </dgm:t>
    </dgm:pt>
    <dgm:pt modelId="{65DAA61C-636A-4D1F-87BD-58F9572B4192}" type="sibTrans" cxnId="{274F8DD1-C3FC-4DAC-BC2A-387A61458FE6}">
      <dgm:prSet/>
      <dgm:spPr/>
      <dgm:t>
        <a:bodyPr/>
        <a:lstStyle/>
        <a:p>
          <a:endParaRPr lang="cs-CZ"/>
        </a:p>
      </dgm:t>
    </dgm:pt>
    <dgm:pt modelId="{E8C56441-108D-4017-8813-3B2F802D286F}">
      <dgm:prSet/>
      <dgm:spPr/>
      <dgm:t>
        <a:bodyPr/>
        <a:lstStyle/>
        <a:p>
          <a:pPr rtl="0"/>
          <a:r>
            <a:rPr lang="cs-CZ" dirty="0" smtClean="0"/>
            <a:t>další konzultace podporující rozhodování pacienta</a:t>
          </a:r>
          <a:endParaRPr lang="cs-CZ" dirty="0"/>
        </a:p>
      </dgm:t>
    </dgm:pt>
    <dgm:pt modelId="{C9405F82-F516-478D-9E52-5BFF11159757}" type="parTrans" cxnId="{D351AC46-680B-472D-B582-BB818535D3C9}">
      <dgm:prSet/>
      <dgm:spPr/>
      <dgm:t>
        <a:bodyPr/>
        <a:lstStyle/>
        <a:p>
          <a:endParaRPr lang="cs-CZ"/>
        </a:p>
      </dgm:t>
    </dgm:pt>
    <dgm:pt modelId="{C641A3F3-FCEE-4A7E-A5AC-4D3E712C6E6B}" type="sibTrans" cxnId="{D351AC46-680B-472D-B582-BB818535D3C9}">
      <dgm:prSet/>
      <dgm:spPr/>
      <dgm:t>
        <a:bodyPr/>
        <a:lstStyle/>
        <a:p>
          <a:endParaRPr lang="cs-CZ"/>
        </a:p>
      </dgm:t>
    </dgm:pt>
    <dgm:pt modelId="{F9C959F3-7244-4B45-93A5-F706F1146C84}">
      <dgm:prSet/>
      <dgm:spPr/>
      <dgm:t>
        <a:bodyPr/>
        <a:lstStyle/>
        <a:p>
          <a:pPr rtl="0"/>
          <a:r>
            <a:rPr lang="cs-CZ" dirty="0" smtClean="0"/>
            <a:t>nakládání s tělem zemřelého</a:t>
          </a:r>
          <a:endParaRPr lang="cs-CZ" dirty="0"/>
        </a:p>
      </dgm:t>
    </dgm:pt>
    <dgm:pt modelId="{EC5C13C5-307D-401B-A05D-238CC6FE8C25}" type="parTrans" cxnId="{8C17D3E5-4634-40A1-BD96-A7349D0D30E4}">
      <dgm:prSet/>
      <dgm:spPr/>
      <dgm:t>
        <a:bodyPr/>
        <a:lstStyle/>
        <a:p>
          <a:endParaRPr lang="cs-CZ"/>
        </a:p>
      </dgm:t>
    </dgm:pt>
    <dgm:pt modelId="{A69A0DD8-6E44-472A-8BF1-EB1EF8D095E9}" type="sibTrans" cxnId="{8C17D3E5-4634-40A1-BD96-A7349D0D30E4}">
      <dgm:prSet/>
      <dgm:spPr/>
      <dgm:t>
        <a:bodyPr/>
        <a:lstStyle/>
        <a:p>
          <a:endParaRPr lang="cs-CZ"/>
        </a:p>
      </dgm:t>
    </dgm:pt>
    <dgm:pt modelId="{E253F7F9-9AC0-43D6-A350-EDCF009A1939}">
      <dgm:prSet/>
      <dgm:spPr/>
      <dgm:t>
        <a:bodyPr/>
        <a:lstStyle/>
        <a:p>
          <a:pPr rtl="0"/>
          <a:r>
            <a:rPr lang="cs-CZ" dirty="0" smtClean="0"/>
            <a:t>zdravotnická záchranná služba, </a:t>
          </a:r>
          <a:endParaRPr lang="cs-CZ" dirty="0"/>
        </a:p>
      </dgm:t>
    </dgm:pt>
    <dgm:pt modelId="{EB25B352-449C-4885-B7F2-4B0DC1473B5A}" type="parTrans" cxnId="{AC0E7A92-AA87-4129-A09F-2CF3BB12DD84}">
      <dgm:prSet/>
      <dgm:spPr/>
      <dgm:t>
        <a:bodyPr/>
        <a:lstStyle/>
        <a:p>
          <a:endParaRPr lang="cs-CZ"/>
        </a:p>
      </dgm:t>
    </dgm:pt>
    <dgm:pt modelId="{B0DB3523-C33F-4258-BC48-B81389E38668}" type="sibTrans" cxnId="{AC0E7A92-AA87-4129-A09F-2CF3BB12DD84}">
      <dgm:prSet/>
      <dgm:spPr/>
      <dgm:t>
        <a:bodyPr/>
        <a:lstStyle/>
        <a:p>
          <a:endParaRPr lang="cs-CZ"/>
        </a:p>
      </dgm:t>
    </dgm:pt>
    <dgm:pt modelId="{28867F35-EC58-4837-B3F1-6A5D6E00F939}">
      <dgm:prSet/>
      <dgm:spPr/>
      <dgm:t>
        <a:bodyPr/>
        <a:lstStyle/>
        <a:p>
          <a:pPr rtl="0"/>
          <a:r>
            <a:rPr lang="cs-CZ" dirty="0" smtClean="0"/>
            <a:t>zdravotnická dopravní služba, přeprava pacientů neodkladné péče,  </a:t>
          </a:r>
          <a:endParaRPr lang="cs-CZ" dirty="0"/>
        </a:p>
      </dgm:t>
    </dgm:pt>
    <dgm:pt modelId="{CE866008-3896-4F12-95A4-7CF0CEE053C3}" type="parTrans" cxnId="{6E0DBC19-12EE-4002-A6F1-FE74D637DDBB}">
      <dgm:prSet/>
      <dgm:spPr/>
      <dgm:t>
        <a:bodyPr/>
        <a:lstStyle/>
        <a:p>
          <a:endParaRPr lang="cs-CZ"/>
        </a:p>
      </dgm:t>
    </dgm:pt>
    <dgm:pt modelId="{3C3182D7-52AB-4E99-AFF4-67FD45E503B7}" type="sibTrans" cxnId="{6E0DBC19-12EE-4002-A6F1-FE74D637DDBB}">
      <dgm:prSet/>
      <dgm:spPr/>
      <dgm:t>
        <a:bodyPr/>
        <a:lstStyle/>
        <a:p>
          <a:endParaRPr lang="cs-CZ"/>
        </a:p>
      </dgm:t>
    </dgm:pt>
    <dgm:pt modelId="{22F023A1-8E6B-48ED-AD1B-7F1F8A4CF7E8}">
      <dgm:prSet/>
      <dgm:spPr/>
      <dgm:t>
        <a:bodyPr/>
        <a:lstStyle/>
        <a:p>
          <a:pPr rtl="0"/>
          <a:r>
            <a:rPr lang="cs-CZ" dirty="0" smtClean="0"/>
            <a:t>Odběrová a tkáňová zařízení</a:t>
          </a:r>
          <a:endParaRPr lang="cs-CZ" dirty="0"/>
        </a:p>
      </dgm:t>
    </dgm:pt>
    <dgm:pt modelId="{59F131FD-84B8-4FD9-B7F6-12D76892F8B0}" type="parTrans" cxnId="{FEFE638A-C540-45B7-960C-B4E9123D018D}">
      <dgm:prSet/>
      <dgm:spPr/>
      <dgm:t>
        <a:bodyPr/>
        <a:lstStyle/>
        <a:p>
          <a:endParaRPr lang="cs-CZ"/>
        </a:p>
      </dgm:t>
    </dgm:pt>
    <dgm:pt modelId="{80BD21C4-5DBE-422A-B9D5-9A1DF957E47B}" type="sibTrans" cxnId="{FEFE638A-C540-45B7-960C-B4E9123D018D}">
      <dgm:prSet/>
      <dgm:spPr/>
      <dgm:t>
        <a:bodyPr/>
        <a:lstStyle/>
        <a:p>
          <a:endParaRPr lang="cs-CZ"/>
        </a:p>
      </dgm:t>
    </dgm:pt>
    <dgm:pt modelId="{8F871E1D-4BB4-4B63-89C4-4898BAD35CD8}">
      <dgm:prSet/>
      <dgm:spPr/>
      <dgm:t>
        <a:bodyPr/>
        <a:lstStyle/>
        <a:p>
          <a:pPr rtl="0"/>
          <a:r>
            <a:rPr lang="cs-CZ" dirty="0" smtClean="0"/>
            <a:t>transfuzní služby nebo krevní banky</a:t>
          </a:r>
          <a:endParaRPr lang="cs-CZ" dirty="0"/>
        </a:p>
      </dgm:t>
    </dgm:pt>
    <dgm:pt modelId="{9B12FF00-EF24-496A-9B75-EEFA03CEEBE0}" type="parTrans" cxnId="{16409150-679F-43A1-A841-9CA0EB4C1B7C}">
      <dgm:prSet/>
      <dgm:spPr/>
      <dgm:t>
        <a:bodyPr/>
        <a:lstStyle/>
        <a:p>
          <a:endParaRPr lang="cs-CZ"/>
        </a:p>
      </dgm:t>
    </dgm:pt>
    <dgm:pt modelId="{10531B74-1FB3-4BF9-929C-A76AC5DDA7D5}" type="sibTrans" cxnId="{16409150-679F-43A1-A841-9CA0EB4C1B7C}">
      <dgm:prSet/>
      <dgm:spPr/>
      <dgm:t>
        <a:bodyPr/>
        <a:lstStyle/>
        <a:p>
          <a:endParaRPr lang="cs-CZ"/>
        </a:p>
      </dgm:t>
    </dgm:pt>
    <dgm:pt modelId="{C53C2807-8309-4A3B-9FEA-09552442B5CC}">
      <dgm:prSet>
        <dgm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dgm:style>
      </dgm:prSet>
      <dgm:spPr/>
      <dgm:t>
        <a:bodyPr/>
        <a:lstStyle/>
        <a:p>
          <a:pPr rtl="0"/>
          <a:r>
            <a:rPr lang="cs-CZ" dirty="0" smtClean="0"/>
            <a:t>specifické zdravotní služby </a:t>
          </a:r>
          <a:endParaRPr lang="cs-CZ" dirty="0"/>
        </a:p>
      </dgm:t>
    </dgm:pt>
    <dgm:pt modelId="{B83B22A4-0BD1-4AE4-BBD4-830CDF8134A9}" type="parTrans" cxnId="{C0550D4B-446C-4E7D-BEB0-C4134DF46021}">
      <dgm:prSet/>
      <dgm:spPr/>
      <dgm:t>
        <a:bodyPr/>
        <a:lstStyle/>
        <a:p>
          <a:endParaRPr lang="cs-CZ"/>
        </a:p>
      </dgm:t>
    </dgm:pt>
    <dgm:pt modelId="{1C3F5409-5662-46D7-9D6D-29627C72ED3B}" type="sibTrans" cxnId="{C0550D4B-446C-4E7D-BEB0-C4134DF46021}">
      <dgm:prSet/>
      <dgm:spPr/>
      <dgm:t>
        <a:bodyPr/>
        <a:lstStyle/>
        <a:p>
          <a:endParaRPr lang="cs-CZ"/>
        </a:p>
      </dgm:t>
    </dgm:pt>
    <dgm:pt modelId="{B0325A4D-1045-4C22-BA54-56ED6329CEB1}">
      <dgm:prSet/>
      <dgm:spPr/>
      <dgm:t>
        <a:bodyPr/>
        <a:lstStyle/>
        <a:p>
          <a:pPr rtl="0"/>
          <a:r>
            <a:rPr lang="cs-CZ" dirty="0" smtClean="0"/>
            <a:t>transplantace </a:t>
          </a:r>
          <a:endParaRPr lang="cs-CZ" dirty="0"/>
        </a:p>
      </dgm:t>
    </dgm:pt>
    <dgm:pt modelId="{0FB708A4-05F9-40A6-BC57-FBCFADBE95D0}" type="parTrans" cxnId="{72539F94-E788-475A-8D36-74CEEBD1D286}">
      <dgm:prSet/>
      <dgm:spPr/>
      <dgm:t>
        <a:bodyPr/>
        <a:lstStyle/>
        <a:p>
          <a:endParaRPr lang="cs-CZ"/>
        </a:p>
      </dgm:t>
    </dgm:pt>
    <dgm:pt modelId="{1E1FAAE9-AEE1-4972-8347-6DC960C849DC}" type="sibTrans" cxnId="{72539F94-E788-475A-8D36-74CEEBD1D286}">
      <dgm:prSet/>
      <dgm:spPr/>
      <dgm:t>
        <a:bodyPr/>
        <a:lstStyle/>
        <a:p>
          <a:endParaRPr lang="cs-CZ"/>
        </a:p>
      </dgm:t>
    </dgm:pt>
    <dgm:pt modelId="{DD87AC4C-C1B8-459B-A33D-67098DC2244F}">
      <dgm:prSet/>
      <dgm:spPr/>
      <dgm:t>
        <a:bodyPr/>
        <a:lstStyle/>
        <a:p>
          <a:pPr rtl="0"/>
          <a:r>
            <a:rPr lang="cs-CZ" dirty="0" smtClean="0"/>
            <a:t>umělé přerušení těhotenství</a:t>
          </a:r>
          <a:endParaRPr lang="cs-CZ" dirty="0"/>
        </a:p>
      </dgm:t>
    </dgm:pt>
    <dgm:pt modelId="{D997EBEE-9E63-4377-8056-D41014ABEBAE}" type="parTrans" cxnId="{865A4060-36A9-45DE-ACAC-F7B2B4232664}">
      <dgm:prSet/>
      <dgm:spPr/>
      <dgm:t>
        <a:bodyPr/>
        <a:lstStyle/>
        <a:p>
          <a:endParaRPr lang="cs-CZ"/>
        </a:p>
      </dgm:t>
    </dgm:pt>
    <dgm:pt modelId="{5E64F326-757B-4762-9D19-2CF7CB0BA59F}" type="sibTrans" cxnId="{865A4060-36A9-45DE-ACAC-F7B2B4232664}">
      <dgm:prSet/>
      <dgm:spPr/>
      <dgm:t>
        <a:bodyPr/>
        <a:lstStyle/>
        <a:p>
          <a:endParaRPr lang="cs-CZ"/>
        </a:p>
      </dgm:t>
    </dgm:pt>
    <dgm:pt modelId="{56E92994-48FF-40C7-B5F3-06CF6B66531F}" type="pres">
      <dgm:prSet presAssocID="{BA0C96A2-C2A5-466A-A946-DF99A1ADC518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98913144-F141-4C66-93C5-79BAACFB929F}" type="pres">
      <dgm:prSet presAssocID="{28B39148-34C1-4228-ABBE-EA94F802E6DB}" presName="node" presStyleLbl="node1" presStyleIdx="0" presStyleCnt="10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99A212B-A4B4-4A19-9AF2-43F6B2F30286}" type="pres">
      <dgm:prSet presAssocID="{65DAA61C-636A-4D1F-87BD-58F9572B4192}" presName="sibTrans" presStyleCnt="0"/>
      <dgm:spPr/>
    </dgm:pt>
    <dgm:pt modelId="{EEF105F8-C29F-4C3A-B4AD-70C3C3E0A182}" type="pres">
      <dgm:prSet presAssocID="{E8C56441-108D-4017-8813-3B2F802D286F}" presName="node" presStyleLbl="node1" presStyleIdx="1" presStyleCnt="10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C776ADE-99C0-4E41-865F-AB95097A8CBA}" type="pres">
      <dgm:prSet presAssocID="{C641A3F3-FCEE-4A7E-A5AC-4D3E712C6E6B}" presName="sibTrans" presStyleCnt="0"/>
      <dgm:spPr/>
    </dgm:pt>
    <dgm:pt modelId="{477AB9A3-C1A2-4A67-8EB6-1267A72D372A}" type="pres">
      <dgm:prSet presAssocID="{F9C959F3-7244-4B45-93A5-F706F1146C84}" presName="node" presStyleLbl="node1" presStyleIdx="2" presStyleCnt="10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34A4AFF-B1AC-460E-A65E-4C19C693DFB0}" type="pres">
      <dgm:prSet presAssocID="{A69A0DD8-6E44-472A-8BF1-EB1EF8D095E9}" presName="sibTrans" presStyleCnt="0"/>
      <dgm:spPr/>
    </dgm:pt>
    <dgm:pt modelId="{F39F550A-0EA7-496E-84D8-8E7658156D76}" type="pres">
      <dgm:prSet presAssocID="{E253F7F9-9AC0-43D6-A350-EDCF009A1939}" presName="node" presStyleLbl="node1" presStyleIdx="3" presStyleCnt="10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904C086-4BBD-4257-ACDE-847698EB9183}" type="pres">
      <dgm:prSet presAssocID="{B0DB3523-C33F-4258-BC48-B81389E38668}" presName="sibTrans" presStyleCnt="0"/>
      <dgm:spPr/>
    </dgm:pt>
    <dgm:pt modelId="{06EAB25E-4CDF-4C4D-BA05-E4886D4D2F3E}" type="pres">
      <dgm:prSet presAssocID="{28867F35-EC58-4837-B3F1-6A5D6E00F939}" presName="node" presStyleLbl="node1" presStyleIdx="4" presStyleCnt="10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0416BD2-3B0B-4422-91B2-D4AEF94C7C3F}" type="pres">
      <dgm:prSet presAssocID="{3C3182D7-52AB-4E99-AFF4-67FD45E503B7}" presName="sibTrans" presStyleCnt="0"/>
      <dgm:spPr/>
    </dgm:pt>
    <dgm:pt modelId="{31001601-DCCE-4A54-9F13-571616250FC0}" type="pres">
      <dgm:prSet presAssocID="{22F023A1-8E6B-48ED-AD1B-7F1F8A4CF7E8}" presName="node" presStyleLbl="node1" presStyleIdx="5" presStyleCnt="10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245D9E5-A6F8-4F5D-B43C-711B6D040785}" type="pres">
      <dgm:prSet presAssocID="{80BD21C4-5DBE-422A-B9D5-9A1DF957E47B}" presName="sibTrans" presStyleCnt="0"/>
      <dgm:spPr/>
    </dgm:pt>
    <dgm:pt modelId="{1584DCD7-4B4D-4486-9AAB-283BA32ED752}" type="pres">
      <dgm:prSet presAssocID="{8F871E1D-4BB4-4B63-89C4-4898BAD35CD8}" presName="node" presStyleLbl="node1" presStyleIdx="6" presStyleCnt="10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A89D707-E750-44C6-87B8-DD7503F9D7FA}" type="pres">
      <dgm:prSet presAssocID="{10531B74-1FB3-4BF9-929C-A76AC5DDA7D5}" presName="sibTrans" presStyleCnt="0"/>
      <dgm:spPr/>
    </dgm:pt>
    <dgm:pt modelId="{D83871FE-0596-4FB2-A79C-0ACA6CB85032}" type="pres">
      <dgm:prSet presAssocID="{C53C2807-8309-4A3B-9FEA-09552442B5CC}" presName="node" presStyleLbl="node1" presStyleIdx="7" presStyleCnt="10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BEC85BC-EDA0-4E61-981C-C63269F5BEAE}" type="pres">
      <dgm:prSet presAssocID="{1C3F5409-5662-46D7-9D6D-29627C72ED3B}" presName="sibTrans" presStyleCnt="0"/>
      <dgm:spPr/>
    </dgm:pt>
    <dgm:pt modelId="{7058056E-A527-4EFD-8D3A-B157FBABB48F}" type="pres">
      <dgm:prSet presAssocID="{B0325A4D-1045-4C22-BA54-56ED6329CEB1}" presName="node" presStyleLbl="node1" presStyleIdx="8" presStyleCnt="10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EDE22DD-B34D-4130-86A3-0486EA5C2E5A}" type="pres">
      <dgm:prSet presAssocID="{1E1FAAE9-AEE1-4972-8347-6DC960C849DC}" presName="sibTrans" presStyleCnt="0"/>
      <dgm:spPr/>
    </dgm:pt>
    <dgm:pt modelId="{7C57450B-8B9B-441D-B534-EB2599F76B1F}" type="pres">
      <dgm:prSet presAssocID="{DD87AC4C-C1B8-459B-A33D-67098DC2244F}" presName="node" presStyleLbl="node1" presStyleIdx="9" presStyleCnt="10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AC0E7A92-AA87-4129-A09F-2CF3BB12DD84}" srcId="{BA0C96A2-C2A5-466A-A946-DF99A1ADC518}" destId="{E253F7F9-9AC0-43D6-A350-EDCF009A1939}" srcOrd="3" destOrd="0" parTransId="{EB25B352-449C-4885-B7F2-4B0DC1473B5A}" sibTransId="{B0DB3523-C33F-4258-BC48-B81389E38668}"/>
    <dgm:cxn modelId="{E01F14A3-6789-4D17-8805-DB95158A771E}" type="presOf" srcId="{E253F7F9-9AC0-43D6-A350-EDCF009A1939}" destId="{F39F550A-0EA7-496E-84D8-8E7658156D76}" srcOrd="0" destOrd="0" presId="urn:microsoft.com/office/officeart/2005/8/layout/default"/>
    <dgm:cxn modelId="{B3510B67-4455-464D-A4AB-276DC4D8A31B}" type="presOf" srcId="{28867F35-EC58-4837-B3F1-6A5D6E00F939}" destId="{06EAB25E-4CDF-4C4D-BA05-E4886D4D2F3E}" srcOrd="0" destOrd="0" presId="urn:microsoft.com/office/officeart/2005/8/layout/default"/>
    <dgm:cxn modelId="{2698CF4A-98B6-4709-AEE9-95049CDD90B2}" type="presOf" srcId="{BA0C96A2-C2A5-466A-A946-DF99A1ADC518}" destId="{56E92994-48FF-40C7-B5F3-06CF6B66531F}" srcOrd="0" destOrd="0" presId="urn:microsoft.com/office/officeart/2005/8/layout/default"/>
    <dgm:cxn modelId="{6BBEE025-944E-4CBF-B98C-A8AC3A073C0A}" type="presOf" srcId="{F9C959F3-7244-4B45-93A5-F706F1146C84}" destId="{477AB9A3-C1A2-4A67-8EB6-1267A72D372A}" srcOrd="0" destOrd="0" presId="urn:microsoft.com/office/officeart/2005/8/layout/default"/>
    <dgm:cxn modelId="{C0550D4B-446C-4E7D-BEB0-C4134DF46021}" srcId="{BA0C96A2-C2A5-466A-A946-DF99A1ADC518}" destId="{C53C2807-8309-4A3B-9FEA-09552442B5CC}" srcOrd="7" destOrd="0" parTransId="{B83B22A4-0BD1-4AE4-BBD4-830CDF8134A9}" sibTransId="{1C3F5409-5662-46D7-9D6D-29627C72ED3B}"/>
    <dgm:cxn modelId="{274F8DD1-C3FC-4DAC-BC2A-387A61458FE6}" srcId="{BA0C96A2-C2A5-466A-A946-DF99A1ADC518}" destId="{28B39148-34C1-4228-ABBE-EA94F802E6DB}" srcOrd="0" destOrd="0" parTransId="{A22DD25D-2352-45BF-8FB3-9A8F119CA5BB}" sibTransId="{65DAA61C-636A-4D1F-87BD-58F9572B4192}"/>
    <dgm:cxn modelId="{7D86B13E-7CEB-4487-B94A-2D3611A855E4}" type="presOf" srcId="{E8C56441-108D-4017-8813-3B2F802D286F}" destId="{EEF105F8-C29F-4C3A-B4AD-70C3C3E0A182}" srcOrd="0" destOrd="0" presId="urn:microsoft.com/office/officeart/2005/8/layout/default"/>
    <dgm:cxn modelId="{378C1317-E91D-4C7B-A71C-A63DD2BADF1B}" type="presOf" srcId="{8F871E1D-4BB4-4B63-89C4-4898BAD35CD8}" destId="{1584DCD7-4B4D-4486-9AAB-283BA32ED752}" srcOrd="0" destOrd="0" presId="urn:microsoft.com/office/officeart/2005/8/layout/default"/>
    <dgm:cxn modelId="{0F9DF889-5757-4C51-BE70-11F65004958C}" type="presOf" srcId="{C53C2807-8309-4A3B-9FEA-09552442B5CC}" destId="{D83871FE-0596-4FB2-A79C-0ACA6CB85032}" srcOrd="0" destOrd="0" presId="urn:microsoft.com/office/officeart/2005/8/layout/default"/>
    <dgm:cxn modelId="{0D65678E-D22D-458F-A13B-8DBC0431C2AD}" type="presOf" srcId="{DD87AC4C-C1B8-459B-A33D-67098DC2244F}" destId="{7C57450B-8B9B-441D-B534-EB2599F76B1F}" srcOrd="0" destOrd="0" presId="urn:microsoft.com/office/officeart/2005/8/layout/default"/>
    <dgm:cxn modelId="{72539F94-E788-475A-8D36-74CEEBD1D286}" srcId="{BA0C96A2-C2A5-466A-A946-DF99A1ADC518}" destId="{B0325A4D-1045-4C22-BA54-56ED6329CEB1}" srcOrd="8" destOrd="0" parTransId="{0FB708A4-05F9-40A6-BC57-FBCFADBE95D0}" sibTransId="{1E1FAAE9-AEE1-4972-8347-6DC960C849DC}"/>
    <dgm:cxn modelId="{ED5DE318-05B4-4CE2-97AF-BA55035EAB65}" type="presOf" srcId="{22F023A1-8E6B-48ED-AD1B-7F1F8A4CF7E8}" destId="{31001601-DCCE-4A54-9F13-571616250FC0}" srcOrd="0" destOrd="0" presId="urn:microsoft.com/office/officeart/2005/8/layout/default"/>
    <dgm:cxn modelId="{6E0DBC19-12EE-4002-A6F1-FE74D637DDBB}" srcId="{BA0C96A2-C2A5-466A-A946-DF99A1ADC518}" destId="{28867F35-EC58-4837-B3F1-6A5D6E00F939}" srcOrd="4" destOrd="0" parTransId="{CE866008-3896-4F12-95A4-7CF0CEE053C3}" sibTransId="{3C3182D7-52AB-4E99-AFF4-67FD45E503B7}"/>
    <dgm:cxn modelId="{8C17D3E5-4634-40A1-BD96-A7349D0D30E4}" srcId="{BA0C96A2-C2A5-466A-A946-DF99A1ADC518}" destId="{F9C959F3-7244-4B45-93A5-F706F1146C84}" srcOrd="2" destOrd="0" parTransId="{EC5C13C5-307D-401B-A05D-238CC6FE8C25}" sibTransId="{A69A0DD8-6E44-472A-8BF1-EB1EF8D095E9}"/>
    <dgm:cxn modelId="{865A4060-36A9-45DE-ACAC-F7B2B4232664}" srcId="{BA0C96A2-C2A5-466A-A946-DF99A1ADC518}" destId="{DD87AC4C-C1B8-459B-A33D-67098DC2244F}" srcOrd="9" destOrd="0" parTransId="{D997EBEE-9E63-4377-8056-D41014ABEBAE}" sibTransId="{5E64F326-757B-4762-9D19-2CF7CB0BA59F}"/>
    <dgm:cxn modelId="{A70955D9-0084-446C-96D3-56E3183E8F16}" type="presOf" srcId="{28B39148-34C1-4228-ABBE-EA94F802E6DB}" destId="{98913144-F141-4C66-93C5-79BAACFB929F}" srcOrd="0" destOrd="0" presId="urn:microsoft.com/office/officeart/2005/8/layout/default"/>
    <dgm:cxn modelId="{D351AC46-680B-472D-B582-BB818535D3C9}" srcId="{BA0C96A2-C2A5-466A-A946-DF99A1ADC518}" destId="{E8C56441-108D-4017-8813-3B2F802D286F}" srcOrd="1" destOrd="0" parTransId="{C9405F82-F516-478D-9E52-5BFF11159757}" sibTransId="{C641A3F3-FCEE-4A7E-A5AC-4D3E712C6E6B}"/>
    <dgm:cxn modelId="{DE799D0D-E9A5-40ED-85F6-CCD2E975434E}" type="presOf" srcId="{B0325A4D-1045-4C22-BA54-56ED6329CEB1}" destId="{7058056E-A527-4EFD-8D3A-B157FBABB48F}" srcOrd="0" destOrd="0" presId="urn:microsoft.com/office/officeart/2005/8/layout/default"/>
    <dgm:cxn modelId="{16409150-679F-43A1-A841-9CA0EB4C1B7C}" srcId="{BA0C96A2-C2A5-466A-A946-DF99A1ADC518}" destId="{8F871E1D-4BB4-4B63-89C4-4898BAD35CD8}" srcOrd="6" destOrd="0" parTransId="{9B12FF00-EF24-496A-9B75-EEFA03CEEBE0}" sibTransId="{10531B74-1FB3-4BF9-929C-A76AC5DDA7D5}"/>
    <dgm:cxn modelId="{FEFE638A-C540-45B7-960C-B4E9123D018D}" srcId="{BA0C96A2-C2A5-466A-A946-DF99A1ADC518}" destId="{22F023A1-8E6B-48ED-AD1B-7F1F8A4CF7E8}" srcOrd="5" destOrd="0" parTransId="{59F131FD-84B8-4FD9-B7F6-12D76892F8B0}" sibTransId="{80BD21C4-5DBE-422A-B9D5-9A1DF957E47B}"/>
    <dgm:cxn modelId="{5DF4C4C9-3DE5-4D02-9599-17F0F1AB259C}" type="presParOf" srcId="{56E92994-48FF-40C7-B5F3-06CF6B66531F}" destId="{98913144-F141-4C66-93C5-79BAACFB929F}" srcOrd="0" destOrd="0" presId="urn:microsoft.com/office/officeart/2005/8/layout/default"/>
    <dgm:cxn modelId="{1FA8BD5E-78EF-495D-ABCA-E0DA88CF5045}" type="presParOf" srcId="{56E92994-48FF-40C7-B5F3-06CF6B66531F}" destId="{B99A212B-A4B4-4A19-9AF2-43F6B2F30286}" srcOrd="1" destOrd="0" presId="urn:microsoft.com/office/officeart/2005/8/layout/default"/>
    <dgm:cxn modelId="{E7FCD801-B6A7-4325-98D2-74EB97EF2041}" type="presParOf" srcId="{56E92994-48FF-40C7-B5F3-06CF6B66531F}" destId="{EEF105F8-C29F-4C3A-B4AD-70C3C3E0A182}" srcOrd="2" destOrd="0" presId="urn:microsoft.com/office/officeart/2005/8/layout/default"/>
    <dgm:cxn modelId="{A3A99488-C9AC-4F2E-9860-D2F9C824381F}" type="presParOf" srcId="{56E92994-48FF-40C7-B5F3-06CF6B66531F}" destId="{4C776ADE-99C0-4E41-865F-AB95097A8CBA}" srcOrd="3" destOrd="0" presId="urn:microsoft.com/office/officeart/2005/8/layout/default"/>
    <dgm:cxn modelId="{4E917C85-938D-43F1-AFD5-FFFECB748B76}" type="presParOf" srcId="{56E92994-48FF-40C7-B5F3-06CF6B66531F}" destId="{477AB9A3-C1A2-4A67-8EB6-1267A72D372A}" srcOrd="4" destOrd="0" presId="urn:microsoft.com/office/officeart/2005/8/layout/default"/>
    <dgm:cxn modelId="{FE5549E3-B01C-487B-AA0A-EA1775E3D293}" type="presParOf" srcId="{56E92994-48FF-40C7-B5F3-06CF6B66531F}" destId="{234A4AFF-B1AC-460E-A65E-4C19C693DFB0}" srcOrd="5" destOrd="0" presId="urn:microsoft.com/office/officeart/2005/8/layout/default"/>
    <dgm:cxn modelId="{954EC714-D2D0-42EA-9B71-9DE827603148}" type="presParOf" srcId="{56E92994-48FF-40C7-B5F3-06CF6B66531F}" destId="{F39F550A-0EA7-496E-84D8-8E7658156D76}" srcOrd="6" destOrd="0" presId="urn:microsoft.com/office/officeart/2005/8/layout/default"/>
    <dgm:cxn modelId="{769211D8-AA21-419E-B84D-7C6ED0AAE2F4}" type="presParOf" srcId="{56E92994-48FF-40C7-B5F3-06CF6B66531F}" destId="{B904C086-4BBD-4257-ACDE-847698EB9183}" srcOrd="7" destOrd="0" presId="urn:microsoft.com/office/officeart/2005/8/layout/default"/>
    <dgm:cxn modelId="{2F15A712-D5D2-4BB6-9140-8917739D0D22}" type="presParOf" srcId="{56E92994-48FF-40C7-B5F3-06CF6B66531F}" destId="{06EAB25E-4CDF-4C4D-BA05-E4886D4D2F3E}" srcOrd="8" destOrd="0" presId="urn:microsoft.com/office/officeart/2005/8/layout/default"/>
    <dgm:cxn modelId="{F08D03F1-D8DF-4F47-BAAA-643E6BD0CA4A}" type="presParOf" srcId="{56E92994-48FF-40C7-B5F3-06CF6B66531F}" destId="{20416BD2-3B0B-4422-91B2-D4AEF94C7C3F}" srcOrd="9" destOrd="0" presId="urn:microsoft.com/office/officeart/2005/8/layout/default"/>
    <dgm:cxn modelId="{9B022943-B4E7-4573-A9D5-4DB805D27252}" type="presParOf" srcId="{56E92994-48FF-40C7-B5F3-06CF6B66531F}" destId="{31001601-DCCE-4A54-9F13-571616250FC0}" srcOrd="10" destOrd="0" presId="urn:microsoft.com/office/officeart/2005/8/layout/default"/>
    <dgm:cxn modelId="{AB4B699D-5351-4612-9D03-51A4450EB785}" type="presParOf" srcId="{56E92994-48FF-40C7-B5F3-06CF6B66531F}" destId="{3245D9E5-A6F8-4F5D-B43C-711B6D040785}" srcOrd="11" destOrd="0" presId="urn:microsoft.com/office/officeart/2005/8/layout/default"/>
    <dgm:cxn modelId="{297A4B87-49F2-4A41-AA84-8A505135340E}" type="presParOf" srcId="{56E92994-48FF-40C7-B5F3-06CF6B66531F}" destId="{1584DCD7-4B4D-4486-9AAB-283BA32ED752}" srcOrd="12" destOrd="0" presId="urn:microsoft.com/office/officeart/2005/8/layout/default"/>
    <dgm:cxn modelId="{C46F84F1-1566-456F-B1A1-D0450695CE34}" type="presParOf" srcId="{56E92994-48FF-40C7-B5F3-06CF6B66531F}" destId="{2A89D707-E750-44C6-87B8-DD7503F9D7FA}" srcOrd="13" destOrd="0" presId="urn:microsoft.com/office/officeart/2005/8/layout/default"/>
    <dgm:cxn modelId="{CBC343B4-4D69-4DDD-9E1A-158734F07DDA}" type="presParOf" srcId="{56E92994-48FF-40C7-B5F3-06CF6B66531F}" destId="{D83871FE-0596-4FB2-A79C-0ACA6CB85032}" srcOrd="14" destOrd="0" presId="urn:microsoft.com/office/officeart/2005/8/layout/default"/>
    <dgm:cxn modelId="{D6DF65C6-ABFB-4D38-9B63-F6EA8B791476}" type="presParOf" srcId="{56E92994-48FF-40C7-B5F3-06CF6B66531F}" destId="{EBEC85BC-EDA0-4E61-981C-C63269F5BEAE}" srcOrd="15" destOrd="0" presId="urn:microsoft.com/office/officeart/2005/8/layout/default"/>
    <dgm:cxn modelId="{750D14FC-7745-47B0-AE14-74E90064D204}" type="presParOf" srcId="{56E92994-48FF-40C7-B5F3-06CF6B66531F}" destId="{7058056E-A527-4EFD-8D3A-B157FBABB48F}" srcOrd="16" destOrd="0" presId="urn:microsoft.com/office/officeart/2005/8/layout/default"/>
    <dgm:cxn modelId="{F1DD7907-DC7C-4BAF-8B23-C118D7FA4F5F}" type="presParOf" srcId="{56E92994-48FF-40C7-B5F3-06CF6B66531F}" destId="{3EDE22DD-B34D-4130-86A3-0486EA5C2E5A}" srcOrd="17" destOrd="0" presId="urn:microsoft.com/office/officeart/2005/8/layout/default"/>
    <dgm:cxn modelId="{96ADC274-1FA2-42B0-90CD-B5847338F631}" type="presParOf" srcId="{56E92994-48FF-40C7-B5F3-06CF6B66531F}" destId="{7C57450B-8B9B-441D-B534-EB2599F76B1F}" srcOrd="1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E6E78682-9F45-4F97-A3FC-6EAE728D18EC}" type="doc">
      <dgm:prSet loTypeId="urn:microsoft.com/office/officeart/2005/8/layout/hProcess9" loCatId="process" qsTypeId="urn:microsoft.com/office/officeart/2005/8/quickstyle/simple1" qsCatId="simple" csTypeId="urn:microsoft.com/office/officeart/2005/8/colors/colorful2" csCatId="colorful" phldr="1"/>
      <dgm:spPr/>
    </dgm:pt>
    <dgm:pt modelId="{82D0DCAB-2DF8-4059-8143-94CF19C64E30}">
      <dgm:prSet phldrT="[Text]"/>
      <dgm:spPr/>
      <dgm:t>
        <a:bodyPr/>
        <a:lstStyle/>
        <a:p>
          <a:r>
            <a:rPr lang="cs-CZ" dirty="0" smtClean="0"/>
            <a:t>Porušení právní povinnosti</a:t>
          </a:r>
          <a:endParaRPr lang="cs-CZ" dirty="0"/>
        </a:p>
      </dgm:t>
    </dgm:pt>
    <dgm:pt modelId="{0DA588AF-547E-4747-931E-DC48EAFCC4DB}" type="parTrans" cxnId="{33A8249D-DBAA-4268-92F4-4EE76E1BDC70}">
      <dgm:prSet/>
      <dgm:spPr/>
      <dgm:t>
        <a:bodyPr/>
        <a:lstStyle/>
        <a:p>
          <a:endParaRPr lang="cs-CZ"/>
        </a:p>
      </dgm:t>
    </dgm:pt>
    <dgm:pt modelId="{34B3A686-6A6C-415F-9185-5A171E6A7918}" type="sibTrans" cxnId="{33A8249D-DBAA-4268-92F4-4EE76E1BDC70}">
      <dgm:prSet/>
      <dgm:spPr/>
      <dgm:t>
        <a:bodyPr/>
        <a:lstStyle/>
        <a:p>
          <a:endParaRPr lang="cs-CZ"/>
        </a:p>
      </dgm:t>
    </dgm:pt>
    <dgm:pt modelId="{8FBBEFA6-E364-40CB-AC10-394524D0D082}">
      <dgm:prSet phldrT="[Text]"/>
      <dgm:spPr/>
      <dgm:t>
        <a:bodyPr/>
        <a:lstStyle/>
        <a:p>
          <a:r>
            <a:rPr lang="cs-CZ" dirty="0" smtClean="0"/>
            <a:t>Příčinná souvislost</a:t>
          </a:r>
          <a:endParaRPr lang="cs-CZ" dirty="0"/>
        </a:p>
      </dgm:t>
    </dgm:pt>
    <dgm:pt modelId="{46AF3EB6-9EF2-4630-9765-018D82DD538B}" type="parTrans" cxnId="{5D7B6C66-6027-4E57-863B-F8E504890ACD}">
      <dgm:prSet/>
      <dgm:spPr/>
      <dgm:t>
        <a:bodyPr/>
        <a:lstStyle/>
        <a:p>
          <a:endParaRPr lang="cs-CZ"/>
        </a:p>
      </dgm:t>
    </dgm:pt>
    <dgm:pt modelId="{E69442C7-F1DB-481F-8941-F7A8370F25EC}" type="sibTrans" cxnId="{5D7B6C66-6027-4E57-863B-F8E504890ACD}">
      <dgm:prSet/>
      <dgm:spPr/>
      <dgm:t>
        <a:bodyPr/>
        <a:lstStyle/>
        <a:p>
          <a:endParaRPr lang="cs-CZ"/>
        </a:p>
      </dgm:t>
    </dgm:pt>
    <dgm:pt modelId="{D868B3D2-0462-4CD5-A4CB-6D13AAF940DD}">
      <dgm:prSet phldrT="[Text]"/>
      <dgm:spPr/>
      <dgm:t>
        <a:bodyPr/>
        <a:lstStyle/>
        <a:p>
          <a:r>
            <a:rPr lang="cs-CZ" dirty="0" smtClean="0"/>
            <a:t>Škoda/porušení právem chráněného zájmu </a:t>
          </a:r>
          <a:endParaRPr lang="cs-CZ" dirty="0"/>
        </a:p>
      </dgm:t>
    </dgm:pt>
    <dgm:pt modelId="{FDCFD825-698D-4E4E-A5C9-CF8FC4321FB2}" type="parTrans" cxnId="{AAE64D3B-F43E-440F-949D-96EEF382128B}">
      <dgm:prSet/>
      <dgm:spPr/>
      <dgm:t>
        <a:bodyPr/>
        <a:lstStyle/>
        <a:p>
          <a:endParaRPr lang="cs-CZ"/>
        </a:p>
      </dgm:t>
    </dgm:pt>
    <dgm:pt modelId="{BC953A2A-1F84-49C5-AD49-C43F319458F7}" type="sibTrans" cxnId="{AAE64D3B-F43E-440F-949D-96EEF382128B}">
      <dgm:prSet/>
      <dgm:spPr/>
      <dgm:t>
        <a:bodyPr/>
        <a:lstStyle/>
        <a:p>
          <a:endParaRPr lang="cs-CZ"/>
        </a:p>
      </dgm:t>
    </dgm:pt>
    <dgm:pt modelId="{28A1986A-0A2D-4C57-B38B-70BE5B4C5578}" type="pres">
      <dgm:prSet presAssocID="{E6E78682-9F45-4F97-A3FC-6EAE728D18EC}" presName="CompostProcess" presStyleCnt="0">
        <dgm:presLayoutVars>
          <dgm:dir/>
          <dgm:resizeHandles val="exact"/>
        </dgm:presLayoutVars>
      </dgm:prSet>
      <dgm:spPr/>
    </dgm:pt>
    <dgm:pt modelId="{88F4B9F3-8E4E-4CC6-B36D-6AA6CB437AFC}" type="pres">
      <dgm:prSet presAssocID="{E6E78682-9F45-4F97-A3FC-6EAE728D18EC}" presName="arrow" presStyleLbl="bgShp" presStyleIdx="0" presStyleCnt="1"/>
      <dgm:spPr/>
    </dgm:pt>
    <dgm:pt modelId="{CDB6E269-A806-4C24-8CBB-323F4941AA26}" type="pres">
      <dgm:prSet presAssocID="{E6E78682-9F45-4F97-A3FC-6EAE728D18EC}" presName="linearProcess" presStyleCnt="0"/>
      <dgm:spPr/>
    </dgm:pt>
    <dgm:pt modelId="{CE714229-4FDB-44DC-993E-48CE13974932}" type="pres">
      <dgm:prSet presAssocID="{82D0DCAB-2DF8-4059-8143-94CF19C64E30}" presName="text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F269F10-D311-41D9-A08E-D09EB9397621}" type="pres">
      <dgm:prSet presAssocID="{34B3A686-6A6C-415F-9185-5A171E6A7918}" presName="sibTrans" presStyleCnt="0"/>
      <dgm:spPr/>
    </dgm:pt>
    <dgm:pt modelId="{0F8AB609-0B9C-42D2-ADB8-B0CDEF09A769}" type="pres">
      <dgm:prSet presAssocID="{8FBBEFA6-E364-40CB-AC10-394524D0D082}" presName="text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3A0D40A-9BE0-4527-AA78-CF85501F151E}" type="pres">
      <dgm:prSet presAssocID="{E69442C7-F1DB-481F-8941-F7A8370F25EC}" presName="sibTrans" presStyleCnt="0"/>
      <dgm:spPr/>
    </dgm:pt>
    <dgm:pt modelId="{8B4FE3F0-24A0-468E-BC57-0C15AD6D5069}" type="pres">
      <dgm:prSet presAssocID="{D868B3D2-0462-4CD5-A4CB-6D13AAF940DD}" presName="text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6090BC20-DDB1-4582-A2B7-5EDFE0DDEA7C}" type="presOf" srcId="{82D0DCAB-2DF8-4059-8143-94CF19C64E30}" destId="{CE714229-4FDB-44DC-993E-48CE13974932}" srcOrd="0" destOrd="0" presId="urn:microsoft.com/office/officeart/2005/8/layout/hProcess9"/>
    <dgm:cxn modelId="{5D7B6C66-6027-4E57-863B-F8E504890ACD}" srcId="{E6E78682-9F45-4F97-A3FC-6EAE728D18EC}" destId="{8FBBEFA6-E364-40CB-AC10-394524D0D082}" srcOrd="1" destOrd="0" parTransId="{46AF3EB6-9EF2-4630-9765-018D82DD538B}" sibTransId="{E69442C7-F1DB-481F-8941-F7A8370F25EC}"/>
    <dgm:cxn modelId="{4321AE2A-0139-4A8B-9B3E-F04D47BDAD5C}" type="presOf" srcId="{E6E78682-9F45-4F97-A3FC-6EAE728D18EC}" destId="{28A1986A-0A2D-4C57-B38B-70BE5B4C5578}" srcOrd="0" destOrd="0" presId="urn:microsoft.com/office/officeart/2005/8/layout/hProcess9"/>
    <dgm:cxn modelId="{33A8249D-DBAA-4268-92F4-4EE76E1BDC70}" srcId="{E6E78682-9F45-4F97-A3FC-6EAE728D18EC}" destId="{82D0DCAB-2DF8-4059-8143-94CF19C64E30}" srcOrd="0" destOrd="0" parTransId="{0DA588AF-547E-4747-931E-DC48EAFCC4DB}" sibTransId="{34B3A686-6A6C-415F-9185-5A171E6A7918}"/>
    <dgm:cxn modelId="{AAE64D3B-F43E-440F-949D-96EEF382128B}" srcId="{E6E78682-9F45-4F97-A3FC-6EAE728D18EC}" destId="{D868B3D2-0462-4CD5-A4CB-6D13AAF940DD}" srcOrd="2" destOrd="0" parTransId="{FDCFD825-698D-4E4E-A5C9-CF8FC4321FB2}" sibTransId="{BC953A2A-1F84-49C5-AD49-C43F319458F7}"/>
    <dgm:cxn modelId="{ED29C47E-5FE9-40DC-BA23-521B9EA81EE1}" type="presOf" srcId="{8FBBEFA6-E364-40CB-AC10-394524D0D082}" destId="{0F8AB609-0B9C-42D2-ADB8-B0CDEF09A769}" srcOrd="0" destOrd="0" presId="urn:microsoft.com/office/officeart/2005/8/layout/hProcess9"/>
    <dgm:cxn modelId="{BF1531D5-C77B-471A-A24A-ADF211963BC3}" type="presOf" srcId="{D868B3D2-0462-4CD5-A4CB-6D13AAF940DD}" destId="{8B4FE3F0-24A0-468E-BC57-0C15AD6D5069}" srcOrd="0" destOrd="0" presId="urn:microsoft.com/office/officeart/2005/8/layout/hProcess9"/>
    <dgm:cxn modelId="{839B6366-ED07-4722-9606-1219413C6BAC}" type="presParOf" srcId="{28A1986A-0A2D-4C57-B38B-70BE5B4C5578}" destId="{88F4B9F3-8E4E-4CC6-B36D-6AA6CB437AFC}" srcOrd="0" destOrd="0" presId="urn:microsoft.com/office/officeart/2005/8/layout/hProcess9"/>
    <dgm:cxn modelId="{C7A1C884-13CE-4752-80AE-952D91E48401}" type="presParOf" srcId="{28A1986A-0A2D-4C57-B38B-70BE5B4C5578}" destId="{CDB6E269-A806-4C24-8CBB-323F4941AA26}" srcOrd="1" destOrd="0" presId="urn:microsoft.com/office/officeart/2005/8/layout/hProcess9"/>
    <dgm:cxn modelId="{84B63359-8320-463A-98A9-2BC6BD52CA62}" type="presParOf" srcId="{CDB6E269-A806-4C24-8CBB-323F4941AA26}" destId="{CE714229-4FDB-44DC-993E-48CE13974932}" srcOrd="0" destOrd="0" presId="urn:microsoft.com/office/officeart/2005/8/layout/hProcess9"/>
    <dgm:cxn modelId="{5BC4A4DD-87C2-4951-BA74-E2E6BFDE0012}" type="presParOf" srcId="{CDB6E269-A806-4C24-8CBB-323F4941AA26}" destId="{7F269F10-D311-41D9-A08E-D09EB9397621}" srcOrd="1" destOrd="0" presId="urn:microsoft.com/office/officeart/2005/8/layout/hProcess9"/>
    <dgm:cxn modelId="{C8ADFE21-F150-4363-9BA9-7DE7F95EB6CD}" type="presParOf" srcId="{CDB6E269-A806-4C24-8CBB-323F4941AA26}" destId="{0F8AB609-0B9C-42D2-ADB8-B0CDEF09A769}" srcOrd="2" destOrd="0" presId="urn:microsoft.com/office/officeart/2005/8/layout/hProcess9"/>
    <dgm:cxn modelId="{EB18805F-FB38-45E3-849C-A28AD6741D40}" type="presParOf" srcId="{CDB6E269-A806-4C24-8CBB-323F4941AA26}" destId="{B3A0D40A-9BE0-4527-AA78-CF85501F151E}" srcOrd="3" destOrd="0" presId="urn:microsoft.com/office/officeart/2005/8/layout/hProcess9"/>
    <dgm:cxn modelId="{0FFAE712-3230-4205-9E39-4093CDAD2A9F}" type="presParOf" srcId="{CDB6E269-A806-4C24-8CBB-323F4941AA26}" destId="{8B4FE3F0-24A0-468E-BC57-0C15AD6D5069}" srcOrd="4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BA5A2E93-9605-4486-8760-F741AA2747A8}" type="doc">
      <dgm:prSet loTypeId="urn:microsoft.com/office/officeart/2005/8/layout/vList5" loCatId="list" qsTypeId="urn:microsoft.com/office/officeart/2005/8/quickstyle/simple1" qsCatId="simple" csTypeId="urn:microsoft.com/office/officeart/2005/8/colors/accent0_2" csCatId="mainScheme"/>
      <dgm:spPr/>
      <dgm:t>
        <a:bodyPr/>
        <a:lstStyle/>
        <a:p>
          <a:endParaRPr lang="cs-CZ"/>
        </a:p>
      </dgm:t>
    </dgm:pt>
    <dgm:pt modelId="{4004D46C-C3EE-46E6-AE41-37875FEB5112}">
      <dgm:prSet/>
      <dgm:spPr/>
      <dgm:t>
        <a:bodyPr/>
        <a:lstStyle/>
        <a:p>
          <a:pPr rtl="0"/>
          <a:r>
            <a:rPr lang="cs-CZ" smtClean="0"/>
            <a:t>Povinnost daná:</a:t>
          </a:r>
          <a:endParaRPr lang="cs-CZ"/>
        </a:p>
      </dgm:t>
    </dgm:pt>
    <dgm:pt modelId="{8196F854-4EDB-49E0-B61A-11CE333EA034}" type="parTrans" cxnId="{EA610DE8-24EB-461B-880C-CA38F691FE41}">
      <dgm:prSet/>
      <dgm:spPr/>
      <dgm:t>
        <a:bodyPr/>
        <a:lstStyle/>
        <a:p>
          <a:endParaRPr lang="cs-CZ"/>
        </a:p>
      </dgm:t>
    </dgm:pt>
    <dgm:pt modelId="{AFFD8CD7-4CE9-4842-B097-91C0E5A05ACC}" type="sibTrans" cxnId="{EA610DE8-24EB-461B-880C-CA38F691FE41}">
      <dgm:prSet/>
      <dgm:spPr/>
      <dgm:t>
        <a:bodyPr/>
        <a:lstStyle/>
        <a:p>
          <a:endParaRPr lang="cs-CZ"/>
        </a:p>
      </dgm:t>
    </dgm:pt>
    <dgm:pt modelId="{AE3DC9A6-EACB-46EA-8E67-B86750DE5CD7}">
      <dgm:prSet/>
      <dgm:spPr/>
      <dgm:t>
        <a:bodyPr/>
        <a:lstStyle/>
        <a:p>
          <a:pPr rtl="0"/>
          <a:r>
            <a:rPr lang="cs-CZ" smtClean="0"/>
            <a:t>Ze Smlouvy </a:t>
          </a:r>
          <a:endParaRPr lang="cs-CZ"/>
        </a:p>
      </dgm:t>
    </dgm:pt>
    <dgm:pt modelId="{FA8C2E48-7952-4C8E-BFBB-48F083F8A1EB}" type="parTrans" cxnId="{45ADFCA0-6758-4296-AE75-5FEB9B0481D5}">
      <dgm:prSet/>
      <dgm:spPr/>
      <dgm:t>
        <a:bodyPr/>
        <a:lstStyle/>
        <a:p>
          <a:endParaRPr lang="cs-CZ"/>
        </a:p>
      </dgm:t>
    </dgm:pt>
    <dgm:pt modelId="{BD4ACE22-D405-4818-9109-CDC6FCC1DBD3}" type="sibTrans" cxnId="{45ADFCA0-6758-4296-AE75-5FEB9B0481D5}">
      <dgm:prSet/>
      <dgm:spPr/>
      <dgm:t>
        <a:bodyPr/>
        <a:lstStyle/>
        <a:p>
          <a:endParaRPr lang="cs-CZ"/>
        </a:p>
      </dgm:t>
    </dgm:pt>
    <dgm:pt modelId="{04B125D2-596F-46F7-AFDE-3D7A0CE68448}">
      <dgm:prSet/>
      <dgm:spPr/>
      <dgm:t>
        <a:bodyPr/>
        <a:lstStyle/>
        <a:p>
          <a:pPr rtl="0"/>
          <a:r>
            <a:rPr lang="cs-CZ" smtClean="0"/>
            <a:t>Ze Zákona</a:t>
          </a:r>
          <a:endParaRPr lang="cs-CZ"/>
        </a:p>
      </dgm:t>
    </dgm:pt>
    <dgm:pt modelId="{124533DE-CA57-4D8A-B257-D3A417A68EB1}" type="parTrans" cxnId="{19DFE406-C6EA-4765-9047-A20C5F7FCC82}">
      <dgm:prSet/>
      <dgm:spPr/>
      <dgm:t>
        <a:bodyPr/>
        <a:lstStyle/>
        <a:p>
          <a:endParaRPr lang="cs-CZ"/>
        </a:p>
      </dgm:t>
    </dgm:pt>
    <dgm:pt modelId="{5E6C516A-3BB4-4C63-A604-3D0F68B4F0E4}" type="sibTrans" cxnId="{19DFE406-C6EA-4765-9047-A20C5F7FCC82}">
      <dgm:prSet/>
      <dgm:spPr/>
      <dgm:t>
        <a:bodyPr/>
        <a:lstStyle/>
        <a:p>
          <a:endParaRPr lang="cs-CZ"/>
        </a:p>
      </dgm:t>
    </dgm:pt>
    <dgm:pt modelId="{B136226F-1670-4BC3-BE3A-4434509F7B5A}">
      <dgm:prSet/>
      <dgm:spPr/>
      <dgm:t>
        <a:bodyPr/>
        <a:lstStyle/>
        <a:p>
          <a:pPr rtl="0"/>
          <a:r>
            <a:rPr lang="cs-CZ" smtClean="0"/>
            <a:t>Typy zavinění</a:t>
          </a:r>
          <a:endParaRPr lang="cs-CZ"/>
        </a:p>
      </dgm:t>
    </dgm:pt>
    <dgm:pt modelId="{5151D8F8-AD12-415C-A484-4547A338BA40}" type="parTrans" cxnId="{3C8186F1-82B7-4E41-AD33-3134C120F27B}">
      <dgm:prSet/>
      <dgm:spPr/>
      <dgm:t>
        <a:bodyPr/>
        <a:lstStyle/>
        <a:p>
          <a:endParaRPr lang="cs-CZ"/>
        </a:p>
      </dgm:t>
    </dgm:pt>
    <dgm:pt modelId="{77749BCA-E8F7-43E6-88E0-A319FE1B5FC2}" type="sibTrans" cxnId="{3C8186F1-82B7-4E41-AD33-3134C120F27B}">
      <dgm:prSet/>
      <dgm:spPr/>
      <dgm:t>
        <a:bodyPr/>
        <a:lstStyle/>
        <a:p>
          <a:endParaRPr lang="cs-CZ"/>
        </a:p>
      </dgm:t>
    </dgm:pt>
    <dgm:pt modelId="{9BEEFE13-443C-48B7-9E5B-4AF9D2458681}">
      <dgm:prSet/>
      <dgm:spPr/>
      <dgm:t>
        <a:bodyPr/>
        <a:lstStyle/>
        <a:p>
          <a:pPr rtl="0"/>
          <a:r>
            <a:rPr lang="cs-CZ" smtClean="0"/>
            <a:t>Úmysl</a:t>
          </a:r>
          <a:endParaRPr lang="cs-CZ"/>
        </a:p>
      </dgm:t>
    </dgm:pt>
    <dgm:pt modelId="{3B1B8414-ED3A-4306-80C5-8816D40EB6E8}" type="parTrans" cxnId="{D13B6C6D-B83A-4413-A9DC-D792A69EA054}">
      <dgm:prSet/>
      <dgm:spPr/>
      <dgm:t>
        <a:bodyPr/>
        <a:lstStyle/>
        <a:p>
          <a:endParaRPr lang="cs-CZ"/>
        </a:p>
      </dgm:t>
    </dgm:pt>
    <dgm:pt modelId="{171517DE-A085-46AD-8ACE-456A6D160918}" type="sibTrans" cxnId="{D13B6C6D-B83A-4413-A9DC-D792A69EA054}">
      <dgm:prSet/>
      <dgm:spPr/>
      <dgm:t>
        <a:bodyPr/>
        <a:lstStyle/>
        <a:p>
          <a:endParaRPr lang="cs-CZ"/>
        </a:p>
      </dgm:t>
    </dgm:pt>
    <dgm:pt modelId="{C3D9CA0D-70ED-4683-B082-1391647DE3DD}">
      <dgm:prSet/>
      <dgm:spPr/>
      <dgm:t>
        <a:bodyPr/>
        <a:lstStyle/>
        <a:p>
          <a:pPr rtl="0"/>
          <a:r>
            <a:rPr lang="cs-CZ" smtClean="0"/>
            <a:t>Nedbalost</a:t>
          </a:r>
          <a:endParaRPr lang="cs-CZ"/>
        </a:p>
      </dgm:t>
    </dgm:pt>
    <dgm:pt modelId="{FE21B705-A8D4-4A89-9104-0E223111C661}" type="parTrans" cxnId="{8F2B4DE5-F46C-47A8-9E5C-A3CECC91E122}">
      <dgm:prSet/>
      <dgm:spPr/>
      <dgm:t>
        <a:bodyPr/>
        <a:lstStyle/>
        <a:p>
          <a:endParaRPr lang="cs-CZ"/>
        </a:p>
      </dgm:t>
    </dgm:pt>
    <dgm:pt modelId="{3584FA4C-641A-4D54-AAA9-84366B070A6D}" type="sibTrans" cxnId="{8F2B4DE5-F46C-47A8-9E5C-A3CECC91E122}">
      <dgm:prSet/>
      <dgm:spPr/>
      <dgm:t>
        <a:bodyPr/>
        <a:lstStyle/>
        <a:p>
          <a:endParaRPr lang="cs-CZ"/>
        </a:p>
      </dgm:t>
    </dgm:pt>
    <dgm:pt modelId="{0A215F19-B06A-4F7C-8A67-7534B357138D}" type="pres">
      <dgm:prSet presAssocID="{BA5A2E93-9605-4486-8760-F741AA2747A8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D935CE0E-035C-4DDD-8D51-9C3DE518FCB9}" type="pres">
      <dgm:prSet presAssocID="{4004D46C-C3EE-46E6-AE41-37875FEB5112}" presName="linNode" presStyleCnt="0"/>
      <dgm:spPr/>
    </dgm:pt>
    <dgm:pt modelId="{E0350528-6D67-4391-9A72-78FE494ED76B}" type="pres">
      <dgm:prSet presAssocID="{4004D46C-C3EE-46E6-AE41-37875FEB5112}" presName="parentText" presStyleLbl="node1" presStyleIdx="0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8CE62558-1BC2-43EC-9D57-C716349960D0}" type="pres">
      <dgm:prSet presAssocID="{4004D46C-C3EE-46E6-AE41-37875FEB5112}" presName="descendantText" presStyleLbl="align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BA50ECF-9D97-454A-B669-C9DF90D26CFE}" type="pres">
      <dgm:prSet presAssocID="{AFFD8CD7-4CE9-4842-B097-91C0E5A05ACC}" presName="sp" presStyleCnt="0"/>
      <dgm:spPr/>
    </dgm:pt>
    <dgm:pt modelId="{CF47ACEC-7B4D-46E6-808E-5B0B41A91D9B}" type="pres">
      <dgm:prSet presAssocID="{B136226F-1670-4BC3-BE3A-4434509F7B5A}" presName="linNode" presStyleCnt="0"/>
      <dgm:spPr/>
    </dgm:pt>
    <dgm:pt modelId="{FA4A756A-16F7-4591-B7B1-AB2FE5B8F4AC}" type="pres">
      <dgm:prSet presAssocID="{B136226F-1670-4BC3-BE3A-4434509F7B5A}" presName="parentText" presStyleLbl="node1" presStyleIdx="1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2CD7713-2025-449F-9F53-E1DB2AF1AF29}" type="pres">
      <dgm:prSet presAssocID="{B136226F-1670-4BC3-BE3A-4434509F7B5A}" presName="descendantText" presStyleLbl="align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D13B6C6D-B83A-4413-A9DC-D792A69EA054}" srcId="{B136226F-1670-4BC3-BE3A-4434509F7B5A}" destId="{9BEEFE13-443C-48B7-9E5B-4AF9D2458681}" srcOrd="0" destOrd="0" parTransId="{3B1B8414-ED3A-4306-80C5-8816D40EB6E8}" sibTransId="{171517DE-A085-46AD-8ACE-456A6D160918}"/>
    <dgm:cxn modelId="{8F2B4DE5-F46C-47A8-9E5C-A3CECC91E122}" srcId="{B136226F-1670-4BC3-BE3A-4434509F7B5A}" destId="{C3D9CA0D-70ED-4683-B082-1391647DE3DD}" srcOrd="1" destOrd="0" parTransId="{FE21B705-A8D4-4A89-9104-0E223111C661}" sibTransId="{3584FA4C-641A-4D54-AAA9-84366B070A6D}"/>
    <dgm:cxn modelId="{3C8186F1-82B7-4E41-AD33-3134C120F27B}" srcId="{BA5A2E93-9605-4486-8760-F741AA2747A8}" destId="{B136226F-1670-4BC3-BE3A-4434509F7B5A}" srcOrd="1" destOrd="0" parTransId="{5151D8F8-AD12-415C-A484-4547A338BA40}" sibTransId="{77749BCA-E8F7-43E6-88E0-A319FE1B5FC2}"/>
    <dgm:cxn modelId="{7D9E9142-BF47-4029-8C1B-9286646278F9}" type="presOf" srcId="{C3D9CA0D-70ED-4683-B082-1391647DE3DD}" destId="{72CD7713-2025-449F-9F53-E1DB2AF1AF29}" srcOrd="0" destOrd="1" presId="urn:microsoft.com/office/officeart/2005/8/layout/vList5"/>
    <dgm:cxn modelId="{45ADFCA0-6758-4296-AE75-5FEB9B0481D5}" srcId="{4004D46C-C3EE-46E6-AE41-37875FEB5112}" destId="{AE3DC9A6-EACB-46EA-8E67-B86750DE5CD7}" srcOrd="0" destOrd="0" parTransId="{FA8C2E48-7952-4C8E-BFBB-48F083F8A1EB}" sibTransId="{BD4ACE22-D405-4818-9109-CDC6FCC1DBD3}"/>
    <dgm:cxn modelId="{EA610DE8-24EB-461B-880C-CA38F691FE41}" srcId="{BA5A2E93-9605-4486-8760-F741AA2747A8}" destId="{4004D46C-C3EE-46E6-AE41-37875FEB5112}" srcOrd="0" destOrd="0" parTransId="{8196F854-4EDB-49E0-B61A-11CE333EA034}" sibTransId="{AFFD8CD7-4CE9-4842-B097-91C0E5A05ACC}"/>
    <dgm:cxn modelId="{330126C2-5BFC-462A-BCE1-FB7ADE1D0541}" type="presOf" srcId="{4004D46C-C3EE-46E6-AE41-37875FEB5112}" destId="{E0350528-6D67-4391-9A72-78FE494ED76B}" srcOrd="0" destOrd="0" presId="urn:microsoft.com/office/officeart/2005/8/layout/vList5"/>
    <dgm:cxn modelId="{F35FD4F6-8084-42C5-A9A5-40A77CE1D067}" type="presOf" srcId="{BA5A2E93-9605-4486-8760-F741AA2747A8}" destId="{0A215F19-B06A-4F7C-8A67-7534B357138D}" srcOrd="0" destOrd="0" presId="urn:microsoft.com/office/officeart/2005/8/layout/vList5"/>
    <dgm:cxn modelId="{972F6C64-B478-479B-B581-F4C17A858A14}" type="presOf" srcId="{B136226F-1670-4BC3-BE3A-4434509F7B5A}" destId="{FA4A756A-16F7-4591-B7B1-AB2FE5B8F4AC}" srcOrd="0" destOrd="0" presId="urn:microsoft.com/office/officeart/2005/8/layout/vList5"/>
    <dgm:cxn modelId="{FA1C680F-A2A4-4618-AE03-1A44156B7157}" type="presOf" srcId="{04B125D2-596F-46F7-AFDE-3D7A0CE68448}" destId="{8CE62558-1BC2-43EC-9D57-C716349960D0}" srcOrd="0" destOrd="1" presId="urn:microsoft.com/office/officeart/2005/8/layout/vList5"/>
    <dgm:cxn modelId="{19DFE406-C6EA-4765-9047-A20C5F7FCC82}" srcId="{4004D46C-C3EE-46E6-AE41-37875FEB5112}" destId="{04B125D2-596F-46F7-AFDE-3D7A0CE68448}" srcOrd="1" destOrd="0" parTransId="{124533DE-CA57-4D8A-B257-D3A417A68EB1}" sibTransId="{5E6C516A-3BB4-4C63-A604-3D0F68B4F0E4}"/>
    <dgm:cxn modelId="{EFA02F6F-A51E-4527-A631-D8221FB00441}" type="presOf" srcId="{9BEEFE13-443C-48B7-9E5B-4AF9D2458681}" destId="{72CD7713-2025-449F-9F53-E1DB2AF1AF29}" srcOrd="0" destOrd="0" presId="urn:microsoft.com/office/officeart/2005/8/layout/vList5"/>
    <dgm:cxn modelId="{54AD5BCB-718F-4D90-BFBA-ABF2F891E066}" type="presOf" srcId="{AE3DC9A6-EACB-46EA-8E67-B86750DE5CD7}" destId="{8CE62558-1BC2-43EC-9D57-C716349960D0}" srcOrd="0" destOrd="0" presId="urn:microsoft.com/office/officeart/2005/8/layout/vList5"/>
    <dgm:cxn modelId="{D57C254D-0BED-4FA7-8021-40A259D0A4C4}" type="presParOf" srcId="{0A215F19-B06A-4F7C-8A67-7534B357138D}" destId="{D935CE0E-035C-4DDD-8D51-9C3DE518FCB9}" srcOrd="0" destOrd="0" presId="urn:microsoft.com/office/officeart/2005/8/layout/vList5"/>
    <dgm:cxn modelId="{CD532FB4-D66A-427E-AD20-A6C3FBA41747}" type="presParOf" srcId="{D935CE0E-035C-4DDD-8D51-9C3DE518FCB9}" destId="{E0350528-6D67-4391-9A72-78FE494ED76B}" srcOrd="0" destOrd="0" presId="urn:microsoft.com/office/officeart/2005/8/layout/vList5"/>
    <dgm:cxn modelId="{A96ADAFD-1D5A-444A-8972-ABD3DF68A54F}" type="presParOf" srcId="{D935CE0E-035C-4DDD-8D51-9C3DE518FCB9}" destId="{8CE62558-1BC2-43EC-9D57-C716349960D0}" srcOrd="1" destOrd="0" presId="urn:microsoft.com/office/officeart/2005/8/layout/vList5"/>
    <dgm:cxn modelId="{4AAD9204-FDAB-4AC2-9BEE-3F52A9588883}" type="presParOf" srcId="{0A215F19-B06A-4F7C-8A67-7534B357138D}" destId="{4BA50ECF-9D97-454A-B669-C9DF90D26CFE}" srcOrd="1" destOrd="0" presId="urn:microsoft.com/office/officeart/2005/8/layout/vList5"/>
    <dgm:cxn modelId="{4DC7EEA2-3943-46D4-A3F8-DC57ED0578BB}" type="presParOf" srcId="{0A215F19-B06A-4F7C-8A67-7534B357138D}" destId="{CF47ACEC-7B4D-46E6-808E-5B0B41A91D9B}" srcOrd="2" destOrd="0" presId="urn:microsoft.com/office/officeart/2005/8/layout/vList5"/>
    <dgm:cxn modelId="{1E97B9FD-202D-4927-8EBC-3D87CBE82B6C}" type="presParOf" srcId="{CF47ACEC-7B4D-46E6-808E-5B0B41A91D9B}" destId="{FA4A756A-16F7-4591-B7B1-AB2FE5B8F4AC}" srcOrd="0" destOrd="0" presId="urn:microsoft.com/office/officeart/2005/8/layout/vList5"/>
    <dgm:cxn modelId="{5F22B581-BAE3-4013-82C8-98C12984C589}" type="presParOf" srcId="{CF47ACEC-7B4D-46E6-808E-5B0B41A91D9B}" destId="{72CD7713-2025-449F-9F53-E1DB2AF1AF29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1D1C3738-7F37-4316-BB8B-B7C784E6F596}" type="doc">
      <dgm:prSet loTypeId="urn:microsoft.com/office/officeart/2005/8/layout/default" loCatId="list" qsTypeId="urn:microsoft.com/office/officeart/2005/8/quickstyle/simple1" qsCatId="simple" csTypeId="urn:microsoft.com/office/officeart/2005/8/colors/colorful5" csCatId="colorful"/>
      <dgm:spPr/>
      <dgm:t>
        <a:bodyPr/>
        <a:lstStyle/>
        <a:p>
          <a:endParaRPr lang="cs-CZ"/>
        </a:p>
      </dgm:t>
    </dgm:pt>
    <dgm:pt modelId="{5553DB7A-F36B-46C2-B750-95A2FBC956C7}">
      <dgm:prSet/>
      <dgm:spPr/>
      <dgm:t>
        <a:bodyPr/>
        <a:lstStyle/>
        <a:p>
          <a:pPr rtl="0"/>
          <a:r>
            <a:rPr lang="cs-CZ" smtClean="0"/>
            <a:t>Rodičovství</a:t>
          </a:r>
          <a:endParaRPr lang="cs-CZ"/>
        </a:p>
      </dgm:t>
    </dgm:pt>
    <dgm:pt modelId="{26BAB664-1C46-45E5-BBB6-10015B5F0AEE}" type="parTrans" cxnId="{BFC33320-1B31-40DD-A385-225E3E334286}">
      <dgm:prSet/>
      <dgm:spPr/>
      <dgm:t>
        <a:bodyPr/>
        <a:lstStyle/>
        <a:p>
          <a:endParaRPr lang="cs-CZ"/>
        </a:p>
      </dgm:t>
    </dgm:pt>
    <dgm:pt modelId="{C08150AB-EBAB-411B-B47D-D823B3EA57CA}" type="sibTrans" cxnId="{BFC33320-1B31-40DD-A385-225E3E334286}">
      <dgm:prSet/>
      <dgm:spPr/>
      <dgm:t>
        <a:bodyPr/>
        <a:lstStyle/>
        <a:p>
          <a:endParaRPr lang="cs-CZ"/>
        </a:p>
      </dgm:t>
    </dgm:pt>
    <dgm:pt modelId="{C73FE862-B099-43E6-A5BA-AE485BA8BAB4}">
      <dgm:prSet/>
      <dgm:spPr/>
      <dgm:t>
        <a:bodyPr/>
        <a:lstStyle/>
        <a:p>
          <a:pPr rtl="0"/>
          <a:r>
            <a:rPr lang="cs-CZ" smtClean="0"/>
            <a:t>Osvojení</a:t>
          </a:r>
          <a:endParaRPr lang="cs-CZ"/>
        </a:p>
      </dgm:t>
    </dgm:pt>
    <dgm:pt modelId="{2C815EDD-828A-482A-BE30-D5E260025F96}" type="parTrans" cxnId="{07736F75-BB6D-400E-B12D-232538B332C6}">
      <dgm:prSet/>
      <dgm:spPr/>
      <dgm:t>
        <a:bodyPr/>
        <a:lstStyle/>
        <a:p>
          <a:endParaRPr lang="cs-CZ"/>
        </a:p>
      </dgm:t>
    </dgm:pt>
    <dgm:pt modelId="{6357D0A8-9216-440C-8A87-EEC791D00115}" type="sibTrans" cxnId="{07736F75-BB6D-400E-B12D-232538B332C6}">
      <dgm:prSet/>
      <dgm:spPr/>
      <dgm:t>
        <a:bodyPr/>
        <a:lstStyle/>
        <a:p>
          <a:endParaRPr lang="cs-CZ"/>
        </a:p>
      </dgm:t>
    </dgm:pt>
    <dgm:pt modelId="{91EC44A8-B38A-435D-94D6-781594E3A4A9}">
      <dgm:prSet/>
      <dgm:spPr/>
      <dgm:t>
        <a:bodyPr/>
        <a:lstStyle/>
        <a:p>
          <a:pPr rtl="0"/>
          <a:r>
            <a:rPr lang="cs-CZ" smtClean="0"/>
            <a:t>Poručenství</a:t>
          </a:r>
          <a:endParaRPr lang="cs-CZ"/>
        </a:p>
      </dgm:t>
    </dgm:pt>
    <dgm:pt modelId="{3F032DFB-C1C6-4663-8323-62BA4E82236E}" type="parTrans" cxnId="{8E7152FB-13EF-4C47-B898-E8A90A9B1EED}">
      <dgm:prSet/>
      <dgm:spPr/>
      <dgm:t>
        <a:bodyPr/>
        <a:lstStyle/>
        <a:p>
          <a:endParaRPr lang="cs-CZ"/>
        </a:p>
      </dgm:t>
    </dgm:pt>
    <dgm:pt modelId="{7013A7A8-6F6D-4C67-973E-797348823CF6}" type="sibTrans" cxnId="{8E7152FB-13EF-4C47-B898-E8A90A9B1EED}">
      <dgm:prSet/>
      <dgm:spPr/>
      <dgm:t>
        <a:bodyPr/>
        <a:lstStyle/>
        <a:p>
          <a:endParaRPr lang="cs-CZ"/>
        </a:p>
      </dgm:t>
    </dgm:pt>
    <dgm:pt modelId="{5734C6EA-F669-446E-BE44-2CA5DCA1E7BE}">
      <dgm:prSet/>
      <dgm:spPr/>
      <dgm:t>
        <a:bodyPr/>
        <a:lstStyle/>
        <a:p>
          <a:pPr rtl="0"/>
          <a:r>
            <a:rPr lang="cs-CZ" smtClean="0"/>
            <a:t>Opatrovnictví</a:t>
          </a:r>
          <a:endParaRPr lang="cs-CZ"/>
        </a:p>
      </dgm:t>
    </dgm:pt>
    <dgm:pt modelId="{8C7F95A8-F36C-431E-B060-1BBEA872D7A8}" type="parTrans" cxnId="{D1C405FC-C7E3-480E-BDA6-92BEFCBDADEA}">
      <dgm:prSet/>
      <dgm:spPr/>
      <dgm:t>
        <a:bodyPr/>
        <a:lstStyle/>
        <a:p>
          <a:endParaRPr lang="cs-CZ"/>
        </a:p>
      </dgm:t>
    </dgm:pt>
    <dgm:pt modelId="{9FBAF3D9-04FD-4018-A456-17AF18BAA3E1}" type="sibTrans" cxnId="{D1C405FC-C7E3-480E-BDA6-92BEFCBDADEA}">
      <dgm:prSet/>
      <dgm:spPr/>
      <dgm:t>
        <a:bodyPr/>
        <a:lstStyle/>
        <a:p>
          <a:endParaRPr lang="cs-CZ"/>
        </a:p>
      </dgm:t>
    </dgm:pt>
    <dgm:pt modelId="{19D65D3D-47C8-4F82-AB01-06FBCB83A9DB}">
      <dgm:prSet/>
      <dgm:spPr/>
      <dgm:t>
        <a:bodyPr/>
        <a:lstStyle/>
        <a:p>
          <a:pPr rtl="0"/>
          <a:r>
            <a:rPr lang="cs-CZ" smtClean="0"/>
            <a:t>Pěstounství</a:t>
          </a:r>
          <a:endParaRPr lang="cs-CZ"/>
        </a:p>
      </dgm:t>
    </dgm:pt>
    <dgm:pt modelId="{57423F17-192F-4B44-9637-3796A8646142}" type="parTrans" cxnId="{9672B1F0-781F-499B-AF6F-82A9F1B4D258}">
      <dgm:prSet/>
      <dgm:spPr/>
      <dgm:t>
        <a:bodyPr/>
        <a:lstStyle/>
        <a:p>
          <a:endParaRPr lang="cs-CZ"/>
        </a:p>
      </dgm:t>
    </dgm:pt>
    <dgm:pt modelId="{3E60C580-DBF4-4ABA-AEF3-171EC130B696}" type="sibTrans" cxnId="{9672B1F0-781F-499B-AF6F-82A9F1B4D258}">
      <dgm:prSet/>
      <dgm:spPr/>
      <dgm:t>
        <a:bodyPr/>
        <a:lstStyle/>
        <a:p>
          <a:endParaRPr lang="cs-CZ"/>
        </a:p>
      </dgm:t>
    </dgm:pt>
    <dgm:pt modelId="{44F14F6C-F527-4BD2-9672-8B7A24E85671}" type="pres">
      <dgm:prSet presAssocID="{1D1C3738-7F37-4316-BB8B-B7C784E6F596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832587F5-0FA4-41D6-84C5-506035C391C3}" type="pres">
      <dgm:prSet presAssocID="{5553DB7A-F36B-46C2-B750-95A2FBC956C7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A6827C4-CD77-4BB3-B9F4-5122499CB89D}" type="pres">
      <dgm:prSet presAssocID="{C08150AB-EBAB-411B-B47D-D823B3EA57CA}" presName="sibTrans" presStyleCnt="0"/>
      <dgm:spPr/>
    </dgm:pt>
    <dgm:pt modelId="{3E870FD2-83B6-4D57-B405-34B3CAA94AC6}" type="pres">
      <dgm:prSet presAssocID="{C73FE862-B099-43E6-A5BA-AE485BA8BAB4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A394E71-C448-44BA-89A6-1928AB8D62C6}" type="pres">
      <dgm:prSet presAssocID="{6357D0A8-9216-440C-8A87-EEC791D00115}" presName="sibTrans" presStyleCnt="0"/>
      <dgm:spPr/>
    </dgm:pt>
    <dgm:pt modelId="{03D9C9B1-4218-4E91-839F-8618C954E4C8}" type="pres">
      <dgm:prSet presAssocID="{91EC44A8-B38A-435D-94D6-781594E3A4A9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D0309FBA-8AB1-4029-90E2-4CFE3AE9C64B}" type="pres">
      <dgm:prSet presAssocID="{7013A7A8-6F6D-4C67-973E-797348823CF6}" presName="sibTrans" presStyleCnt="0"/>
      <dgm:spPr/>
    </dgm:pt>
    <dgm:pt modelId="{60F0AE20-9335-4979-B79C-C96C06ED202C}" type="pres">
      <dgm:prSet presAssocID="{5734C6EA-F669-446E-BE44-2CA5DCA1E7BE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6D72685-1170-4CEF-995C-073CEFFB3AB6}" type="pres">
      <dgm:prSet presAssocID="{9FBAF3D9-04FD-4018-A456-17AF18BAA3E1}" presName="sibTrans" presStyleCnt="0"/>
      <dgm:spPr/>
    </dgm:pt>
    <dgm:pt modelId="{153A4353-E23A-4D1B-A378-F0E008290553}" type="pres">
      <dgm:prSet presAssocID="{19D65D3D-47C8-4F82-AB01-06FBCB83A9DB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900DF3FF-C7D5-466B-9442-DF10107C00BF}" type="presOf" srcId="{C73FE862-B099-43E6-A5BA-AE485BA8BAB4}" destId="{3E870FD2-83B6-4D57-B405-34B3CAA94AC6}" srcOrd="0" destOrd="0" presId="urn:microsoft.com/office/officeart/2005/8/layout/default"/>
    <dgm:cxn modelId="{E33CE73E-0216-4E43-AD17-B808BC142C2B}" type="presOf" srcId="{91EC44A8-B38A-435D-94D6-781594E3A4A9}" destId="{03D9C9B1-4218-4E91-839F-8618C954E4C8}" srcOrd="0" destOrd="0" presId="urn:microsoft.com/office/officeart/2005/8/layout/default"/>
    <dgm:cxn modelId="{9672B1F0-781F-499B-AF6F-82A9F1B4D258}" srcId="{1D1C3738-7F37-4316-BB8B-B7C784E6F596}" destId="{19D65D3D-47C8-4F82-AB01-06FBCB83A9DB}" srcOrd="4" destOrd="0" parTransId="{57423F17-192F-4B44-9637-3796A8646142}" sibTransId="{3E60C580-DBF4-4ABA-AEF3-171EC130B696}"/>
    <dgm:cxn modelId="{8E7152FB-13EF-4C47-B898-E8A90A9B1EED}" srcId="{1D1C3738-7F37-4316-BB8B-B7C784E6F596}" destId="{91EC44A8-B38A-435D-94D6-781594E3A4A9}" srcOrd="2" destOrd="0" parTransId="{3F032DFB-C1C6-4663-8323-62BA4E82236E}" sibTransId="{7013A7A8-6F6D-4C67-973E-797348823CF6}"/>
    <dgm:cxn modelId="{4253722F-A911-425C-A030-5E5874A54A2C}" type="presOf" srcId="{5734C6EA-F669-446E-BE44-2CA5DCA1E7BE}" destId="{60F0AE20-9335-4979-B79C-C96C06ED202C}" srcOrd="0" destOrd="0" presId="urn:microsoft.com/office/officeart/2005/8/layout/default"/>
    <dgm:cxn modelId="{4438EFFD-E247-4164-9135-55ABB98701AF}" type="presOf" srcId="{5553DB7A-F36B-46C2-B750-95A2FBC956C7}" destId="{832587F5-0FA4-41D6-84C5-506035C391C3}" srcOrd="0" destOrd="0" presId="urn:microsoft.com/office/officeart/2005/8/layout/default"/>
    <dgm:cxn modelId="{08EB6859-0D31-4CC2-992F-B9542574897B}" type="presOf" srcId="{1D1C3738-7F37-4316-BB8B-B7C784E6F596}" destId="{44F14F6C-F527-4BD2-9672-8B7A24E85671}" srcOrd="0" destOrd="0" presId="urn:microsoft.com/office/officeart/2005/8/layout/default"/>
    <dgm:cxn modelId="{0B947547-6B35-40F6-9F4C-E7F1C1C33A79}" type="presOf" srcId="{19D65D3D-47C8-4F82-AB01-06FBCB83A9DB}" destId="{153A4353-E23A-4D1B-A378-F0E008290553}" srcOrd="0" destOrd="0" presId="urn:microsoft.com/office/officeart/2005/8/layout/default"/>
    <dgm:cxn modelId="{07736F75-BB6D-400E-B12D-232538B332C6}" srcId="{1D1C3738-7F37-4316-BB8B-B7C784E6F596}" destId="{C73FE862-B099-43E6-A5BA-AE485BA8BAB4}" srcOrd="1" destOrd="0" parTransId="{2C815EDD-828A-482A-BE30-D5E260025F96}" sibTransId="{6357D0A8-9216-440C-8A87-EEC791D00115}"/>
    <dgm:cxn modelId="{BFC33320-1B31-40DD-A385-225E3E334286}" srcId="{1D1C3738-7F37-4316-BB8B-B7C784E6F596}" destId="{5553DB7A-F36B-46C2-B750-95A2FBC956C7}" srcOrd="0" destOrd="0" parTransId="{26BAB664-1C46-45E5-BBB6-10015B5F0AEE}" sibTransId="{C08150AB-EBAB-411B-B47D-D823B3EA57CA}"/>
    <dgm:cxn modelId="{D1C405FC-C7E3-480E-BDA6-92BEFCBDADEA}" srcId="{1D1C3738-7F37-4316-BB8B-B7C784E6F596}" destId="{5734C6EA-F669-446E-BE44-2CA5DCA1E7BE}" srcOrd="3" destOrd="0" parTransId="{8C7F95A8-F36C-431E-B060-1BBEA872D7A8}" sibTransId="{9FBAF3D9-04FD-4018-A456-17AF18BAA3E1}"/>
    <dgm:cxn modelId="{45174AC0-4A29-4E4D-B48D-486F2FF81DA2}" type="presParOf" srcId="{44F14F6C-F527-4BD2-9672-8B7A24E85671}" destId="{832587F5-0FA4-41D6-84C5-506035C391C3}" srcOrd="0" destOrd="0" presId="urn:microsoft.com/office/officeart/2005/8/layout/default"/>
    <dgm:cxn modelId="{F905CCFD-64EA-4ED0-83A7-6E4984A78A36}" type="presParOf" srcId="{44F14F6C-F527-4BD2-9672-8B7A24E85671}" destId="{AA6827C4-CD77-4BB3-B9F4-5122499CB89D}" srcOrd="1" destOrd="0" presId="urn:microsoft.com/office/officeart/2005/8/layout/default"/>
    <dgm:cxn modelId="{C4606DC2-35BC-4321-85F9-7F2CAD280015}" type="presParOf" srcId="{44F14F6C-F527-4BD2-9672-8B7A24E85671}" destId="{3E870FD2-83B6-4D57-B405-34B3CAA94AC6}" srcOrd="2" destOrd="0" presId="urn:microsoft.com/office/officeart/2005/8/layout/default"/>
    <dgm:cxn modelId="{C97C187F-4964-46D1-94F9-FACC3EE03326}" type="presParOf" srcId="{44F14F6C-F527-4BD2-9672-8B7A24E85671}" destId="{0A394E71-C448-44BA-89A6-1928AB8D62C6}" srcOrd="3" destOrd="0" presId="urn:microsoft.com/office/officeart/2005/8/layout/default"/>
    <dgm:cxn modelId="{6C0F5D70-D2B5-4E31-94E4-0407876D88E2}" type="presParOf" srcId="{44F14F6C-F527-4BD2-9672-8B7A24E85671}" destId="{03D9C9B1-4218-4E91-839F-8618C954E4C8}" srcOrd="4" destOrd="0" presId="urn:microsoft.com/office/officeart/2005/8/layout/default"/>
    <dgm:cxn modelId="{CDC8F084-381E-4EA6-99AB-A4558B09C09E}" type="presParOf" srcId="{44F14F6C-F527-4BD2-9672-8B7A24E85671}" destId="{D0309FBA-8AB1-4029-90E2-4CFE3AE9C64B}" srcOrd="5" destOrd="0" presId="urn:microsoft.com/office/officeart/2005/8/layout/default"/>
    <dgm:cxn modelId="{71A6F2F4-5796-4D2B-9133-1FB29D969F80}" type="presParOf" srcId="{44F14F6C-F527-4BD2-9672-8B7A24E85671}" destId="{60F0AE20-9335-4979-B79C-C96C06ED202C}" srcOrd="6" destOrd="0" presId="urn:microsoft.com/office/officeart/2005/8/layout/default"/>
    <dgm:cxn modelId="{26343848-EF43-4DE8-B721-7AEE43530DE7}" type="presParOf" srcId="{44F14F6C-F527-4BD2-9672-8B7A24E85671}" destId="{26D72685-1170-4CEF-995C-073CEFFB3AB6}" srcOrd="7" destOrd="0" presId="urn:microsoft.com/office/officeart/2005/8/layout/default"/>
    <dgm:cxn modelId="{391CCC5D-C393-46FE-98CE-E83EBD864A4A}" type="presParOf" srcId="{44F14F6C-F527-4BD2-9672-8B7A24E85671}" destId="{153A4353-E23A-4D1B-A378-F0E008290553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3.xml><?xml version="1.0" encoding="utf-8"?>
<dgm:dataModel xmlns:dgm="http://schemas.openxmlformats.org/drawingml/2006/diagram" xmlns:a="http://schemas.openxmlformats.org/drawingml/2006/main">
  <dgm:ptLst>
    <dgm:pt modelId="{6F6AB559-8D7A-46FD-9E29-2624864130CD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83607781-7EAB-417F-AABA-F5F3B77EDB3A}">
      <dgm:prSet/>
      <dgm:spPr/>
      <dgm:t>
        <a:bodyPr/>
        <a:lstStyle/>
        <a:p>
          <a:pPr rtl="0"/>
          <a:r>
            <a:rPr lang="cs-CZ" smtClean="0"/>
            <a:t>Matkou dítěte je žena, která je porodila.</a:t>
          </a:r>
          <a:endParaRPr lang="cs-CZ"/>
        </a:p>
      </dgm:t>
    </dgm:pt>
    <dgm:pt modelId="{9657D40A-2742-41E8-8700-A95B8C51EFCC}" type="parTrans" cxnId="{73AE52C5-432F-4FAF-ABA1-79BC8D92527D}">
      <dgm:prSet/>
      <dgm:spPr/>
      <dgm:t>
        <a:bodyPr/>
        <a:lstStyle/>
        <a:p>
          <a:endParaRPr lang="cs-CZ"/>
        </a:p>
      </dgm:t>
    </dgm:pt>
    <dgm:pt modelId="{B60DDD18-C199-42FB-BB36-ADD0AC37E818}" type="sibTrans" cxnId="{73AE52C5-432F-4FAF-ABA1-79BC8D92527D}">
      <dgm:prSet/>
      <dgm:spPr/>
      <dgm:t>
        <a:bodyPr/>
        <a:lstStyle/>
        <a:p>
          <a:endParaRPr lang="cs-CZ"/>
        </a:p>
      </dgm:t>
    </dgm:pt>
    <dgm:pt modelId="{B6F67997-3211-45C6-838A-D70146415BAC}">
      <dgm:prSet/>
      <dgm:spPr/>
      <dgm:t>
        <a:bodyPr/>
        <a:lstStyle/>
        <a:p>
          <a:pPr rtl="0"/>
          <a:r>
            <a:rPr lang="cs-CZ" smtClean="0"/>
            <a:t>Otcem je:</a:t>
          </a:r>
          <a:endParaRPr lang="cs-CZ"/>
        </a:p>
      </dgm:t>
    </dgm:pt>
    <dgm:pt modelId="{46D788A6-4470-4614-AE30-C03951EAF696}" type="parTrans" cxnId="{BD80DBE0-DA82-4A30-8701-502BF4AF985A}">
      <dgm:prSet/>
      <dgm:spPr/>
      <dgm:t>
        <a:bodyPr/>
        <a:lstStyle/>
        <a:p>
          <a:endParaRPr lang="cs-CZ"/>
        </a:p>
      </dgm:t>
    </dgm:pt>
    <dgm:pt modelId="{A5DE8B91-B23C-47FD-85BD-D346B21CE980}" type="sibTrans" cxnId="{BD80DBE0-DA82-4A30-8701-502BF4AF985A}">
      <dgm:prSet/>
      <dgm:spPr/>
      <dgm:t>
        <a:bodyPr/>
        <a:lstStyle/>
        <a:p>
          <a:endParaRPr lang="cs-CZ"/>
        </a:p>
      </dgm:t>
    </dgm:pt>
    <dgm:pt modelId="{48E11265-C2D6-45A7-B24C-8F2205EE81F0}">
      <dgm:prSet/>
      <dgm:spPr/>
      <dgm:t>
        <a:bodyPr/>
        <a:lstStyle/>
        <a:p>
          <a:pPr rtl="0"/>
          <a:r>
            <a:rPr lang="cs-CZ" smtClean="0"/>
            <a:t>manžel matky</a:t>
          </a:r>
          <a:endParaRPr lang="cs-CZ"/>
        </a:p>
      </dgm:t>
    </dgm:pt>
    <dgm:pt modelId="{DF5BA679-BEFD-475F-9D88-5322B6F24F36}" type="parTrans" cxnId="{61E0302F-4812-4061-B5F4-350CF086C30C}">
      <dgm:prSet/>
      <dgm:spPr/>
      <dgm:t>
        <a:bodyPr/>
        <a:lstStyle/>
        <a:p>
          <a:endParaRPr lang="cs-CZ"/>
        </a:p>
      </dgm:t>
    </dgm:pt>
    <dgm:pt modelId="{6888E682-2403-4D99-B5E7-BAFA96775C62}" type="sibTrans" cxnId="{61E0302F-4812-4061-B5F4-350CF086C30C}">
      <dgm:prSet/>
      <dgm:spPr/>
      <dgm:t>
        <a:bodyPr/>
        <a:lstStyle/>
        <a:p>
          <a:endParaRPr lang="cs-CZ"/>
        </a:p>
      </dgm:t>
    </dgm:pt>
    <dgm:pt modelId="{C80F80F3-249F-4492-99F9-B4202E7A2AD1}">
      <dgm:prSet/>
      <dgm:spPr/>
      <dgm:t>
        <a:bodyPr/>
        <a:lstStyle/>
        <a:p>
          <a:pPr rtl="0"/>
          <a:r>
            <a:rPr lang="cs-CZ" smtClean="0"/>
            <a:t>u neprovdané souhlasné prohlášení</a:t>
          </a:r>
          <a:endParaRPr lang="cs-CZ"/>
        </a:p>
      </dgm:t>
    </dgm:pt>
    <dgm:pt modelId="{8250B35B-91DE-4F10-ADEB-7062223A4E25}" type="parTrans" cxnId="{4D61112E-B260-4CC9-9F38-37564AC579B6}">
      <dgm:prSet/>
      <dgm:spPr/>
      <dgm:t>
        <a:bodyPr/>
        <a:lstStyle/>
        <a:p>
          <a:endParaRPr lang="cs-CZ"/>
        </a:p>
      </dgm:t>
    </dgm:pt>
    <dgm:pt modelId="{BE9DD618-D920-4A9C-8679-E55F70464D11}" type="sibTrans" cxnId="{4D61112E-B260-4CC9-9F38-37564AC579B6}">
      <dgm:prSet/>
      <dgm:spPr/>
      <dgm:t>
        <a:bodyPr/>
        <a:lstStyle/>
        <a:p>
          <a:endParaRPr lang="cs-CZ"/>
        </a:p>
      </dgm:t>
    </dgm:pt>
    <dgm:pt modelId="{FAAEBE64-A965-45A6-8DDD-7AC14E0379FF}">
      <dgm:prSet/>
      <dgm:spPr/>
      <dgm:t>
        <a:bodyPr/>
        <a:lstStyle/>
        <a:p>
          <a:pPr rtl="0"/>
          <a:r>
            <a:rPr lang="cs-CZ" smtClean="0"/>
            <a:t>Určí soud</a:t>
          </a:r>
          <a:endParaRPr lang="cs-CZ"/>
        </a:p>
      </dgm:t>
    </dgm:pt>
    <dgm:pt modelId="{9780E79B-400D-4D45-A6BA-2E7C45E0BFD5}" type="parTrans" cxnId="{F1FC2CCC-3653-4199-AF1D-FAB1C5D9C196}">
      <dgm:prSet/>
      <dgm:spPr/>
      <dgm:t>
        <a:bodyPr/>
        <a:lstStyle/>
        <a:p>
          <a:endParaRPr lang="cs-CZ"/>
        </a:p>
      </dgm:t>
    </dgm:pt>
    <dgm:pt modelId="{27E64166-86C9-4B93-A442-2B638D1F7030}" type="sibTrans" cxnId="{F1FC2CCC-3653-4199-AF1D-FAB1C5D9C196}">
      <dgm:prSet/>
      <dgm:spPr/>
      <dgm:t>
        <a:bodyPr/>
        <a:lstStyle/>
        <a:p>
          <a:endParaRPr lang="cs-CZ"/>
        </a:p>
      </dgm:t>
    </dgm:pt>
    <dgm:pt modelId="{34A53E98-C633-43CC-A13A-4180C926BE09}">
      <dgm:prSet/>
      <dgm:spPr/>
      <dgm:t>
        <a:bodyPr/>
        <a:lstStyle/>
        <a:p>
          <a:pPr rtl="0"/>
          <a:r>
            <a:rPr lang="cs-CZ" smtClean="0"/>
            <a:t>Popřít otcovství lze do šesti let věku (subjektivní lhůta 6 měsíců)</a:t>
          </a:r>
          <a:endParaRPr lang="cs-CZ"/>
        </a:p>
      </dgm:t>
    </dgm:pt>
    <dgm:pt modelId="{889FD617-C19C-4C22-8BDF-79B708BFE765}" type="parTrans" cxnId="{24EF01C3-1C09-4157-AA0F-9CE3BC7549A4}">
      <dgm:prSet/>
      <dgm:spPr/>
      <dgm:t>
        <a:bodyPr/>
        <a:lstStyle/>
        <a:p>
          <a:endParaRPr lang="cs-CZ"/>
        </a:p>
      </dgm:t>
    </dgm:pt>
    <dgm:pt modelId="{749F3DFF-794B-4340-9DC3-39A4AD5FE40D}" type="sibTrans" cxnId="{24EF01C3-1C09-4157-AA0F-9CE3BC7549A4}">
      <dgm:prSet/>
      <dgm:spPr/>
      <dgm:t>
        <a:bodyPr/>
        <a:lstStyle/>
        <a:p>
          <a:endParaRPr lang="cs-CZ"/>
        </a:p>
      </dgm:t>
    </dgm:pt>
    <dgm:pt modelId="{F2C976E3-66EF-46D5-8759-F9081C051ADD}" type="pres">
      <dgm:prSet presAssocID="{6F6AB559-8D7A-46FD-9E29-2624864130CD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35AA3BC0-3FBB-46A2-B3B4-00EC011F2DE5}" type="pres">
      <dgm:prSet presAssocID="{83607781-7EAB-417F-AABA-F5F3B77EDB3A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CAEBCD3B-1AA0-47EB-874C-449420C7B86F}" type="pres">
      <dgm:prSet presAssocID="{B60DDD18-C199-42FB-BB36-ADD0AC37E818}" presName="spacer" presStyleCnt="0"/>
      <dgm:spPr/>
    </dgm:pt>
    <dgm:pt modelId="{53E596A7-D573-429E-ABDC-B7974F032E56}" type="pres">
      <dgm:prSet presAssocID="{B6F67997-3211-45C6-838A-D70146415BAC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3EC48D2-7CDB-4C3C-A5E7-43BD06F7E5C2}" type="pres">
      <dgm:prSet presAssocID="{B6F67997-3211-45C6-838A-D70146415BAC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9DB4E93A-2E44-41A0-9E3D-8A38769CFA5D}" type="pres">
      <dgm:prSet presAssocID="{34A53E98-C633-43CC-A13A-4180C926BE09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3540BFD2-13DB-45A3-8679-EF048BC5FC5B}" type="presOf" srcId="{FAAEBE64-A965-45A6-8DDD-7AC14E0379FF}" destId="{53EC48D2-7CDB-4C3C-A5E7-43BD06F7E5C2}" srcOrd="0" destOrd="2" presId="urn:microsoft.com/office/officeart/2005/8/layout/vList2"/>
    <dgm:cxn modelId="{4A2F9479-598A-460A-A492-73321C3860AD}" type="presOf" srcId="{83607781-7EAB-417F-AABA-F5F3B77EDB3A}" destId="{35AA3BC0-3FBB-46A2-B3B4-00EC011F2DE5}" srcOrd="0" destOrd="0" presId="urn:microsoft.com/office/officeart/2005/8/layout/vList2"/>
    <dgm:cxn modelId="{690FE529-1B38-43CF-A7B9-6DA2026B840A}" type="presOf" srcId="{34A53E98-C633-43CC-A13A-4180C926BE09}" destId="{9DB4E93A-2E44-41A0-9E3D-8A38769CFA5D}" srcOrd="0" destOrd="0" presId="urn:microsoft.com/office/officeart/2005/8/layout/vList2"/>
    <dgm:cxn modelId="{E8765DC0-3DD2-446D-A64D-29328E4E6374}" type="presOf" srcId="{6F6AB559-8D7A-46FD-9E29-2624864130CD}" destId="{F2C976E3-66EF-46D5-8759-F9081C051ADD}" srcOrd="0" destOrd="0" presId="urn:microsoft.com/office/officeart/2005/8/layout/vList2"/>
    <dgm:cxn modelId="{61E0302F-4812-4061-B5F4-350CF086C30C}" srcId="{B6F67997-3211-45C6-838A-D70146415BAC}" destId="{48E11265-C2D6-45A7-B24C-8F2205EE81F0}" srcOrd="0" destOrd="0" parTransId="{DF5BA679-BEFD-475F-9D88-5322B6F24F36}" sibTransId="{6888E682-2403-4D99-B5E7-BAFA96775C62}"/>
    <dgm:cxn modelId="{4D61112E-B260-4CC9-9F38-37564AC579B6}" srcId="{B6F67997-3211-45C6-838A-D70146415BAC}" destId="{C80F80F3-249F-4492-99F9-B4202E7A2AD1}" srcOrd="1" destOrd="0" parTransId="{8250B35B-91DE-4F10-ADEB-7062223A4E25}" sibTransId="{BE9DD618-D920-4A9C-8679-E55F70464D11}"/>
    <dgm:cxn modelId="{D7F11AA9-3DBA-445F-A7A2-800170819563}" type="presOf" srcId="{B6F67997-3211-45C6-838A-D70146415BAC}" destId="{53E596A7-D573-429E-ABDC-B7974F032E56}" srcOrd="0" destOrd="0" presId="urn:microsoft.com/office/officeart/2005/8/layout/vList2"/>
    <dgm:cxn modelId="{24EF01C3-1C09-4157-AA0F-9CE3BC7549A4}" srcId="{6F6AB559-8D7A-46FD-9E29-2624864130CD}" destId="{34A53E98-C633-43CC-A13A-4180C926BE09}" srcOrd="2" destOrd="0" parTransId="{889FD617-C19C-4C22-8BDF-79B708BFE765}" sibTransId="{749F3DFF-794B-4340-9DC3-39A4AD5FE40D}"/>
    <dgm:cxn modelId="{B1F53FB3-3191-4B89-8283-60257644ADAF}" type="presOf" srcId="{48E11265-C2D6-45A7-B24C-8F2205EE81F0}" destId="{53EC48D2-7CDB-4C3C-A5E7-43BD06F7E5C2}" srcOrd="0" destOrd="0" presId="urn:microsoft.com/office/officeart/2005/8/layout/vList2"/>
    <dgm:cxn modelId="{BD80DBE0-DA82-4A30-8701-502BF4AF985A}" srcId="{6F6AB559-8D7A-46FD-9E29-2624864130CD}" destId="{B6F67997-3211-45C6-838A-D70146415BAC}" srcOrd="1" destOrd="0" parTransId="{46D788A6-4470-4614-AE30-C03951EAF696}" sibTransId="{A5DE8B91-B23C-47FD-85BD-D346B21CE980}"/>
    <dgm:cxn modelId="{F1FC2CCC-3653-4199-AF1D-FAB1C5D9C196}" srcId="{B6F67997-3211-45C6-838A-D70146415BAC}" destId="{FAAEBE64-A965-45A6-8DDD-7AC14E0379FF}" srcOrd="2" destOrd="0" parTransId="{9780E79B-400D-4D45-A6BA-2E7C45E0BFD5}" sibTransId="{27E64166-86C9-4B93-A442-2B638D1F7030}"/>
    <dgm:cxn modelId="{06ED2CAF-347F-41F9-87EA-64AFCA31C2DE}" type="presOf" srcId="{C80F80F3-249F-4492-99F9-B4202E7A2AD1}" destId="{53EC48D2-7CDB-4C3C-A5E7-43BD06F7E5C2}" srcOrd="0" destOrd="1" presId="urn:microsoft.com/office/officeart/2005/8/layout/vList2"/>
    <dgm:cxn modelId="{73AE52C5-432F-4FAF-ABA1-79BC8D92527D}" srcId="{6F6AB559-8D7A-46FD-9E29-2624864130CD}" destId="{83607781-7EAB-417F-AABA-F5F3B77EDB3A}" srcOrd="0" destOrd="0" parTransId="{9657D40A-2742-41E8-8700-A95B8C51EFCC}" sibTransId="{B60DDD18-C199-42FB-BB36-ADD0AC37E818}"/>
    <dgm:cxn modelId="{186F970D-D943-4938-98D2-1CD0A0C13C7E}" type="presParOf" srcId="{F2C976E3-66EF-46D5-8759-F9081C051ADD}" destId="{35AA3BC0-3FBB-46A2-B3B4-00EC011F2DE5}" srcOrd="0" destOrd="0" presId="urn:microsoft.com/office/officeart/2005/8/layout/vList2"/>
    <dgm:cxn modelId="{549E9B3A-E6F5-4763-887A-B1BD6ACA8C70}" type="presParOf" srcId="{F2C976E3-66EF-46D5-8759-F9081C051ADD}" destId="{CAEBCD3B-1AA0-47EB-874C-449420C7B86F}" srcOrd="1" destOrd="0" presId="urn:microsoft.com/office/officeart/2005/8/layout/vList2"/>
    <dgm:cxn modelId="{20EFAA06-F575-4471-B36E-99841D72EF4A}" type="presParOf" srcId="{F2C976E3-66EF-46D5-8759-F9081C051ADD}" destId="{53E596A7-D573-429E-ABDC-B7974F032E56}" srcOrd="2" destOrd="0" presId="urn:microsoft.com/office/officeart/2005/8/layout/vList2"/>
    <dgm:cxn modelId="{D5DDDE49-AA97-43EA-9BB0-BA23B74BBE52}" type="presParOf" srcId="{F2C976E3-66EF-46D5-8759-F9081C051ADD}" destId="{53EC48D2-7CDB-4C3C-A5E7-43BD06F7E5C2}" srcOrd="3" destOrd="0" presId="urn:microsoft.com/office/officeart/2005/8/layout/vList2"/>
    <dgm:cxn modelId="{2045103D-C412-4934-A323-CBA2982D797F}" type="presParOf" srcId="{F2C976E3-66EF-46D5-8759-F9081C051ADD}" destId="{9DB4E93A-2E44-41A0-9E3D-8A38769CFA5D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4.xml><?xml version="1.0" encoding="utf-8"?>
<dgm:dataModel xmlns:dgm="http://schemas.openxmlformats.org/drawingml/2006/diagram" xmlns:a="http://schemas.openxmlformats.org/drawingml/2006/main">
  <dgm:ptLst>
    <dgm:pt modelId="{CD48DA19-D398-4FAC-84AD-D8328747C883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7EFDAFB7-6B13-4DEB-A4C2-E68DD59041B4}">
      <dgm:prSet/>
      <dgm:spPr/>
      <dgm:t>
        <a:bodyPr/>
        <a:lstStyle/>
        <a:p>
          <a:pPr rtl="0"/>
          <a:r>
            <a:rPr lang="cs-CZ" smtClean="0"/>
            <a:t>Prohlídka těla </a:t>
          </a:r>
          <a:endParaRPr lang="cs-CZ"/>
        </a:p>
      </dgm:t>
    </dgm:pt>
    <dgm:pt modelId="{A3C4F3FD-D681-4071-8277-F3B9100BDF3B}" type="parTrans" cxnId="{6A545C07-9A87-4815-904A-9336412FF0E5}">
      <dgm:prSet/>
      <dgm:spPr/>
      <dgm:t>
        <a:bodyPr/>
        <a:lstStyle/>
        <a:p>
          <a:endParaRPr lang="cs-CZ"/>
        </a:p>
      </dgm:t>
    </dgm:pt>
    <dgm:pt modelId="{D6E0FCB8-ED6A-4447-A595-D83812B1F8D6}" type="sibTrans" cxnId="{6A545C07-9A87-4815-904A-9336412FF0E5}">
      <dgm:prSet/>
      <dgm:spPr/>
      <dgm:t>
        <a:bodyPr/>
        <a:lstStyle/>
        <a:p>
          <a:endParaRPr lang="cs-CZ"/>
        </a:p>
      </dgm:t>
    </dgm:pt>
    <dgm:pt modelId="{21B51A68-0EF6-4A62-A5B2-2C77B3AE8F6A}">
      <dgm:prSet/>
      <dgm:spPr/>
      <dgm:t>
        <a:bodyPr/>
        <a:lstStyle/>
        <a:p>
          <a:pPr rtl="0"/>
          <a:r>
            <a:rPr lang="cs-CZ" smtClean="0"/>
            <a:t>třeba provést vždy; jejím účelem je zjistit smrt osoby, pravděpodobné datum a čas úmrtí, pravděpodobnou příčinu smrti a dále určit, zda bude provedena pitva. </a:t>
          </a:r>
          <a:endParaRPr lang="cs-CZ"/>
        </a:p>
      </dgm:t>
    </dgm:pt>
    <dgm:pt modelId="{20C3BE5D-0841-4F36-965B-C8194FD72557}" type="parTrans" cxnId="{E4725608-83FC-4323-9D41-137FC117A62F}">
      <dgm:prSet/>
      <dgm:spPr/>
      <dgm:t>
        <a:bodyPr/>
        <a:lstStyle/>
        <a:p>
          <a:endParaRPr lang="cs-CZ"/>
        </a:p>
      </dgm:t>
    </dgm:pt>
    <dgm:pt modelId="{E7BEAE7E-DDAF-4174-9A9C-026B51A0E1C6}" type="sibTrans" cxnId="{E4725608-83FC-4323-9D41-137FC117A62F}">
      <dgm:prSet/>
      <dgm:spPr/>
      <dgm:t>
        <a:bodyPr/>
        <a:lstStyle/>
        <a:p>
          <a:endParaRPr lang="cs-CZ"/>
        </a:p>
      </dgm:t>
    </dgm:pt>
    <dgm:pt modelId="{98516283-D5B4-4281-8996-CCDA6E06F497}">
      <dgm:prSet/>
      <dgm:spPr/>
      <dgm:t>
        <a:bodyPr/>
        <a:lstStyle/>
        <a:p>
          <a:pPr rtl="0"/>
          <a:r>
            <a:rPr lang="cs-CZ" smtClean="0"/>
            <a:t>Pitva</a:t>
          </a:r>
          <a:endParaRPr lang="cs-CZ"/>
        </a:p>
      </dgm:t>
    </dgm:pt>
    <dgm:pt modelId="{A320BD2C-5A1C-49D5-AC74-4F50C424F300}" type="parTrans" cxnId="{CE615129-33D9-4453-86E4-A228DD836517}">
      <dgm:prSet/>
      <dgm:spPr/>
      <dgm:t>
        <a:bodyPr/>
        <a:lstStyle/>
        <a:p>
          <a:endParaRPr lang="cs-CZ"/>
        </a:p>
      </dgm:t>
    </dgm:pt>
    <dgm:pt modelId="{7186D556-5829-424C-9656-A3ECE4DD7D59}" type="sibTrans" cxnId="{CE615129-33D9-4453-86E4-A228DD836517}">
      <dgm:prSet/>
      <dgm:spPr/>
      <dgm:t>
        <a:bodyPr/>
        <a:lstStyle/>
        <a:p>
          <a:endParaRPr lang="cs-CZ"/>
        </a:p>
      </dgm:t>
    </dgm:pt>
    <dgm:pt modelId="{CD773BA3-DC64-429F-AF9D-DD53CF7C1342}">
      <dgm:prSet/>
      <dgm:spPr/>
      <dgm:t>
        <a:bodyPr/>
        <a:lstStyle/>
        <a:p>
          <a:pPr rtl="0"/>
          <a:r>
            <a:rPr lang="cs-CZ" b="1" dirty="0" smtClean="0"/>
            <a:t>patologicko-anatomické, </a:t>
          </a:r>
          <a:r>
            <a:rPr lang="cs-CZ" dirty="0" smtClean="0"/>
            <a:t>které se provádějí za účelem zjištění základní nemoci …. a k ověření klinické diagnózy a léčebného postupu u osob zemřelých ve zdravotnickém zařízení smrtí z chorobných příčin,</a:t>
          </a:r>
          <a:endParaRPr lang="cs-CZ" dirty="0"/>
        </a:p>
      </dgm:t>
    </dgm:pt>
    <dgm:pt modelId="{59954FBF-DD05-46CA-A5B7-81A1E7667B59}" type="parTrans" cxnId="{0EDBEAAC-0B4D-41D5-82AB-D35BBB18DC00}">
      <dgm:prSet/>
      <dgm:spPr/>
      <dgm:t>
        <a:bodyPr/>
        <a:lstStyle/>
        <a:p>
          <a:endParaRPr lang="cs-CZ"/>
        </a:p>
      </dgm:t>
    </dgm:pt>
    <dgm:pt modelId="{A694B945-8F9A-40B6-875E-5B5DA5A91FD4}" type="sibTrans" cxnId="{0EDBEAAC-0B4D-41D5-82AB-D35BBB18DC00}">
      <dgm:prSet/>
      <dgm:spPr/>
      <dgm:t>
        <a:bodyPr/>
        <a:lstStyle/>
        <a:p>
          <a:endParaRPr lang="cs-CZ"/>
        </a:p>
      </dgm:t>
    </dgm:pt>
    <dgm:pt modelId="{983A5220-0748-4A84-96D9-C6D6FD942CC5}">
      <dgm:prSet/>
      <dgm:spPr/>
      <dgm:t>
        <a:bodyPr/>
        <a:lstStyle/>
        <a:p>
          <a:pPr rtl="0"/>
          <a:r>
            <a:rPr lang="cs-CZ" b="1" dirty="0" smtClean="0"/>
            <a:t>zdravotní</a:t>
          </a:r>
          <a:r>
            <a:rPr lang="cs-CZ" dirty="0" smtClean="0"/>
            <a:t>, které se provádějí za účelem zjištění příčiny smrti a objasnění dalších ze zdravotního hlediska závažných okolností a mechanismu úmrtí u osob, které zemřely mimo zdravotnické zařízení nebo v něm náhlým, neočekávaným nebo násilným úmrtím, včetně sebevraždy,</a:t>
          </a:r>
          <a:endParaRPr lang="cs-CZ" dirty="0"/>
        </a:p>
      </dgm:t>
    </dgm:pt>
    <dgm:pt modelId="{E8B4E6CD-38C9-41B4-9A60-E09A1CF428DA}" type="parTrans" cxnId="{31BAC11B-C8D8-42F6-94B8-835C50B15870}">
      <dgm:prSet/>
      <dgm:spPr/>
      <dgm:t>
        <a:bodyPr/>
        <a:lstStyle/>
        <a:p>
          <a:endParaRPr lang="cs-CZ"/>
        </a:p>
      </dgm:t>
    </dgm:pt>
    <dgm:pt modelId="{E4D3BF3E-719A-42FC-8166-DC9C94E2A4AC}" type="sibTrans" cxnId="{31BAC11B-C8D8-42F6-94B8-835C50B15870}">
      <dgm:prSet/>
      <dgm:spPr/>
      <dgm:t>
        <a:bodyPr/>
        <a:lstStyle/>
        <a:p>
          <a:endParaRPr lang="cs-CZ"/>
        </a:p>
      </dgm:t>
    </dgm:pt>
    <dgm:pt modelId="{0BE732DE-06BF-4D89-8328-827E2ABBAB3E}">
      <dgm:prSet/>
      <dgm:spPr/>
      <dgm:t>
        <a:bodyPr/>
        <a:lstStyle/>
        <a:p>
          <a:pPr rtl="0"/>
          <a:r>
            <a:rPr lang="cs-CZ" b="1" dirty="0" smtClean="0"/>
            <a:t>soudní</a:t>
          </a:r>
          <a:r>
            <a:rPr lang="cs-CZ" dirty="0" smtClean="0"/>
            <a:t>, které se provádějí při podezření, že úmrtí bylo způsobeno trestným činem</a:t>
          </a:r>
          <a:endParaRPr lang="cs-CZ" dirty="0"/>
        </a:p>
      </dgm:t>
    </dgm:pt>
    <dgm:pt modelId="{8CE6D83C-935C-4F35-8011-C40598EC69CD}" type="parTrans" cxnId="{D2E2554D-CF6A-4BFE-8284-DC0A6CC1D08B}">
      <dgm:prSet/>
      <dgm:spPr/>
      <dgm:t>
        <a:bodyPr/>
        <a:lstStyle/>
        <a:p>
          <a:endParaRPr lang="cs-CZ"/>
        </a:p>
      </dgm:t>
    </dgm:pt>
    <dgm:pt modelId="{3EE1CC2D-0ED6-4D00-95E4-76F53EF5EB5C}" type="sibTrans" cxnId="{D2E2554D-CF6A-4BFE-8284-DC0A6CC1D08B}">
      <dgm:prSet/>
      <dgm:spPr/>
      <dgm:t>
        <a:bodyPr/>
        <a:lstStyle/>
        <a:p>
          <a:endParaRPr lang="cs-CZ"/>
        </a:p>
      </dgm:t>
    </dgm:pt>
    <dgm:pt modelId="{B01E161C-021A-40E9-A70B-0464F5982EB5}">
      <dgm:prSet/>
      <dgm:spPr/>
      <dgm:t>
        <a:bodyPr/>
        <a:lstStyle/>
        <a:p>
          <a:pPr rtl="0"/>
          <a:r>
            <a:rPr lang="cs-CZ" b="1" dirty="0" smtClean="0"/>
            <a:t>anatomické</a:t>
          </a:r>
          <a:r>
            <a:rPr lang="cs-CZ" dirty="0" smtClean="0"/>
            <a:t>, které se provádějí k výukovým účelům nebo pro účely vědy a výzkumu v oblasti zdravotnictví.</a:t>
          </a:r>
          <a:endParaRPr lang="cs-CZ" dirty="0"/>
        </a:p>
      </dgm:t>
    </dgm:pt>
    <dgm:pt modelId="{AAE7BE76-7987-4782-8312-139B4605C1EB}" type="parTrans" cxnId="{B66A5941-0CEE-4EBE-9047-FB075B62C275}">
      <dgm:prSet/>
      <dgm:spPr/>
      <dgm:t>
        <a:bodyPr/>
        <a:lstStyle/>
        <a:p>
          <a:endParaRPr lang="cs-CZ"/>
        </a:p>
      </dgm:t>
    </dgm:pt>
    <dgm:pt modelId="{5B6EAAB8-F77C-4533-9E4B-C63792F00951}" type="sibTrans" cxnId="{B66A5941-0CEE-4EBE-9047-FB075B62C275}">
      <dgm:prSet/>
      <dgm:spPr/>
      <dgm:t>
        <a:bodyPr/>
        <a:lstStyle/>
        <a:p>
          <a:endParaRPr lang="cs-CZ"/>
        </a:p>
      </dgm:t>
    </dgm:pt>
    <dgm:pt modelId="{33596613-797F-42B6-A1FF-775F59691ACF}" type="pres">
      <dgm:prSet presAssocID="{CD48DA19-D398-4FAC-84AD-D8328747C883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6EA41486-322C-46B5-8462-113755006BE0}" type="pres">
      <dgm:prSet presAssocID="{7EFDAFB7-6B13-4DEB-A4C2-E68DD59041B4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16DC1426-FF71-40F9-939B-1CBDB8F41D05}" type="pres">
      <dgm:prSet presAssocID="{7EFDAFB7-6B13-4DEB-A4C2-E68DD59041B4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CCDACA6-442A-4B70-B4D5-EBC769FA3C19}" type="pres">
      <dgm:prSet presAssocID="{98516283-D5B4-4281-8996-CCDA6E06F497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83FB2AD-B174-4C7B-B4A8-33BCA15C35A9}" type="pres">
      <dgm:prSet presAssocID="{98516283-D5B4-4281-8996-CCDA6E06F497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6D2D4B4C-4DAD-407B-A459-2FFCC74770FA}" type="presOf" srcId="{B01E161C-021A-40E9-A70B-0464F5982EB5}" destId="{083FB2AD-B174-4C7B-B4A8-33BCA15C35A9}" srcOrd="0" destOrd="3" presId="urn:microsoft.com/office/officeart/2005/8/layout/vList2"/>
    <dgm:cxn modelId="{B66A5941-0CEE-4EBE-9047-FB075B62C275}" srcId="{98516283-D5B4-4281-8996-CCDA6E06F497}" destId="{B01E161C-021A-40E9-A70B-0464F5982EB5}" srcOrd="3" destOrd="0" parTransId="{AAE7BE76-7987-4782-8312-139B4605C1EB}" sibTransId="{5B6EAAB8-F77C-4533-9E4B-C63792F00951}"/>
    <dgm:cxn modelId="{E4725608-83FC-4323-9D41-137FC117A62F}" srcId="{7EFDAFB7-6B13-4DEB-A4C2-E68DD59041B4}" destId="{21B51A68-0EF6-4A62-A5B2-2C77B3AE8F6A}" srcOrd="0" destOrd="0" parTransId="{20C3BE5D-0841-4F36-965B-C8194FD72557}" sibTransId="{E7BEAE7E-DDAF-4174-9A9C-026B51A0E1C6}"/>
    <dgm:cxn modelId="{E76A7581-92E2-4BB0-AAE2-AFE660E66582}" type="presOf" srcId="{CD773BA3-DC64-429F-AF9D-DD53CF7C1342}" destId="{083FB2AD-B174-4C7B-B4A8-33BCA15C35A9}" srcOrd="0" destOrd="0" presId="urn:microsoft.com/office/officeart/2005/8/layout/vList2"/>
    <dgm:cxn modelId="{80619133-C7A0-482E-87FD-EA17CA8BA00E}" type="presOf" srcId="{983A5220-0748-4A84-96D9-C6D6FD942CC5}" destId="{083FB2AD-B174-4C7B-B4A8-33BCA15C35A9}" srcOrd="0" destOrd="1" presId="urn:microsoft.com/office/officeart/2005/8/layout/vList2"/>
    <dgm:cxn modelId="{CF81F110-A30A-4BB6-909C-3BD86B085FCB}" type="presOf" srcId="{CD48DA19-D398-4FAC-84AD-D8328747C883}" destId="{33596613-797F-42B6-A1FF-775F59691ACF}" srcOrd="0" destOrd="0" presId="urn:microsoft.com/office/officeart/2005/8/layout/vList2"/>
    <dgm:cxn modelId="{CD4B0559-543F-4FA7-BA36-88F4E770B5CD}" type="presOf" srcId="{21B51A68-0EF6-4A62-A5B2-2C77B3AE8F6A}" destId="{16DC1426-FF71-40F9-939B-1CBDB8F41D05}" srcOrd="0" destOrd="0" presId="urn:microsoft.com/office/officeart/2005/8/layout/vList2"/>
    <dgm:cxn modelId="{CADB14CF-AF22-497C-9D69-584D7EBAF6D0}" type="presOf" srcId="{7EFDAFB7-6B13-4DEB-A4C2-E68DD59041B4}" destId="{6EA41486-322C-46B5-8462-113755006BE0}" srcOrd="0" destOrd="0" presId="urn:microsoft.com/office/officeart/2005/8/layout/vList2"/>
    <dgm:cxn modelId="{D2E2554D-CF6A-4BFE-8284-DC0A6CC1D08B}" srcId="{98516283-D5B4-4281-8996-CCDA6E06F497}" destId="{0BE732DE-06BF-4D89-8328-827E2ABBAB3E}" srcOrd="2" destOrd="0" parTransId="{8CE6D83C-935C-4F35-8011-C40598EC69CD}" sibTransId="{3EE1CC2D-0ED6-4D00-95E4-76F53EF5EB5C}"/>
    <dgm:cxn modelId="{25EEBBE1-4AA7-4D71-A3B4-9D910D8C52F4}" type="presOf" srcId="{0BE732DE-06BF-4D89-8328-827E2ABBAB3E}" destId="{083FB2AD-B174-4C7B-B4A8-33BCA15C35A9}" srcOrd="0" destOrd="2" presId="urn:microsoft.com/office/officeart/2005/8/layout/vList2"/>
    <dgm:cxn modelId="{31BAC11B-C8D8-42F6-94B8-835C50B15870}" srcId="{98516283-D5B4-4281-8996-CCDA6E06F497}" destId="{983A5220-0748-4A84-96D9-C6D6FD942CC5}" srcOrd="1" destOrd="0" parTransId="{E8B4E6CD-38C9-41B4-9A60-E09A1CF428DA}" sibTransId="{E4D3BF3E-719A-42FC-8166-DC9C94E2A4AC}"/>
    <dgm:cxn modelId="{0EDBEAAC-0B4D-41D5-82AB-D35BBB18DC00}" srcId="{98516283-D5B4-4281-8996-CCDA6E06F497}" destId="{CD773BA3-DC64-429F-AF9D-DD53CF7C1342}" srcOrd="0" destOrd="0" parTransId="{59954FBF-DD05-46CA-A5B7-81A1E7667B59}" sibTransId="{A694B945-8F9A-40B6-875E-5B5DA5A91FD4}"/>
    <dgm:cxn modelId="{A45789C9-46B0-4669-B46D-788FD6236242}" type="presOf" srcId="{98516283-D5B4-4281-8996-CCDA6E06F497}" destId="{4CCDACA6-442A-4B70-B4D5-EBC769FA3C19}" srcOrd="0" destOrd="0" presId="urn:microsoft.com/office/officeart/2005/8/layout/vList2"/>
    <dgm:cxn modelId="{CE615129-33D9-4453-86E4-A228DD836517}" srcId="{CD48DA19-D398-4FAC-84AD-D8328747C883}" destId="{98516283-D5B4-4281-8996-CCDA6E06F497}" srcOrd="1" destOrd="0" parTransId="{A320BD2C-5A1C-49D5-AC74-4F50C424F300}" sibTransId="{7186D556-5829-424C-9656-A3ECE4DD7D59}"/>
    <dgm:cxn modelId="{6A545C07-9A87-4815-904A-9336412FF0E5}" srcId="{CD48DA19-D398-4FAC-84AD-D8328747C883}" destId="{7EFDAFB7-6B13-4DEB-A4C2-E68DD59041B4}" srcOrd="0" destOrd="0" parTransId="{A3C4F3FD-D681-4071-8277-F3B9100BDF3B}" sibTransId="{D6E0FCB8-ED6A-4447-A595-D83812B1F8D6}"/>
    <dgm:cxn modelId="{C4DC5118-54DB-4D6F-B7AA-A8F142825016}" type="presParOf" srcId="{33596613-797F-42B6-A1FF-775F59691ACF}" destId="{6EA41486-322C-46B5-8462-113755006BE0}" srcOrd="0" destOrd="0" presId="urn:microsoft.com/office/officeart/2005/8/layout/vList2"/>
    <dgm:cxn modelId="{C363D047-A3B4-4286-A4A9-7527EE88A870}" type="presParOf" srcId="{33596613-797F-42B6-A1FF-775F59691ACF}" destId="{16DC1426-FF71-40F9-939B-1CBDB8F41D05}" srcOrd="1" destOrd="0" presId="urn:microsoft.com/office/officeart/2005/8/layout/vList2"/>
    <dgm:cxn modelId="{1D15D4BD-2912-4E96-AACC-418C9E4C2064}" type="presParOf" srcId="{33596613-797F-42B6-A1FF-775F59691ACF}" destId="{4CCDACA6-442A-4B70-B4D5-EBC769FA3C19}" srcOrd="2" destOrd="0" presId="urn:microsoft.com/office/officeart/2005/8/layout/vList2"/>
    <dgm:cxn modelId="{8F81E829-1EED-42EC-B21D-7D19C919A8EB}" type="presParOf" srcId="{33596613-797F-42B6-A1FF-775F59691ACF}" destId="{083FB2AD-B174-4C7B-B4A8-33BCA15C35A9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90C507F-5098-4EF2-8321-65F9ED995421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46A63384-DF16-4859-B9E9-2DD97D808872}">
      <dgm:prSet/>
      <dgm:spPr/>
      <dgm:t>
        <a:bodyPr/>
        <a:lstStyle/>
        <a:p>
          <a:pPr rtl="0"/>
          <a:r>
            <a:rPr lang="cs-CZ" smtClean="0"/>
            <a:t>soubor činností a opatření prováděných u fyzických osob za účelem</a:t>
          </a:r>
          <a:endParaRPr lang="cs-CZ"/>
        </a:p>
      </dgm:t>
    </dgm:pt>
    <dgm:pt modelId="{9B4E39D2-417B-4ABE-A932-8EFF3C7F7161}" type="parTrans" cxnId="{27524A7E-6DEE-453A-B797-BC473BC717B5}">
      <dgm:prSet/>
      <dgm:spPr/>
      <dgm:t>
        <a:bodyPr/>
        <a:lstStyle/>
        <a:p>
          <a:endParaRPr lang="cs-CZ"/>
        </a:p>
      </dgm:t>
    </dgm:pt>
    <dgm:pt modelId="{223ED971-4BEB-4484-BC2F-841E40752A23}" type="sibTrans" cxnId="{27524A7E-6DEE-453A-B797-BC473BC717B5}">
      <dgm:prSet/>
      <dgm:spPr/>
      <dgm:t>
        <a:bodyPr/>
        <a:lstStyle/>
        <a:p>
          <a:endParaRPr lang="cs-CZ"/>
        </a:p>
      </dgm:t>
    </dgm:pt>
    <dgm:pt modelId="{641582DF-FEF0-4E09-B8FF-77407FDF4F8B}">
      <dgm:prSet/>
      <dgm:spPr/>
      <dgm:t>
        <a:bodyPr/>
        <a:lstStyle/>
        <a:p>
          <a:pPr rtl="0"/>
          <a:r>
            <a:rPr lang="cs-CZ" dirty="0" smtClean="0"/>
            <a:t>předcházení, odhalení a odstranění nemoci, vady nebo zdravotního stavu (dále jen „nemoc“),</a:t>
          </a:r>
          <a:endParaRPr lang="cs-CZ" dirty="0"/>
        </a:p>
      </dgm:t>
    </dgm:pt>
    <dgm:pt modelId="{119954C1-3B92-4C07-84C5-B4D3B65E217B}" type="parTrans" cxnId="{4009D7AA-2C46-4C42-BE83-283B8295507C}">
      <dgm:prSet/>
      <dgm:spPr/>
      <dgm:t>
        <a:bodyPr/>
        <a:lstStyle/>
        <a:p>
          <a:endParaRPr lang="cs-CZ"/>
        </a:p>
      </dgm:t>
    </dgm:pt>
    <dgm:pt modelId="{3CA0C15B-ADA5-434A-8FEC-D71F08E11874}" type="sibTrans" cxnId="{4009D7AA-2C46-4C42-BE83-283B8295507C}">
      <dgm:prSet/>
      <dgm:spPr/>
      <dgm:t>
        <a:bodyPr/>
        <a:lstStyle/>
        <a:p>
          <a:endParaRPr lang="cs-CZ"/>
        </a:p>
      </dgm:t>
    </dgm:pt>
    <dgm:pt modelId="{2A42C215-AE9E-433D-8817-59D1B488CCE9}">
      <dgm:prSet/>
      <dgm:spPr/>
      <dgm:t>
        <a:bodyPr/>
        <a:lstStyle/>
        <a:p>
          <a:pPr rtl="0"/>
          <a:r>
            <a:rPr lang="cs-CZ" smtClean="0"/>
            <a:t>udržení, obnovení nebo zlepšení zdravotního a funkčního stavu,</a:t>
          </a:r>
          <a:endParaRPr lang="cs-CZ"/>
        </a:p>
      </dgm:t>
    </dgm:pt>
    <dgm:pt modelId="{797D0DC8-3B10-4643-8870-A4A8B98FC09B}" type="parTrans" cxnId="{5E71C8BA-6B4B-4DA3-9523-8A95CDB7C7A5}">
      <dgm:prSet/>
      <dgm:spPr/>
      <dgm:t>
        <a:bodyPr/>
        <a:lstStyle/>
        <a:p>
          <a:endParaRPr lang="cs-CZ"/>
        </a:p>
      </dgm:t>
    </dgm:pt>
    <dgm:pt modelId="{0967AA9F-6C3C-4C2F-B84F-2E8B886982FE}" type="sibTrans" cxnId="{5E71C8BA-6B4B-4DA3-9523-8A95CDB7C7A5}">
      <dgm:prSet/>
      <dgm:spPr/>
      <dgm:t>
        <a:bodyPr/>
        <a:lstStyle/>
        <a:p>
          <a:endParaRPr lang="cs-CZ"/>
        </a:p>
      </dgm:t>
    </dgm:pt>
    <dgm:pt modelId="{0CA23BB2-460E-4574-A69B-B0587CF53A1E}">
      <dgm:prSet/>
      <dgm:spPr/>
      <dgm:t>
        <a:bodyPr/>
        <a:lstStyle/>
        <a:p>
          <a:pPr rtl="0"/>
          <a:r>
            <a:rPr lang="cs-CZ" smtClean="0"/>
            <a:t>udržení a prodloužení života a zmírnění utrpení,</a:t>
          </a:r>
          <a:endParaRPr lang="cs-CZ"/>
        </a:p>
      </dgm:t>
    </dgm:pt>
    <dgm:pt modelId="{69F2C7D9-F686-4E27-9737-26F69BA7F594}" type="parTrans" cxnId="{530E9A32-8E1F-4E9A-8678-A9548A60894D}">
      <dgm:prSet/>
      <dgm:spPr/>
      <dgm:t>
        <a:bodyPr/>
        <a:lstStyle/>
        <a:p>
          <a:endParaRPr lang="cs-CZ"/>
        </a:p>
      </dgm:t>
    </dgm:pt>
    <dgm:pt modelId="{B4D1D01C-7747-4561-9050-70A622D16F03}" type="sibTrans" cxnId="{530E9A32-8E1F-4E9A-8678-A9548A60894D}">
      <dgm:prSet/>
      <dgm:spPr/>
      <dgm:t>
        <a:bodyPr/>
        <a:lstStyle/>
        <a:p>
          <a:endParaRPr lang="cs-CZ"/>
        </a:p>
      </dgm:t>
    </dgm:pt>
    <dgm:pt modelId="{FD35EFE4-DEA5-49D7-BAEF-80D02A9ACE84}">
      <dgm:prSet/>
      <dgm:spPr/>
      <dgm:t>
        <a:bodyPr/>
        <a:lstStyle/>
        <a:p>
          <a:pPr rtl="0"/>
          <a:r>
            <a:rPr lang="cs-CZ" smtClean="0"/>
            <a:t>pomoci při reprodukci a porodu,</a:t>
          </a:r>
          <a:endParaRPr lang="cs-CZ"/>
        </a:p>
      </dgm:t>
    </dgm:pt>
    <dgm:pt modelId="{04AE5640-84EB-491A-8F45-83DC2DB028E9}" type="parTrans" cxnId="{BE44F6BF-557B-46CE-886C-8B5FB9A3CFE7}">
      <dgm:prSet/>
      <dgm:spPr/>
      <dgm:t>
        <a:bodyPr/>
        <a:lstStyle/>
        <a:p>
          <a:endParaRPr lang="cs-CZ"/>
        </a:p>
      </dgm:t>
    </dgm:pt>
    <dgm:pt modelId="{5C9807A1-359B-402B-8F86-A78F37ADBCB7}" type="sibTrans" cxnId="{BE44F6BF-557B-46CE-886C-8B5FB9A3CFE7}">
      <dgm:prSet/>
      <dgm:spPr/>
      <dgm:t>
        <a:bodyPr/>
        <a:lstStyle/>
        <a:p>
          <a:endParaRPr lang="cs-CZ"/>
        </a:p>
      </dgm:t>
    </dgm:pt>
    <dgm:pt modelId="{6C75508F-D36C-4ED4-9F1D-88A64233F428}">
      <dgm:prSet/>
      <dgm:spPr/>
      <dgm:t>
        <a:bodyPr/>
        <a:lstStyle/>
        <a:p>
          <a:pPr rtl="0"/>
          <a:r>
            <a:rPr lang="cs-CZ" smtClean="0"/>
            <a:t>posuzování zdravotního stavu,</a:t>
          </a:r>
          <a:endParaRPr lang="cs-CZ"/>
        </a:p>
      </dgm:t>
    </dgm:pt>
    <dgm:pt modelId="{8AD82A2A-71FA-47AE-B549-25D6691CDEF0}" type="parTrans" cxnId="{0A5D872E-11C7-41C8-9BF5-91C6DAE32C6E}">
      <dgm:prSet/>
      <dgm:spPr/>
      <dgm:t>
        <a:bodyPr/>
        <a:lstStyle/>
        <a:p>
          <a:endParaRPr lang="cs-CZ"/>
        </a:p>
      </dgm:t>
    </dgm:pt>
    <dgm:pt modelId="{2C723079-BC38-4FC1-B4F6-DAFDA5FF0A60}" type="sibTrans" cxnId="{0A5D872E-11C7-41C8-9BF5-91C6DAE32C6E}">
      <dgm:prSet/>
      <dgm:spPr/>
      <dgm:t>
        <a:bodyPr/>
        <a:lstStyle/>
        <a:p>
          <a:endParaRPr lang="cs-CZ"/>
        </a:p>
      </dgm:t>
    </dgm:pt>
    <dgm:pt modelId="{17FD7E88-4461-490D-943D-33D0BFDE4347}">
      <dgm:prSet/>
      <dgm:spPr/>
      <dgm:t>
        <a:bodyPr/>
        <a:lstStyle/>
        <a:p>
          <a:pPr rtl="0"/>
          <a:r>
            <a:rPr lang="cs-CZ" dirty="0" smtClean="0"/>
            <a:t>preventivní, diagnostické, léčebné, léčebně rehabilitační, ošetřovatelské nebo jiné zdravotní výkony prováděné zdravotnickými pracovníky</a:t>
          </a:r>
          <a:endParaRPr lang="cs-CZ" dirty="0"/>
        </a:p>
      </dgm:t>
    </dgm:pt>
    <dgm:pt modelId="{A81A96F0-34C7-447E-891F-BFC09366D994}" type="parTrans" cxnId="{77AE6658-0667-4483-A910-34BA80AAB8C8}">
      <dgm:prSet/>
      <dgm:spPr/>
      <dgm:t>
        <a:bodyPr/>
        <a:lstStyle/>
        <a:p>
          <a:endParaRPr lang="cs-CZ"/>
        </a:p>
      </dgm:t>
    </dgm:pt>
    <dgm:pt modelId="{6EDCA759-09B3-47B9-8F69-188867691A73}" type="sibTrans" cxnId="{77AE6658-0667-4483-A910-34BA80AAB8C8}">
      <dgm:prSet/>
      <dgm:spPr/>
      <dgm:t>
        <a:bodyPr/>
        <a:lstStyle/>
        <a:p>
          <a:endParaRPr lang="cs-CZ"/>
        </a:p>
      </dgm:t>
    </dgm:pt>
    <dgm:pt modelId="{2FA1A389-6B42-477E-8E02-B04DEB8776D4}" type="pres">
      <dgm:prSet presAssocID="{190C507F-5098-4EF2-8321-65F9ED995421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5B38B9EB-4741-4C25-9BD9-A4D581263938}" type="pres">
      <dgm:prSet presAssocID="{46A63384-DF16-4859-B9E9-2DD97D808872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CCC44AF-6CE5-4EE5-AACC-BF6472552011}" type="pres">
      <dgm:prSet presAssocID="{46A63384-DF16-4859-B9E9-2DD97D808872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9F9870C-7EDA-496B-9CCC-C38A8D5973DB}" type="pres">
      <dgm:prSet presAssocID="{17FD7E88-4461-490D-943D-33D0BFDE4347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5E71C8BA-6B4B-4DA3-9523-8A95CDB7C7A5}" srcId="{46A63384-DF16-4859-B9E9-2DD97D808872}" destId="{2A42C215-AE9E-433D-8817-59D1B488CCE9}" srcOrd="1" destOrd="0" parTransId="{797D0DC8-3B10-4643-8870-A4A8B98FC09B}" sibTransId="{0967AA9F-6C3C-4C2F-B84F-2E8B886982FE}"/>
    <dgm:cxn modelId="{A8BBA922-37F7-4CA9-ACAC-B83E839C7FDF}" type="presOf" srcId="{46A63384-DF16-4859-B9E9-2DD97D808872}" destId="{5B38B9EB-4741-4C25-9BD9-A4D581263938}" srcOrd="0" destOrd="0" presId="urn:microsoft.com/office/officeart/2005/8/layout/vList2"/>
    <dgm:cxn modelId="{21C678C2-D757-4566-9F8C-E37352D64BA4}" type="presOf" srcId="{6C75508F-D36C-4ED4-9F1D-88A64233F428}" destId="{3CCC44AF-6CE5-4EE5-AACC-BF6472552011}" srcOrd="0" destOrd="4" presId="urn:microsoft.com/office/officeart/2005/8/layout/vList2"/>
    <dgm:cxn modelId="{77AE6658-0667-4483-A910-34BA80AAB8C8}" srcId="{190C507F-5098-4EF2-8321-65F9ED995421}" destId="{17FD7E88-4461-490D-943D-33D0BFDE4347}" srcOrd="1" destOrd="0" parTransId="{A81A96F0-34C7-447E-891F-BFC09366D994}" sibTransId="{6EDCA759-09B3-47B9-8F69-188867691A73}"/>
    <dgm:cxn modelId="{F38FE14C-FB3E-4E71-96F7-A49FD4875E31}" type="presOf" srcId="{17FD7E88-4461-490D-943D-33D0BFDE4347}" destId="{49F9870C-7EDA-496B-9CCC-C38A8D5973DB}" srcOrd="0" destOrd="0" presId="urn:microsoft.com/office/officeart/2005/8/layout/vList2"/>
    <dgm:cxn modelId="{0A5D872E-11C7-41C8-9BF5-91C6DAE32C6E}" srcId="{46A63384-DF16-4859-B9E9-2DD97D808872}" destId="{6C75508F-D36C-4ED4-9F1D-88A64233F428}" srcOrd="4" destOrd="0" parTransId="{8AD82A2A-71FA-47AE-B549-25D6691CDEF0}" sibTransId="{2C723079-BC38-4FC1-B4F6-DAFDA5FF0A60}"/>
    <dgm:cxn modelId="{48D7EC59-7224-45A2-97A7-71D615255814}" type="presOf" srcId="{641582DF-FEF0-4E09-B8FF-77407FDF4F8B}" destId="{3CCC44AF-6CE5-4EE5-AACC-BF6472552011}" srcOrd="0" destOrd="0" presId="urn:microsoft.com/office/officeart/2005/8/layout/vList2"/>
    <dgm:cxn modelId="{27524A7E-6DEE-453A-B797-BC473BC717B5}" srcId="{190C507F-5098-4EF2-8321-65F9ED995421}" destId="{46A63384-DF16-4859-B9E9-2DD97D808872}" srcOrd="0" destOrd="0" parTransId="{9B4E39D2-417B-4ABE-A932-8EFF3C7F7161}" sibTransId="{223ED971-4BEB-4484-BC2F-841E40752A23}"/>
    <dgm:cxn modelId="{530E9A32-8E1F-4E9A-8678-A9548A60894D}" srcId="{46A63384-DF16-4859-B9E9-2DD97D808872}" destId="{0CA23BB2-460E-4574-A69B-B0587CF53A1E}" srcOrd="2" destOrd="0" parTransId="{69F2C7D9-F686-4E27-9737-26F69BA7F594}" sibTransId="{B4D1D01C-7747-4561-9050-70A622D16F03}"/>
    <dgm:cxn modelId="{4009D7AA-2C46-4C42-BE83-283B8295507C}" srcId="{46A63384-DF16-4859-B9E9-2DD97D808872}" destId="{641582DF-FEF0-4E09-B8FF-77407FDF4F8B}" srcOrd="0" destOrd="0" parTransId="{119954C1-3B92-4C07-84C5-B4D3B65E217B}" sibTransId="{3CA0C15B-ADA5-434A-8FEC-D71F08E11874}"/>
    <dgm:cxn modelId="{00B707B4-B1D3-4025-A325-52BCB5FDBF3C}" type="presOf" srcId="{0CA23BB2-460E-4574-A69B-B0587CF53A1E}" destId="{3CCC44AF-6CE5-4EE5-AACC-BF6472552011}" srcOrd="0" destOrd="2" presId="urn:microsoft.com/office/officeart/2005/8/layout/vList2"/>
    <dgm:cxn modelId="{3E4051E2-0E9A-4EA1-831E-AEA2D7A3CA3B}" type="presOf" srcId="{190C507F-5098-4EF2-8321-65F9ED995421}" destId="{2FA1A389-6B42-477E-8E02-B04DEB8776D4}" srcOrd="0" destOrd="0" presId="urn:microsoft.com/office/officeart/2005/8/layout/vList2"/>
    <dgm:cxn modelId="{41FC1747-3ECB-44FE-A365-060ADC9A5FB8}" type="presOf" srcId="{FD35EFE4-DEA5-49D7-BAEF-80D02A9ACE84}" destId="{3CCC44AF-6CE5-4EE5-AACC-BF6472552011}" srcOrd="0" destOrd="3" presId="urn:microsoft.com/office/officeart/2005/8/layout/vList2"/>
    <dgm:cxn modelId="{54AD55BE-81ED-403B-8B53-5F68A4DB8E20}" type="presOf" srcId="{2A42C215-AE9E-433D-8817-59D1B488CCE9}" destId="{3CCC44AF-6CE5-4EE5-AACC-BF6472552011}" srcOrd="0" destOrd="1" presId="urn:microsoft.com/office/officeart/2005/8/layout/vList2"/>
    <dgm:cxn modelId="{BE44F6BF-557B-46CE-886C-8B5FB9A3CFE7}" srcId="{46A63384-DF16-4859-B9E9-2DD97D808872}" destId="{FD35EFE4-DEA5-49D7-BAEF-80D02A9ACE84}" srcOrd="3" destOrd="0" parTransId="{04AE5640-84EB-491A-8F45-83DC2DB028E9}" sibTransId="{5C9807A1-359B-402B-8F86-A78F37ADBCB7}"/>
    <dgm:cxn modelId="{81ED229C-FAF3-49C7-A96F-541D18A5FCDB}" type="presParOf" srcId="{2FA1A389-6B42-477E-8E02-B04DEB8776D4}" destId="{5B38B9EB-4741-4C25-9BD9-A4D581263938}" srcOrd="0" destOrd="0" presId="urn:microsoft.com/office/officeart/2005/8/layout/vList2"/>
    <dgm:cxn modelId="{0333D439-C92C-4FBB-AF2A-22C892C5DCC4}" type="presParOf" srcId="{2FA1A389-6B42-477E-8E02-B04DEB8776D4}" destId="{3CCC44AF-6CE5-4EE5-AACC-BF6472552011}" srcOrd="1" destOrd="0" presId="urn:microsoft.com/office/officeart/2005/8/layout/vList2"/>
    <dgm:cxn modelId="{F3534B75-CECB-413C-8EB8-32612CBA202C}" type="presParOf" srcId="{2FA1A389-6B42-477E-8E02-B04DEB8776D4}" destId="{49F9870C-7EDA-496B-9CCC-C38A8D5973DB}" srcOrd="2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C2E1DA4-50AF-4EBB-82F5-CA1AD2BBE4E2}" type="doc">
      <dgm:prSet loTypeId="urn:microsoft.com/office/officeart/2005/8/layout/h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12034AA3-0376-4EC6-87E8-D6F1E7EF765A}">
      <dgm:prSet phldrT="[Text]"/>
      <dgm:spPr/>
      <dgm:t>
        <a:bodyPr/>
        <a:lstStyle/>
        <a:p>
          <a:r>
            <a:rPr lang="cs-CZ" dirty="0" smtClean="0"/>
            <a:t>Neodkladná péče</a:t>
          </a:r>
          <a:endParaRPr lang="cs-CZ" dirty="0"/>
        </a:p>
      </dgm:t>
    </dgm:pt>
    <dgm:pt modelId="{4BEC3535-39A2-4FF8-BBB3-2D188D422467}" type="parTrans" cxnId="{42BE8E25-6B9A-4650-BEDF-84B0D74F4FB1}">
      <dgm:prSet/>
      <dgm:spPr/>
      <dgm:t>
        <a:bodyPr/>
        <a:lstStyle/>
        <a:p>
          <a:endParaRPr lang="cs-CZ"/>
        </a:p>
      </dgm:t>
    </dgm:pt>
    <dgm:pt modelId="{6D849010-1614-4423-9031-F1C5B1A0FE85}" type="sibTrans" cxnId="{42BE8E25-6B9A-4650-BEDF-84B0D74F4FB1}">
      <dgm:prSet/>
      <dgm:spPr/>
      <dgm:t>
        <a:bodyPr/>
        <a:lstStyle/>
        <a:p>
          <a:endParaRPr lang="cs-CZ"/>
        </a:p>
      </dgm:t>
    </dgm:pt>
    <dgm:pt modelId="{5151403B-A2A0-41C0-8E1D-B04DCF368CA3}">
      <dgm:prSet phldrT="[Text]"/>
      <dgm:spPr/>
      <dgm:t>
        <a:bodyPr/>
        <a:lstStyle/>
        <a:p>
          <a:r>
            <a:rPr lang="cs-CZ" dirty="0" smtClean="0"/>
            <a:t>zamezit nebo omezit vznik náhlých stavů, které bezprostředně ohrožují život</a:t>
          </a:r>
          <a:endParaRPr lang="cs-CZ" dirty="0"/>
        </a:p>
      </dgm:t>
    </dgm:pt>
    <dgm:pt modelId="{B4BE7025-EA26-4BDD-A6D4-52A0B5A2B44A}" type="parTrans" cxnId="{E505C29F-20D1-4745-B7CA-3770EB4A7723}">
      <dgm:prSet/>
      <dgm:spPr/>
      <dgm:t>
        <a:bodyPr/>
        <a:lstStyle/>
        <a:p>
          <a:endParaRPr lang="cs-CZ"/>
        </a:p>
      </dgm:t>
    </dgm:pt>
    <dgm:pt modelId="{DACB6CC3-11EE-4757-9284-51C402E45099}" type="sibTrans" cxnId="{E505C29F-20D1-4745-B7CA-3770EB4A7723}">
      <dgm:prSet/>
      <dgm:spPr/>
      <dgm:t>
        <a:bodyPr/>
        <a:lstStyle/>
        <a:p>
          <a:endParaRPr lang="cs-CZ"/>
        </a:p>
      </dgm:t>
    </dgm:pt>
    <dgm:pt modelId="{E8869AA3-13BF-4542-B8FB-3A2482BBBA85}">
      <dgm:prSet phldrT="[Text]"/>
      <dgm:spPr/>
      <dgm:t>
        <a:bodyPr/>
        <a:lstStyle/>
        <a:p>
          <a:r>
            <a:rPr lang="cs-CZ" dirty="0" err="1" smtClean="0"/>
            <a:t>působují</a:t>
          </a:r>
          <a:r>
            <a:rPr lang="cs-CZ" dirty="0" smtClean="0"/>
            <a:t> náhlou nebo intenzivní bolest</a:t>
          </a:r>
          <a:endParaRPr lang="cs-CZ" dirty="0"/>
        </a:p>
      </dgm:t>
    </dgm:pt>
    <dgm:pt modelId="{8F7BCCFF-65E5-45FF-BE3D-6669E6B230C6}" type="parTrans" cxnId="{205B9AEC-BDDF-4A58-9352-28485F0239A5}">
      <dgm:prSet/>
      <dgm:spPr/>
      <dgm:t>
        <a:bodyPr/>
        <a:lstStyle/>
        <a:p>
          <a:endParaRPr lang="cs-CZ"/>
        </a:p>
      </dgm:t>
    </dgm:pt>
    <dgm:pt modelId="{BE0B99B7-56AB-462A-A34A-4FC3B8B7D4C3}" type="sibTrans" cxnId="{205B9AEC-BDDF-4A58-9352-28485F0239A5}">
      <dgm:prSet/>
      <dgm:spPr/>
      <dgm:t>
        <a:bodyPr/>
        <a:lstStyle/>
        <a:p>
          <a:endParaRPr lang="cs-CZ"/>
        </a:p>
      </dgm:t>
    </dgm:pt>
    <dgm:pt modelId="{983E9418-076C-4104-9EA5-2BD01975E550}">
      <dgm:prSet phldrT="[Text]"/>
      <dgm:spPr/>
      <dgm:t>
        <a:bodyPr/>
        <a:lstStyle/>
        <a:p>
          <a:r>
            <a:rPr lang="cs-CZ" dirty="0" smtClean="0"/>
            <a:t>Akutní péče,</a:t>
          </a:r>
          <a:endParaRPr lang="cs-CZ" dirty="0"/>
        </a:p>
      </dgm:t>
    </dgm:pt>
    <dgm:pt modelId="{D4AE1A8D-0332-40EE-9230-0C2BEA04DFB8}" type="parTrans" cxnId="{C9539895-406E-4DDA-9D1D-F5FDD31F20A0}">
      <dgm:prSet/>
      <dgm:spPr/>
      <dgm:t>
        <a:bodyPr/>
        <a:lstStyle/>
        <a:p>
          <a:endParaRPr lang="cs-CZ"/>
        </a:p>
      </dgm:t>
    </dgm:pt>
    <dgm:pt modelId="{8B286F88-93CA-4F63-8F59-520C234DF824}" type="sibTrans" cxnId="{C9539895-406E-4DDA-9D1D-F5FDD31F20A0}">
      <dgm:prSet/>
      <dgm:spPr/>
      <dgm:t>
        <a:bodyPr/>
        <a:lstStyle/>
        <a:p>
          <a:endParaRPr lang="cs-CZ"/>
        </a:p>
      </dgm:t>
    </dgm:pt>
    <dgm:pt modelId="{08FE2BB0-D988-4AB4-A055-68323CBE1B86}">
      <dgm:prSet phldrT="[Text]"/>
      <dgm:spPr/>
      <dgm:t>
        <a:bodyPr/>
        <a:lstStyle/>
        <a:p>
          <a:r>
            <a:rPr lang="cs-CZ" dirty="0" smtClean="0"/>
            <a:t>Odvrácení vážného zhoršení zdravotního stavu</a:t>
          </a:r>
          <a:endParaRPr lang="cs-CZ" dirty="0"/>
        </a:p>
      </dgm:t>
    </dgm:pt>
    <dgm:pt modelId="{E9371477-A9B0-4EC0-A536-5C3BAA03FDAB}" type="parTrans" cxnId="{96A14704-AB09-478F-8654-779F3E0371BD}">
      <dgm:prSet/>
      <dgm:spPr/>
      <dgm:t>
        <a:bodyPr/>
        <a:lstStyle/>
        <a:p>
          <a:endParaRPr lang="cs-CZ"/>
        </a:p>
      </dgm:t>
    </dgm:pt>
    <dgm:pt modelId="{BDAEBED1-A306-4841-B05B-28834912E87B}" type="sibTrans" cxnId="{96A14704-AB09-478F-8654-779F3E0371BD}">
      <dgm:prSet/>
      <dgm:spPr/>
      <dgm:t>
        <a:bodyPr/>
        <a:lstStyle/>
        <a:p>
          <a:endParaRPr lang="cs-CZ"/>
        </a:p>
      </dgm:t>
    </dgm:pt>
    <dgm:pt modelId="{7CA08143-0733-430D-952B-14D237FBA694}">
      <dgm:prSet phldrT="[Text]"/>
      <dgm:spPr/>
      <dgm:t>
        <a:bodyPr/>
        <a:lstStyle/>
        <a:p>
          <a:r>
            <a:rPr lang="cs-CZ" dirty="0" smtClean="0"/>
            <a:t>snížení rizika vážného zhoršení zdravotního stavu</a:t>
          </a:r>
          <a:endParaRPr lang="cs-CZ" dirty="0"/>
        </a:p>
      </dgm:t>
    </dgm:pt>
    <dgm:pt modelId="{318B9719-FAEB-4F00-A848-2AAFB138E2C6}" type="parTrans" cxnId="{2138C4B5-AA0D-4738-8239-5B4FF2C270E1}">
      <dgm:prSet/>
      <dgm:spPr/>
      <dgm:t>
        <a:bodyPr/>
        <a:lstStyle/>
        <a:p>
          <a:endParaRPr lang="cs-CZ"/>
        </a:p>
      </dgm:t>
    </dgm:pt>
    <dgm:pt modelId="{0F66B436-39EA-4A9C-BF93-661C4EC81F5F}" type="sibTrans" cxnId="{2138C4B5-AA0D-4738-8239-5B4FF2C270E1}">
      <dgm:prSet/>
      <dgm:spPr/>
      <dgm:t>
        <a:bodyPr/>
        <a:lstStyle/>
        <a:p>
          <a:endParaRPr lang="cs-CZ"/>
        </a:p>
      </dgm:t>
    </dgm:pt>
    <dgm:pt modelId="{5FFE113E-C1BF-4E87-B2E0-A30C207A4AE9}">
      <dgm:prSet phldrT="[Text]"/>
      <dgm:spPr/>
      <dgm:t>
        <a:bodyPr/>
        <a:lstStyle/>
        <a:p>
          <a:r>
            <a:rPr lang="cs-CZ" dirty="0" smtClean="0"/>
            <a:t>Nezbytná péče</a:t>
          </a:r>
          <a:endParaRPr lang="cs-CZ" dirty="0"/>
        </a:p>
      </dgm:t>
    </dgm:pt>
    <dgm:pt modelId="{94BA5FFB-6CAC-4D1F-8637-34A20B792C66}" type="parTrans" cxnId="{84F1B465-7988-4829-A1EA-4230ECE36F66}">
      <dgm:prSet/>
      <dgm:spPr/>
      <dgm:t>
        <a:bodyPr/>
        <a:lstStyle/>
        <a:p>
          <a:endParaRPr lang="cs-CZ"/>
        </a:p>
      </dgm:t>
    </dgm:pt>
    <dgm:pt modelId="{C9F5E285-C32D-441F-B8F9-658A89967E23}" type="sibTrans" cxnId="{84F1B465-7988-4829-A1EA-4230ECE36F66}">
      <dgm:prSet/>
      <dgm:spPr/>
      <dgm:t>
        <a:bodyPr/>
        <a:lstStyle/>
        <a:p>
          <a:endParaRPr lang="cs-CZ"/>
        </a:p>
      </dgm:t>
    </dgm:pt>
    <dgm:pt modelId="{0BC2EC9F-47C9-4FB0-8C55-48D4158FB075}">
      <dgm:prSet phldrT="[Text]"/>
      <dgm:spPr/>
      <dgm:t>
        <a:bodyPr/>
        <a:lstStyle/>
        <a:p>
          <a:r>
            <a:rPr lang="cs-CZ" dirty="0" smtClean="0"/>
            <a:t>zdravotní stav pacienta, který je zahraničním pojištěncem, s přihlédnutím k povaze dávek a k délce pobytu na území České republiky;</a:t>
          </a:r>
          <a:endParaRPr lang="cs-CZ" dirty="0"/>
        </a:p>
      </dgm:t>
    </dgm:pt>
    <dgm:pt modelId="{F816D2D2-D16F-414E-A1B8-1899359B8233}" type="parTrans" cxnId="{E6C45144-3AE5-487F-854D-FEAFC8491BA6}">
      <dgm:prSet/>
      <dgm:spPr/>
      <dgm:t>
        <a:bodyPr/>
        <a:lstStyle/>
        <a:p>
          <a:endParaRPr lang="cs-CZ"/>
        </a:p>
      </dgm:t>
    </dgm:pt>
    <dgm:pt modelId="{8EE4040F-EBDD-4FD7-BAD9-D770A5B9187B}" type="sibTrans" cxnId="{E6C45144-3AE5-487F-854D-FEAFC8491BA6}">
      <dgm:prSet/>
      <dgm:spPr/>
      <dgm:t>
        <a:bodyPr/>
        <a:lstStyle/>
        <a:p>
          <a:endParaRPr lang="cs-CZ"/>
        </a:p>
      </dgm:t>
    </dgm:pt>
    <dgm:pt modelId="{E766EB81-450E-4405-BBB7-4F176E824E80}">
      <dgm:prSet phldrT="[Text]"/>
      <dgm:spPr/>
      <dgm:t>
        <a:bodyPr/>
        <a:lstStyle/>
        <a:p>
          <a:r>
            <a:rPr lang="cs-CZ" dirty="0" smtClean="0"/>
            <a:t>Plánovaná péče</a:t>
          </a:r>
          <a:endParaRPr lang="cs-CZ" dirty="0"/>
        </a:p>
      </dgm:t>
    </dgm:pt>
    <dgm:pt modelId="{301B9BC4-155B-4605-B8D0-7E3118B5FB4E}" type="parTrans" cxnId="{C5C06A83-2227-4C7D-A3D1-5F3D27FE8509}">
      <dgm:prSet/>
      <dgm:spPr/>
      <dgm:t>
        <a:bodyPr/>
        <a:lstStyle/>
        <a:p>
          <a:endParaRPr lang="cs-CZ"/>
        </a:p>
      </dgm:t>
    </dgm:pt>
    <dgm:pt modelId="{B940B26C-385D-4618-8E14-EC1C0481102C}" type="sibTrans" cxnId="{C5C06A83-2227-4C7D-A3D1-5F3D27FE8509}">
      <dgm:prSet/>
      <dgm:spPr/>
      <dgm:t>
        <a:bodyPr/>
        <a:lstStyle/>
        <a:p>
          <a:endParaRPr lang="cs-CZ"/>
        </a:p>
      </dgm:t>
    </dgm:pt>
    <dgm:pt modelId="{F065C3D8-9778-4AE1-A651-A9758757D6E4}" type="pres">
      <dgm:prSet presAssocID="{1C2E1DA4-50AF-4EBB-82F5-CA1AD2BBE4E2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0219D107-3AAF-4CB4-ACCE-71FFF95BDD3E}" type="pres">
      <dgm:prSet presAssocID="{12034AA3-0376-4EC6-87E8-D6F1E7EF765A}" presName="composite" presStyleCnt="0"/>
      <dgm:spPr/>
    </dgm:pt>
    <dgm:pt modelId="{7A16FE25-A06E-4037-960F-81D06527A5A8}" type="pres">
      <dgm:prSet presAssocID="{12034AA3-0376-4EC6-87E8-D6F1E7EF765A}" presName="parTx" presStyleLbl="align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F2590FB-C350-43EC-A2BF-1E9062D9F118}" type="pres">
      <dgm:prSet presAssocID="{12034AA3-0376-4EC6-87E8-D6F1E7EF765A}" presName="desTx" presStyleLbl="alignAccFollowNode1" presStyleIdx="0" presStyleCnt="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65DB9C8-2A4B-4BC1-AE4B-0DAF5EA3BD3F}" type="pres">
      <dgm:prSet presAssocID="{6D849010-1614-4423-9031-F1C5B1A0FE85}" presName="space" presStyleCnt="0"/>
      <dgm:spPr/>
    </dgm:pt>
    <dgm:pt modelId="{839D4AA0-F976-4F60-B91B-894A16013B7D}" type="pres">
      <dgm:prSet presAssocID="{983E9418-076C-4104-9EA5-2BD01975E550}" presName="composite" presStyleCnt="0"/>
      <dgm:spPr/>
    </dgm:pt>
    <dgm:pt modelId="{604F4D69-6099-4FB3-816E-46A9420DB422}" type="pres">
      <dgm:prSet presAssocID="{983E9418-076C-4104-9EA5-2BD01975E550}" presName="parTx" presStyleLbl="align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9E9D4E1E-C699-49DD-A777-76FC3F42F34E}" type="pres">
      <dgm:prSet presAssocID="{983E9418-076C-4104-9EA5-2BD01975E550}" presName="desTx" presStyleLbl="alignAccFollowNode1" presStyleIdx="1" presStyleCnt="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1A26F463-D00D-4761-99CB-C2114240F369}" type="pres">
      <dgm:prSet presAssocID="{8B286F88-93CA-4F63-8F59-520C234DF824}" presName="space" presStyleCnt="0"/>
      <dgm:spPr/>
    </dgm:pt>
    <dgm:pt modelId="{6B8A6E3F-7266-46B2-B6FA-C3E08EC97926}" type="pres">
      <dgm:prSet presAssocID="{5FFE113E-C1BF-4E87-B2E0-A30C207A4AE9}" presName="composite" presStyleCnt="0"/>
      <dgm:spPr/>
    </dgm:pt>
    <dgm:pt modelId="{A275FFA8-37C9-4D1F-B84A-3309D8822E53}" type="pres">
      <dgm:prSet presAssocID="{5FFE113E-C1BF-4E87-B2E0-A30C207A4AE9}" presName="parTx" presStyleLbl="align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3E9BC9D-B9E5-4283-A209-C33F849F195B}" type="pres">
      <dgm:prSet presAssocID="{5FFE113E-C1BF-4E87-B2E0-A30C207A4AE9}" presName="desTx" presStyleLbl="alignAccFollowNode1" presStyleIdx="2" presStyleCnt="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16F3D9D-D45A-4A73-911D-FCABD9F9A136}" type="pres">
      <dgm:prSet presAssocID="{C9F5E285-C32D-441F-B8F9-658A89967E23}" presName="space" presStyleCnt="0"/>
      <dgm:spPr/>
    </dgm:pt>
    <dgm:pt modelId="{E92F1986-818B-45B7-A556-6A226DC121BD}" type="pres">
      <dgm:prSet presAssocID="{E766EB81-450E-4405-BBB7-4F176E824E80}" presName="composite" presStyleCnt="0"/>
      <dgm:spPr/>
    </dgm:pt>
    <dgm:pt modelId="{58F872DE-6D99-4593-83FC-EDF756D3C3B2}" type="pres">
      <dgm:prSet presAssocID="{E766EB81-450E-4405-BBB7-4F176E824E80}" presName="parTx" presStyleLbl="align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91FFC6B9-ACA0-4FE4-A003-6FE6480CFC28}" type="pres">
      <dgm:prSet presAssocID="{E766EB81-450E-4405-BBB7-4F176E824E80}" presName="desTx" presStyleLbl="alignAccFollowNode1" presStyleIdx="3" presStyleCnt="4">
        <dgm:presLayoutVars>
          <dgm:bulletEnabled val="1"/>
        </dgm:presLayoutVars>
      </dgm:prSet>
      <dgm:spPr/>
    </dgm:pt>
  </dgm:ptLst>
  <dgm:cxnLst>
    <dgm:cxn modelId="{84F1B465-7988-4829-A1EA-4230ECE36F66}" srcId="{1C2E1DA4-50AF-4EBB-82F5-CA1AD2BBE4E2}" destId="{5FFE113E-C1BF-4E87-B2E0-A30C207A4AE9}" srcOrd="2" destOrd="0" parTransId="{94BA5FFB-6CAC-4D1F-8637-34A20B792C66}" sibTransId="{C9F5E285-C32D-441F-B8F9-658A89967E23}"/>
    <dgm:cxn modelId="{67DC4DC2-A77D-45A3-B138-A8D601DC40F7}" type="presOf" srcId="{983E9418-076C-4104-9EA5-2BD01975E550}" destId="{604F4D69-6099-4FB3-816E-46A9420DB422}" srcOrd="0" destOrd="0" presId="urn:microsoft.com/office/officeart/2005/8/layout/hList1"/>
    <dgm:cxn modelId="{42BE8E25-6B9A-4650-BEDF-84B0D74F4FB1}" srcId="{1C2E1DA4-50AF-4EBB-82F5-CA1AD2BBE4E2}" destId="{12034AA3-0376-4EC6-87E8-D6F1E7EF765A}" srcOrd="0" destOrd="0" parTransId="{4BEC3535-39A2-4FF8-BBB3-2D188D422467}" sibTransId="{6D849010-1614-4423-9031-F1C5B1A0FE85}"/>
    <dgm:cxn modelId="{C9539895-406E-4DDA-9D1D-F5FDD31F20A0}" srcId="{1C2E1DA4-50AF-4EBB-82F5-CA1AD2BBE4E2}" destId="{983E9418-076C-4104-9EA5-2BD01975E550}" srcOrd="1" destOrd="0" parTransId="{D4AE1A8D-0332-40EE-9230-0C2BEA04DFB8}" sibTransId="{8B286F88-93CA-4F63-8F59-520C234DF824}"/>
    <dgm:cxn modelId="{0967CEF0-1543-4A43-86C1-BA2682FFE609}" type="presOf" srcId="{1C2E1DA4-50AF-4EBB-82F5-CA1AD2BBE4E2}" destId="{F065C3D8-9778-4AE1-A651-A9758757D6E4}" srcOrd="0" destOrd="0" presId="urn:microsoft.com/office/officeart/2005/8/layout/hList1"/>
    <dgm:cxn modelId="{205B9AEC-BDDF-4A58-9352-28485F0239A5}" srcId="{12034AA3-0376-4EC6-87E8-D6F1E7EF765A}" destId="{E8869AA3-13BF-4542-B8FB-3A2482BBBA85}" srcOrd="1" destOrd="0" parTransId="{8F7BCCFF-65E5-45FF-BE3D-6669E6B230C6}" sibTransId="{BE0B99B7-56AB-462A-A34A-4FC3B8B7D4C3}"/>
    <dgm:cxn modelId="{C5C06A83-2227-4C7D-A3D1-5F3D27FE8509}" srcId="{1C2E1DA4-50AF-4EBB-82F5-CA1AD2BBE4E2}" destId="{E766EB81-450E-4405-BBB7-4F176E824E80}" srcOrd="3" destOrd="0" parTransId="{301B9BC4-155B-4605-B8D0-7E3118B5FB4E}" sibTransId="{B940B26C-385D-4618-8E14-EC1C0481102C}"/>
    <dgm:cxn modelId="{7F60AB4D-25D6-44B7-9C26-D20C39FF118B}" type="presOf" srcId="{5151403B-A2A0-41C0-8E1D-B04DCF368CA3}" destId="{BF2590FB-C350-43EC-A2BF-1E9062D9F118}" srcOrd="0" destOrd="0" presId="urn:microsoft.com/office/officeart/2005/8/layout/hList1"/>
    <dgm:cxn modelId="{DE8A7BFF-0D88-4823-946D-CD01D2E07002}" type="presOf" srcId="{E766EB81-450E-4405-BBB7-4F176E824E80}" destId="{58F872DE-6D99-4593-83FC-EDF756D3C3B2}" srcOrd="0" destOrd="0" presId="urn:microsoft.com/office/officeart/2005/8/layout/hList1"/>
    <dgm:cxn modelId="{3B6AE136-3932-4440-BE6D-19DC692C4F1A}" type="presOf" srcId="{7CA08143-0733-430D-952B-14D237FBA694}" destId="{9E9D4E1E-C699-49DD-A777-76FC3F42F34E}" srcOrd="0" destOrd="1" presId="urn:microsoft.com/office/officeart/2005/8/layout/hList1"/>
    <dgm:cxn modelId="{BA2A8E25-1B48-4476-ACAB-F43638A88529}" type="presOf" srcId="{0BC2EC9F-47C9-4FB0-8C55-48D4158FB075}" destId="{33E9BC9D-B9E5-4283-A209-C33F849F195B}" srcOrd="0" destOrd="0" presId="urn:microsoft.com/office/officeart/2005/8/layout/hList1"/>
    <dgm:cxn modelId="{83EE4650-F599-4164-B7FF-8F65768EBAFE}" type="presOf" srcId="{12034AA3-0376-4EC6-87E8-D6F1E7EF765A}" destId="{7A16FE25-A06E-4037-960F-81D06527A5A8}" srcOrd="0" destOrd="0" presId="urn:microsoft.com/office/officeart/2005/8/layout/hList1"/>
    <dgm:cxn modelId="{E6C45144-3AE5-487F-854D-FEAFC8491BA6}" srcId="{5FFE113E-C1BF-4E87-B2E0-A30C207A4AE9}" destId="{0BC2EC9F-47C9-4FB0-8C55-48D4158FB075}" srcOrd="0" destOrd="0" parTransId="{F816D2D2-D16F-414E-A1B8-1899359B8233}" sibTransId="{8EE4040F-EBDD-4FD7-BAD9-D770A5B9187B}"/>
    <dgm:cxn modelId="{5F1CFB75-9102-429E-86FA-61C46B28859E}" type="presOf" srcId="{5FFE113E-C1BF-4E87-B2E0-A30C207A4AE9}" destId="{A275FFA8-37C9-4D1F-B84A-3309D8822E53}" srcOrd="0" destOrd="0" presId="urn:microsoft.com/office/officeart/2005/8/layout/hList1"/>
    <dgm:cxn modelId="{3C0F3F60-1254-4654-8FC7-0C81867A2B7C}" type="presOf" srcId="{08FE2BB0-D988-4AB4-A055-68323CBE1B86}" destId="{9E9D4E1E-C699-49DD-A777-76FC3F42F34E}" srcOrd="0" destOrd="0" presId="urn:microsoft.com/office/officeart/2005/8/layout/hList1"/>
    <dgm:cxn modelId="{2138C4B5-AA0D-4738-8239-5B4FF2C270E1}" srcId="{983E9418-076C-4104-9EA5-2BD01975E550}" destId="{7CA08143-0733-430D-952B-14D237FBA694}" srcOrd="1" destOrd="0" parTransId="{318B9719-FAEB-4F00-A848-2AAFB138E2C6}" sibTransId="{0F66B436-39EA-4A9C-BF93-661C4EC81F5F}"/>
    <dgm:cxn modelId="{96A14704-AB09-478F-8654-779F3E0371BD}" srcId="{983E9418-076C-4104-9EA5-2BD01975E550}" destId="{08FE2BB0-D988-4AB4-A055-68323CBE1B86}" srcOrd="0" destOrd="0" parTransId="{E9371477-A9B0-4EC0-A536-5C3BAA03FDAB}" sibTransId="{BDAEBED1-A306-4841-B05B-28834912E87B}"/>
    <dgm:cxn modelId="{E505C29F-20D1-4745-B7CA-3770EB4A7723}" srcId="{12034AA3-0376-4EC6-87E8-D6F1E7EF765A}" destId="{5151403B-A2A0-41C0-8E1D-B04DCF368CA3}" srcOrd="0" destOrd="0" parTransId="{B4BE7025-EA26-4BDD-A6D4-52A0B5A2B44A}" sibTransId="{DACB6CC3-11EE-4757-9284-51C402E45099}"/>
    <dgm:cxn modelId="{5BCBCEE9-3C17-450F-B106-671EEAA0D1F5}" type="presOf" srcId="{E8869AA3-13BF-4542-B8FB-3A2482BBBA85}" destId="{BF2590FB-C350-43EC-A2BF-1E9062D9F118}" srcOrd="0" destOrd="1" presId="urn:microsoft.com/office/officeart/2005/8/layout/hList1"/>
    <dgm:cxn modelId="{EF84D596-36A5-40D1-A542-E416A6104C81}" type="presParOf" srcId="{F065C3D8-9778-4AE1-A651-A9758757D6E4}" destId="{0219D107-3AAF-4CB4-ACCE-71FFF95BDD3E}" srcOrd="0" destOrd="0" presId="urn:microsoft.com/office/officeart/2005/8/layout/hList1"/>
    <dgm:cxn modelId="{F59603D1-FDEF-4437-BFF3-23CAC05A9C25}" type="presParOf" srcId="{0219D107-3AAF-4CB4-ACCE-71FFF95BDD3E}" destId="{7A16FE25-A06E-4037-960F-81D06527A5A8}" srcOrd="0" destOrd="0" presId="urn:microsoft.com/office/officeart/2005/8/layout/hList1"/>
    <dgm:cxn modelId="{E5B5B4B2-1364-4D69-BC92-821A6A2BD2A1}" type="presParOf" srcId="{0219D107-3AAF-4CB4-ACCE-71FFF95BDD3E}" destId="{BF2590FB-C350-43EC-A2BF-1E9062D9F118}" srcOrd="1" destOrd="0" presId="urn:microsoft.com/office/officeart/2005/8/layout/hList1"/>
    <dgm:cxn modelId="{0799215A-AB98-4844-9586-95DC640D438C}" type="presParOf" srcId="{F065C3D8-9778-4AE1-A651-A9758757D6E4}" destId="{E65DB9C8-2A4B-4BC1-AE4B-0DAF5EA3BD3F}" srcOrd="1" destOrd="0" presId="urn:microsoft.com/office/officeart/2005/8/layout/hList1"/>
    <dgm:cxn modelId="{A2151008-4CC8-411B-A85C-29DE78C35145}" type="presParOf" srcId="{F065C3D8-9778-4AE1-A651-A9758757D6E4}" destId="{839D4AA0-F976-4F60-B91B-894A16013B7D}" srcOrd="2" destOrd="0" presId="urn:microsoft.com/office/officeart/2005/8/layout/hList1"/>
    <dgm:cxn modelId="{726B3953-8C93-42BB-8FDA-0AD168F76CF8}" type="presParOf" srcId="{839D4AA0-F976-4F60-B91B-894A16013B7D}" destId="{604F4D69-6099-4FB3-816E-46A9420DB422}" srcOrd="0" destOrd="0" presId="urn:microsoft.com/office/officeart/2005/8/layout/hList1"/>
    <dgm:cxn modelId="{8FF790D0-94E7-4259-9546-0ECD97BC9658}" type="presParOf" srcId="{839D4AA0-F976-4F60-B91B-894A16013B7D}" destId="{9E9D4E1E-C699-49DD-A777-76FC3F42F34E}" srcOrd="1" destOrd="0" presId="urn:microsoft.com/office/officeart/2005/8/layout/hList1"/>
    <dgm:cxn modelId="{7ADC437C-B882-46B9-A6D9-E18C6AA07CEC}" type="presParOf" srcId="{F065C3D8-9778-4AE1-A651-A9758757D6E4}" destId="{1A26F463-D00D-4761-99CB-C2114240F369}" srcOrd="3" destOrd="0" presId="urn:microsoft.com/office/officeart/2005/8/layout/hList1"/>
    <dgm:cxn modelId="{D07B0A9C-C38F-4101-A1B8-81E5C963947C}" type="presParOf" srcId="{F065C3D8-9778-4AE1-A651-A9758757D6E4}" destId="{6B8A6E3F-7266-46B2-B6FA-C3E08EC97926}" srcOrd="4" destOrd="0" presId="urn:microsoft.com/office/officeart/2005/8/layout/hList1"/>
    <dgm:cxn modelId="{7B85B86B-28E6-4271-BEC1-B16248D038DB}" type="presParOf" srcId="{6B8A6E3F-7266-46B2-B6FA-C3E08EC97926}" destId="{A275FFA8-37C9-4D1F-B84A-3309D8822E53}" srcOrd="0" destOrd="0" presId="urn:microsoft.com/office/officeart/2005/8/layout/hList1"/>
    <dgm:cxn modelId="{9D9274C9-E7A8-4238-9FC7-BCA2191EA38D}" type="presParOf" srcId="{6B8A6E3F-7266-46B2-B6FA-C3E08EC97926}" destId="{33E9BC9D-B9E5-4283-A209-C33F849F195B}" srcOrd="1" destOrd="0" presId="urn:microsoft.com/office/officeart/2005/8/layout/hList1"/>
    <dgm:cxn modelId="{92E19A2C-14A5-4691-9DBE-1301071BA593}" type="presParOf" srcId="{F065C3D8-9778-4AE1-A651-A9758757D6E4}" destId="{216F3D9D-D45A-4A73-911D-FCABD9F9A136}" srcOrd="5" destOrd="0" presId="urn:microsoft.com/office/officeart/2005/8/layout/hList1"/>
    <dgm:cxn modelId="{60A501FD-FD7D-4B11-A241-FBAF93EF8E32}" type="presParOf" srcId="{F065C3D8-9778-4AE1-A651-A9758757D6E4}" destId="{E92F1986-818B-45B7-A556-6A226DC121BD}" srcOrd="6" destOrd="0" presId="urn:microsoft.com/office/officeart/2005/8/layout/hList1"/>
    <dgm:cxn modelId="{C44D42D4-9681-484D-8535-D317450D9257}" type="presParOf" srcId="{E92F1986-818B-45B7-A556-6A226DC121BD}" destId="{58F872DE-6D99-4593-83FC-EDF756D3C3B2}" srcOrd="0" destOrd="0" presId="urn:microsoft.com/office/officeart/2005/8/layout/hList1"/>
    <dgm:cxn modelId="{A28BA3FD-895E-44ED-BE2D-DAC4519179E8}" type="presParOf" srcId="{E92F1986-818B-45B7-A556-6A226DC121BD}" destId="{91FFC6B9-ACA0-4FE4-A003-6FE6480CFC28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E7E69529-2D9A-43F3-A42B-756C207C19A1}" type="doc">
      <dgm:prSet loTypeId="urn:microsoft.com/office/officeart/2005/8/layout/h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FE9EDE19-0DC9-46CF-B396-9E41C318FD80}">
      <dgm:prSet phldrT="[Text]"/>
      <dgm:spPr/>
      <dgm:t>
        <a:bodyPr/>
        <a:lstStyle/>
        <a:p>
          <a:r>
            <a:rPr lang="cs-CZ" dirty="0" smtClean="0"/>
            <a:t>Ambulantní péče</a:t>
          </a:r>
          <a:endParaRPr lang="cs-CZ" dirty="0"/>
        </a:p>
      </dgm:t>
    </dgm:pt>
    <dgm:pt modelId="{BD878FAB-F211-41B0-861D-BA462325BDBE}" type="parTrans" cxnId="{1E2EABE1-7644-45F0-88D0-C9EB261CA67B}">
      <dgm:prSet/>
      <dgm:spPr/>
      <dgm:t>
        <a:bodyPr/>
        <a:lstStyle/>
        <a:p>
          <a:endParaRPr lang="cs-CZ"/>
        </a:p>
      </dgm:t>
    </dgm:pt>
    <dgm:pt modelId="{A5063C0C-91AB-4E45-A5B2-6F3BCDAB162A}" type="sibTrans" cxnId="{1E2EABE1-7644-45F0-88D0-C9EB261CA67B}">
      <dgm:prSet/>
      <dgm:spPr/>
      <dgm:t>
        <a:bodyPr/>
        <a:lstStyle/>
        <a:p>
          <a:endParaRPr lang="cs-CZ"/>
        </a:p>
      </dgm:t>
    </dgm:pt>
    <dgm:pt modelId="{8276AA1F-F324-4C44-9A65-22AFFBEE9FAE}">
      <dgm:prSet phldrT="[Text]"/>
      <dgm:spPr/>
      <dgm:t>
        <a:bodyPr/>
        <a:lstStyle/>
        <a:p>
          <a:r>
            <a:rPr lang="cs-CZ" dirty="0" smtClean="0"/>
            <a:t>nevyžaduje hospitalizace pacienta</a:t>
          </a:r>
          <a:endParaRPr lang="cs-CZ" dirty="0"/>
        </a:p>
      </dgm:t>
    </dgm:pt>
    <dgm:pt modelId="{44E1B59E-BB42-426D-B2F7-66F65B44CB59}" type="parTrans" cxnId="{C8B76948-DE3A-4B0D-A0CC-BB09B87B39E6}">
      <dgm:prSet/>
      <dgm:spPr/>
      <dgm:t>
        <a:bodyPr/>
        <a:lstStyle/>
        <a:p>
          <a:endParaRPr lang="cs-CZ"/>
        </a:p>
      </dgm:t>
    </dgm:pt>
    <dgm:pt modelId="{E6E4D310-A251-47B3-886B-612D8EEBE926}" type="sibTrans" cxnId="{C8B76948-DE3A-4B0D-A0CC-BB09B87B39E6}">
      <dgm:prSet/>
      <dgm:spPr/>
      <dgm:t>
        <a:bodyPr/>
        <a:lstStyle/>
        <a:p>
          <a:endParaRPr lang="cs-CZ"/>
        </a:p>
      </dgm:t>
    </dgm:pt>
    <dgm:pt modelId="{1CB90B99-863D-4D3C-8D5A-FB98CA012823}">
      <dgm:prSet phldrT="[Text]"/>
      <dgm:spPr/>
      <dgm:t>
        <a:bodyPr/>
        <a:lstStyle/>
        <a:p>
          <a:r>
            <a:rPr lang="cs-CZ" dirty="0" smtClean="0"/>
            <a:t>Primární</a:t>
          </a:r>
          <a:endParaRPr lang="cs-CZ" dirty="0"/>
        </a:p>
      </dgm:t>
    </dgm:pt>
    <dgm:pt modelId="{DAB4A427-A7CF-4B43-9C38-BCB1AA02DED3}" type="parTrans" cxnId="{698F36ED-7529-472E-87DF-DB6180620E83}">
      <dgm:prSet/>
      <dgm:spPr/>
      <dgm:t>
        <a:bodyPr/>
        <a:lstStyle/>
        <a:p>
          <a:endParaRPr lang="cs-CZ"/>
        </a:p>
      </dgm:t>
    </dgm:pt>
    <dgm:pt modelId="{3C00E036-2D58-46F7-8EBE-2DEC9441342E}" type="sibTrans" cxnId="{698F36ED-7529-472E-87DF-DB6180620E83}">
      <dgm:prSet/>
      <dgm:spPr/>
      <dgm:t>
        <a:bodyPr/>
        <a:lstStyle/>
        <a:p>
          <a:endParaRPr lang="cs-CZ"/>
        </a:p>
      </dgm:t>
    </dgm:pt>
    <dgm:pt modelId="{DC3D4872-55A1-4348-90F9-DBE57827541B}">
      <dgm:prSet phldrT="[Text]"/>
      <dgm:spPr/>
      <dgm:t>
        <a:bodyPr/>
        <a:lstStyle/>
        <a:p>
          <a:r>
            <a:rPr lang="cs-CZ" dirty="0" smtClean="0"/>
            <a:t>Jednodenní péče</a:t>
          </a:r>
          <a:endParaRPr lang="cs-CZ" dirty="0"/>
        </a:p>
      </dgm:t>
    </dgm:pt>
    <dgm:pt modelId="{D182E42D-19BD-48D6-8763-48547339D0AA}" type="parTrans" cxnId="{F5B85F85-4692-43F9-995A-E3378199D2A2}">
      <dgm:prSet/>
      <dgm:spPr/>
      <dgm:t>
        <a:bodyPr/>
        <a:lstStyle/>
        <a:p>
          <a:endParaRPr lang="cs-CZ"/>
        </a:p>
      </dgm:t>
    </dgm:pt>
    <dgm:pt modelId="{640F4ECD-628A-44D0-A346-E8C1917B8FB2}" type="sibTrans" cxnId="{F5B85F85-4692-43F9-995A-E3378199D2A2}">
      <dgm:prSet/>
      <dgm:spPr/>
      <dgm:t>
        <a:bodyPr/>
        <a:lstStyle/>
        <a:p>
          <a:endParaRPr lang="cs-CZ"/>
        </a:p>
      </dgm:t>
    </dgm:pt>
    <dgm:pt modelId="{E5029056-EEAB-43AE-8C54-1A40E220E86E}">
      <dgm:prSet phldrT="[Text]"/>
      <dgm:spPr/>
      <dgm:t>
        <a:bodyPr/>
        <a:lstStyle/>
        <a:p>
          <a:r>
            <a:rPr lang="pl-PL" dirty="0" smtClean="0"/>
            <a:t>pobyt pacienta na lůžku po dobu kratší než 24 hodin,</a:t>
          </a:r>
          <a:endParaRPr lang="cs-CZ" dirty="0"/>
        </a:p>
      </dgm:t>
    </dgm:pt>
    <dgm:pt modelId="{736C900A-C198-4AD3-8DD3-E4120E5A9C39}" type="parTrans" cxnId="{8A359C05-5543-48BC-A3BC-ED7365DF5FD8}">
      <dgm:prSet/>
      <dgm:spPr/>
      <dgm:t>
        <a:bodyPr/>
        <a:lstStyle/>
        <a:p>
          <a:endParaRPr lang="cs-CZ"/>
        </a:p>
      </dgm:t>
    </dgm:pt>
    <dgm:pt modelId="{AF28E7DC-582E-4C20-AE9F-171129EF645F}" type="sibTrans" cxnId="{8A359C05-5543-48BC-A3BC-ED7365DF5FD8}">
      <dgm:prSet/>
      <dgm:spPr/>
      <dgm:t>
        <a:bodyPr/>
        <a:lstStyle/>
        <a:p>
          <a:endParaRPr lang="cs-CZ"/>
        </a:p>
      </dgm:t>
    </dgm:pt>
    <dgm:pt modelId="{1E1DC17F-B7CF-4C2C-83CA-F624B0A48F1C}">
      <dgm:prSet phldrT="[Text]"/>
      <dgm:spPr/>
      <dgm:t>
        <a:bodyPr/>
        <a:lstStyle/>
        <a:p>
          <a:r>
            <a:rPr lang="cs-CZ" dirty="0" smtClean="0"/>
            <a:t>Lůžková</a:t>
          </a:r>
          <a:endParaRPr lang="cs-CZ" dirty="0"/>
        </a:p>
      </dgm:t>
    </dgm:pt>
    <dgm:pt modelId="{A30C8093-77AF-4A68-A0E2-4B81437925F2}" type="parTrans" cxnId="{2B904032-6E9B-4577-8DBD-77611A78C848}">
      <dgm:prSet/>
      <dgm:spPr/>
      <dgm:t>
        <a:bodyPr/>
        <a:lstStyle/>
        <a:p>
          <a:endParaRPr lang="cs-CZ"/>
        </a:p>
      </dgm:t>
    </dgm:pt>
    <dgm:pt modelId="{BB87EBD5-F075-4C01-8D06-1A37C916BD73}" type="sibTrans" cxnId="{2B904032-6E9B-4577-8DBD-77611A78C848}">
      <dgm:prSet/>
      <dgm:spPr/>
      <dgm:t>
        <a:bodyPr/>
        <a:lstStyle/>
        <a:p>
          <a:endParaRPr lang="cs-CZ"/>
        </a:p>
      </dgm:t>
    </dgm:pt>
    <dgm:pt modelId="{958D12D3-7809-4707-A7D1-4ABAC543B821}">
      <dgm:prSet phldrT="[Text]"/>
      <dgm:spPr/>
      <dgm:t>
        <a:bodyPr/>
        <a:lstStyle/>
        <a:p>
          <a:r>
            <a:rPr lang="cs-CZ" dirty="0" smtClean="0"/>
            <a:t>Akutní intenzivní</a:t>
          </a:r>
          <a:endParaRPr lang="cs-CZ" dirty="0"/>
        </a:p>
      </dgm:t>
    </dgm:pt>
    <dgm:pt modelId="{28C7C771-DCB6-4D91-8074-6C24502AE011}" type="parTrans" cxnId="{27069A7E-BE8B-4D12-A279-7556CBE63EE4}">
      <dgm:prSet/>
      <dgm:spPr/>
      <dgm:t>
        <a:bodyPr/>
        <a:lstStyle/>
        <a:p>
          <a:endParaRPr lang="cs-CZ"/>
        </a:p>
      </dgm:t>
    </dgm:pt>
    <dgm:pt modelId="{982E57D0-0AFD-4E23-8C9C-2DBDFF5245C3}" type="sibTrans" cxnId="{27069A7E-BE8B-4D12-A279-7556CBE63EE4}">
      <dgm:prSet/>
      <dgm:spPr/>
      <dgm:t>
        <a:bodyPr/>
        <a:lstStyle/>
        <a:p>
          <a:endParaRPr lang="cs-CZ"/>
        </a:p>
      </dgm:t>
    </dgm:pt>
    <dgm:pt modelId="{EDDC961A-3BC4-4AAB-9E87-E0796CB16898}">
      <dgm:prSet phldrT="[Text]"/>
      <dgm:spPr/>
      <dgm:t>
        <a:bodyPr/>
        <a:lstStyle/>
        <a:p>
          <a:r>
            <a:rPr lang="cs-CZ" dirty="0" smtClean="0"/>
            <a:t>Akutní standardní</a:t>
          </a:r>
          <a:endParaRPr lang="cs-CZ" dirty="0"/>
        </a:p>
      </dgm:t>
    </dgm:pt>
    <dgm:pt modelId="{1199ECEC-DBE7-417F-802D-9A3408EC4FB4}" type="parTrans" cxnId="{94E52014-EE25-4B58-B771-9F2D604B0543}">
      <dgm:prSet/>
      <dgm:spPr/>
      <dgm:t>
        <a:bodyPr/>
        <a:lstStyle/>
        <a:p>
          <a:endParaRPr lang="cs-CZ"/>
        </a:p>
      </dgm:t>
    </dgm:pt>
    <dgm:pt modelId="{12A5EB72-C6DE-4AA6-97CC-EC216693F9C5}" type="sibTrans" cxnId="{94E52014-EE25-4B58-B771-9F2D604B0543}">
      <dgm:prSet/>
      <dgm:spPr/>
      <dgm:t>
        <a:bodyPr/>
        <a:lstStyle/>
        <a:p>
          <a:endParaRPr lang="cs-CZ"/>
        </a:p>
      </dgm:t>
    </dgm:pt>
    <dgm:pt modelId="{E9E53ECF-04AF-4C39-8243-826B71B7B757}">
      <dgm:prSet phldrT="[Text]"/>
      <dgm:spPr/>
      <dgm:t>
        <a:bodyPr/>
        <a:lstStyle/>
        <a:p>
          <a:r>
            <a:rPr lang="cs-CZ" dirty="0" smtClean="0"/>
            <a:t>Specializovaná</a:t>
          </a:r>
          <a:endParaRPr lang="cs-CZ" dirty="0"/>
        </a:p>
      </dgm:t>
    </dgm:pt>
    <dgm:pt modelId="{C1CEEA06-3189-443A-B49C-9E9B5DBE8C1A}" type="parTrans" cxnId="{89A49022-C979-483F-881E-3BD22CBE4F6F}">
      <dgm:prSet/>
      <dgm:spPr/>
      <dgm:t>
        <a:bodyPr/>
        <a:lstStyle/>
        <a:p>
          <a:endParaRPr lang="cs-CZ"/>
        </a:p>
      </dgm:t>
    </dgm:pt>
    <dgm:pt modelId="{7BB618A8-0EE5-411B-9512-424BEAE0E335}" type="sibTrans" cxnId="{89A49022-C979-483F-881E-3BD22CBE4F6F}">
      <dgm:prSet/>
      <dgm:spPr/>
      <dgm:t>
        <a:bodyPr/>
        <a:lstStyle/>
        <a:p>
          <a:endParaRPr lang="cs-CZ"/>
        </a:p>
      </dgm:t>
    </dgm:pt>
    <dgm:pt modelId="{F014F85B-2C00-48D9-92ED-3D887E2BE591}">
      <dgm:prSet phldrT="[Text]"/>
      <dgm:spPr/>
      <dgm:t>
        <a:bodyPr/>
        <a:lstStyle/>
        <a:p>
          <a:r>
            <a:rPr lang="cs-CZ" dirty="0" smtClean="0"/>
            <a:t>Stacionární</a:t>
          </a:r>
          <a:endParaRPr lang="cs-CZ" dirty="0"/>
        </a:p>
      </dgm:t>
    </dgm:pt>
    <dgm:pt modelId="{24F0FE32-AE1D-4A76-BC63-A9146E0CA929}" type="parTrans" cxnId="{3788CC4C-084B-4191-806A-DDABABEF29FE}">
      <dgm:prSet/>
      <dgm:spPr/>
      <dgm:t>
        <a:bodyPr/>
        <a:lstStyle/>
        <a:p>
          <a:endParaRPr lang="cs-CZ"/>
        </a:p>
      </dgm:t>
    </dgm:pt>
    <dgm:pt modelId="{41213299-D13A-4AE9-A1FF-2D24346197D5}" type="sibTrans" cxnId="{3788CC4C-084B-4191-806A-DDABABEF29FE}">
      <dgm:prSet/>
      <dgm:spPr/>
      <dgm:t>
        <a:bodyPr/>
        <a:lstStyle/>
        <a:p>
          <a:endParaRPr lang="cs-CZ"/>
        </a:p>
      </dgm:t>
    </dgm:pt>
    <dgm:pt modelId="{39357951-BC1B-413A-9D21-696108A281B9}">
      <dgm:prSet phldrT="[Text]"/>
      <dgm:spPr/>
      <dgm:t>
        <a:bodyPr/>
        <a:lstStyle/>
        <a:p>
          <a:endParaRPr lang="cs-CZ" dirty="0"/>
        </a:p>
      </dgm:t>
    </dgm:pt>
    <dgm:pt modelId="{C928746D-BEEB-4FBC-9893-CAF6E88AD49E}" type="parTrans" cxnId="{0ABB5313-CF70-4F5E-A14F-62C276F348AB}">
      <dgm:prSet/>
      <dgm:spPr/>
      <dgm:t>
        <a:bodyPr/>
        <a:lstStyle/>
        <a:p>
          <a:endParaRPr lang="cs-CZ"/>
        </a:p>
      </dgm:t>
    </dgm:pt>
    <dgm:pt modelId="{52136851-E141-4E7F-A1B4-75F13EC9AE33}" type="sibTrans" cxnId="{0ABB5313-CF70-4F5E-A14F-62C276F348AB}">
      <dgm:prSet/>
      <dgm:spPr/>
      <dgm:t>
        <a:bodyPr/>
        <a:lstStyle/>
        <a:p>
          <a:endParaRPr lang="cs-CZ"/>
        </a:p>
      </dgm:t>
    </dgm:pt>
    <dgm:pt modelId="{1B078213-9130-4169-9D87-081703E14BEA}">
      <dgm:prSet phldrT="[Text]"/>
      <dgm:spPr/>
      <dgm:t>
        <a:bodyPr/>
        <a:lstStyle/>
        <a:p>
          <a:r>
            <a:rPr lang="cs-CZ" dirty="0" smtClean="0"/>
            <a:t>Následná</a:t>
          </a:r>
          <a:endParaRPr lang="cs-CZ" dirty="0"/>
        </a:p>
      </dgm:t>
    </dgm:pt>
    <dgm:pt modelId="{2C83548B-A257-4D39-A48D-4041E7B2346C}" type="parTrans" cxnId="{6334743A-FC2D-4C95-A980-C0B7C0B81B24}">
      <dgm:prSet/>
      <dgm:spPr/>
      <dgm:t>
        <a:bodyPr/>
        <a:lstStyle/>
        <a:p>
          <a:endParaRPr lang="cs-CZ"/>
        </a:p>
      </dgm:t>
    </dgm:pt>
    <dgm:pt modelId="{29137BDF-4A4A-4EC9-ACBD-606B5B47F7BE}" type="sibTrans" cxnId="{6334743A-FC2D-4C95-A980-C0B7C0B81B24}">
      <dgm:prSet/>
      <dgm:spPr/>
      <dgm:t>
        <a:bodyPr/>
        <a:lstStyle/>
        <a:p>
          <a:endParaRPr lang="cs-CZ"/>
        </a:p>
      </dgm:t>
    </dgm:pt>
    <dgm:pt modelId="{0F85E6BD-2F18-41B3-8D8D-DB92B954DB4D}">
      <dgm:prSet phldrT="[Text]"/>
      <dgm:spPr/>
      <dgm:t>
        <a:bodyPr/>
        <a:lstStyle/>
        <a:p>
          <a:r>
            <a:rPr lang="cs-CZ" dirty="0" smtClean="0"/>
            <a:t>Dlouhodobá</a:t>
          </a:r>
          <a:endParaRPr lang="cs-CZ" dirty="0"/>
        </a:p>
      </dgm:t>
    </dgm:pt>
    <dgm:pt modelId="{20DB9495-B641-4236-89BE-49CDCE9413C7}" type="parTrans" cxnId="{4A88F1DD-BAA0-4068-810E-BD039F6AFDEF}">
      <dgm:prSet/>
      <dgm:spPr/>
      <dgm:t>
        <a:bodyPr/>
        <a:lstStyle/>
        <a:p>
          <a:endParaRPr lang="cs-CZ"/>
        </a:p>
      </dgm:t>
    </dgm:pt>
    <dgm:pt modelId="{7667690B-D03A-4F85-8CBA-6BDD8C3EF868}" type="sibTrans" cxnId="{4A88F1DD-BAA0-4068-810E-BD039F6AFDEF}">
      <dgm:prSet/>
      <dgm:spPr/>
      <dgm:t>
        <a:bodyPr/>
        <a:lstStyle/>
        <a:p>
          <a:endParaRPr lang="cs-CZ"/>
        </a:p>
      </dgm:t>
    </dgm:pt>
    <dgm:pt modelId="{D06E2A29-5D75-41C9-A0C3-FB6AA140AE43}" type="pres">
      <dgm:prSet presAssocID="{E7E69529-2D9A-43F3-A42B-756C207C19A1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ED2E4A05-ED1B-4C4D-9235-5E770E6A68E0}" type="pres">
      <dgm:prSet presAssocID="{FE9EDE19-0DC9-46CF-B396-9E41C318FD80}" presName="composite" presStyleCnt="0"/>
      <dgm:spPr/>
    </dgm:pt>
    <dgm:pt modelId="{42761D50-7DA3-4C5C-BB11-09C9C4660062}" type="pres">
      <dgm:prSet presAssocID="{FE9EDE19-0DC9-46CF-B396-9E41C318FD80}" presName="parTx" presStyleLbl="align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CAD761EE-4188-496D-8338-64A5DEDB4DFF}" type="pres">
      <dgm:prSet presAssocID="{FE9EDE19-0DC9-46CF-B396-9E41C318FD80}" presName="desTx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C89BE41-A2A8-420B-9571-C524BAB43700}" type="pres">
      <dgm:prSet presAssocID="{A5063C0C-91AB-4E45-A5B2-6F3BCDAB162A}" presName="space" presStyleCnt="0"/>
      <dgm:spPr/>
    </dgm:pt>
    <dgm:pt modelId="{D170CF34-D17B-441A-8EB3-96BBC3CCA9C2}" type="pres">
      <dgm:prSet presAssocID="{DC3D4872-55A1-4348-90F9-DBE57827541B}" presName="composite" presStyleCnt="0"/>
      <dgm:spPr/>
    </dgm:pt>
    <dgm:pt modelId="{9DE2BE64-FAC8-4946-A3C2-95B33C331C58}" type="pres">
      <dgm:prSet presAssocID="{DC3D4872-55A1-4348-90F9-DBE57827541B}" presName="parTx" presStyleLbl="align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1D6F8C2-ED2B-45A5-8056-21883DA26446}" type="pres">
      <dgm:prSet presAssocID="{DC3D4872-55A1-4348-90F9-DBE57827541B}" presName="desTx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7E079A5-8FDE-426B-8ABD-DCB7F31337F2}" type="pres">
      <dgm:prSet presAssocID="{640F4ECD-628A-44D0-A346-E8C1917B8FB2}" presName="space" presStyleCnt="0"/>
      <dgm:spPr/>
    </dgm:pt>
    <dgm:pt modelId="{99530565-5107-46BD-BB75-072A901CF421}" type="pres">
      <dgm:prSet presAssocID="{1E1DC17F-B7CF-4C2C-83CA-F624B0A48F1C}" presName="composite" presStyleCnt="0"/>
      <dgm:spPr/>
    </dgm:pt>
    <dgm:pt modelId="{4C684BE3-DD62-4F2C-B1D1-14E046ED6455}" type="pres">
      <dgm:prSet presAssocID="{1E1DC17F-B7CF-4C2C-83CA-F624B0A48F1C}" presName="parTx" presStyleLbl="align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1A4AB6D-5ACF-4FC5-A267-7FBD1A62F4E9}" type="pres">
      <dgm:prSet presAssocID="{1E1DC17F-B7CF-4C2C-83CA-F624B0A48F1C}" presName="desTx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87C40EC3-398C-40CB-A54E-CABE813556E1}" type="presOf" srcId="{39357951-BC1B-413A-9D21-696108A281B9}" destId="{B1A4AB6D-5ACF-4FC5-A267-7FBD1A62F4E9}" srcOrd="0" destOrd="4" presId="urn:microsoft.com/office/officeart/2005/8/layout/hList1"/>
    <dgm:cxn modelId="{AA9ACBF8-0D3B-4EC1-9E01-0F83E16F9F50}" type="presOf" srcId="{DC3D4872-55A1-4348-90F9-DBE57827541B}" destId="{9DE2BE64-FAC8-4946-A3C2-95B33C331C58}" srcOrd="0" destOrd="0" presId="urn:microsoft.com/office/officeart/2005/8/layout/hList1"/>
    <dgm:cxn modelId="{27069A7E-BE8B-4D12-A279-7556CBE63EE4}" srcId="{1E1DC17F-B7CF-4C2C-83CA-F624B0A48F1C}" destId="{958D12D3-7809-4707-A7D1-4ABAC543B821}" srcOrd="0" destOrd="0" parTransId="{28C7C771-DCB6-4D91-8074-6C24502AE011}" sibTransId="{982E57D0-0AFD-4E23-8C9C-2DBDFF5245C3}"/>
    <dgm:cxn modelId="{8A359C05-5543-48BC-A3BC-ED7365DF5FD8}" srcId="{DC3D4872-55A1-4348-90F9-DBE57827541B}" destId="{E5029056-EEAB-43AE-8C54-1A40E220E86E}" srcOrd="0" destOrd="0" parTransId="{736C900A-C198-4AD3-8DD3-E4120E5A9C39}" sibTransId="{AF28E7DC-582E-4C20-AE9F-171129EF645F}"/>
    <dgm:cxn modelId="{0ABB5313-CF70-4F5E-A14F-62C276F348AB}" srcId="{1E1DC17F-B7CF-4C2C-83CA-F624B0A48F1C}" destId="{39357951-BC1B-413A-9D21-696108A281B9}" srcOrd="4" destOrd="0" parTransId="{C928746D-BEEB-4FBC-9893-CAF6E88AD49E}" sibTransId="{52136851-E141-4E7F-A1B4-75F13EC9AE33}"/>
    <dgm:cxn modelId="{F5B85F85-4692-43F9-995A-E3378199D2A2}" srcId="{E7E69529-2D9A-43F3-A42B-756C207C19A1}" destId="{DC3D4872-55A1-4348-90F9-DBE57827541B}" srcOrd="1" destOrd="0" parTransId="{D182E42D-19BD-48D6-8763-48547339D0AA}" sibTransId="{640F4ECD-628A-44D0-A346-E8C1917B8FB2}"/>
    <dgm:cxn modelId="{DEE2A637-12F7-40F5-8E1A-931D2457FAAD}" type="presOf" srcId="{8276AA1F-F324-4C44-9A65-22AFFBEE9FAE}" destId="{CAD761EE-4188-496D-8338-64A5DEDB4DFF}" srcOrd="0" destOrd="0" presId="urn:microsoft.com/office/officeart/2005/8/layout/hList1"/>
    <dgm:cxn modelId="{6A877F11-433F-498B-BD2E-623B47B66850}" type="presOf" srcId="{1B078213-9130-4169-9D87-081703E14BEA}" destId="{B1A4AB6D-5ACF-4FC5-A267-7FBD1A62F4E9}" srcOrd="0" destOrd="2" presId="urn:microsoft.com/office/officeart/2005/8/layout/hList1"/>
    <dgm:cxn modelId="{6334743A-FC2D-4C95-A980-C0B7C0B81B24}" srcId="{1E1DC17F-B7CF-4C2C-83CA-F624B0A48F1C}" destId="{1B078213-9130-4169-9D87-081703E14BEA}" srcOrd="2" destOrd="0" parTransId="{2C83548B-A257-4D39-A48D-4041E7B2346C}" sibTransId="{29137BDF-4A4A-4EC9-ACBD-606B5B47F7BE}"/>
    <dgm:cxn modelId="{B2E13503-BC80-4E40-B11F-87AF4437EC9D}" type="presOf" srcId="{E9E53ECF-04AF-4C39-8243-826B71B7B757}" destId="{CAD761EE-4188-496D-8338-64A5DEDB4DFF}" srcOrd="0" destOrd="2" presId="urn:microsoft.com/office/officeart/2005/8/layout/hList1"/>
    <dgm:cxn modelId="{2497975A-F001-42AC-9546-19DE61B41ED4}" type="presOf" srcId="{E5029056-EEAB-43AE-8C54-1A40E220E86E}" destId="{51D6F8C2-ED2B-45A5-8056-21883DA26446}" srcOrd="0" destOrd="0" presId="urn:microsoft.com/office/officeart/2005/8/layout/hList1"/>
    <dgm:cxn modelId="{629AEF44-223E-4C37-9AE3-7BEB7B0C80C4}" type="presOf" srcId="{F014F85B-2C00-48D9-92ED-3D887E2BE591}" destId="{CAD761EE-4188-496D-8338-64A5DEDB4DFF}" srcOrd="0" destOrd="3" presId="urn:microsoft.com/office/officeart/2005/8/layout/hList1"/>
    <dgm:cxn modelId="{2B904032-6E9B-4577-8DBD-77611A78C848}" srcId="{E7E69529-2D9A-43F3-A42B-756C207C19A1}" destId="{1E1DC17F-B7CF-4C2C-83CA-F624B0A48F1C}" srcOrd="2" destOrd="0" parTransId="{A30C8093-77AF-4A68-A0E2-4B81437925F2}" sibTransId="{BB87EBD5-F075-4C01-8D06-1A37C916BD73}"/>
    <dgm:cxn modelId="{C8B76948-DE3A-4B0D-A0CC-BB09B87B39E6}" srcId="{FE9EDE19-0DC9-46CF-B396-9E41C318FD80}" destId="{8276AA1F-F324-4C44-9A65-22AFFBEE9FAE}" srcOrd="0" destOrd="0" parTransId="{44E1B59E-BB42-426D-B2F7-66F65B44CB59}" sibTransId="{E6E4D310-A251-47B3-886B-612D8EEBE926}"/>
    <dgm:cxn modelId="{7FBB2922-B181-48CC-B03F-A3772101683A}" type="presOf" srcId="{0F85E6BD-2F18-41B3-8D8D-DB92B954DB4D}" destId="{B1A4AB6D-5ACF-4FC5-A267-7FBD1A62F4E9}" srcOrd="0" destOrd="3" presId="urn:microsoft.com/office/officeart/2005/8/layout/hList1"/>
    <dgm:cxn modelId="{3788CC4C-084B-4191-806A-DDABABEF29FE}" srcId="{FE9EDE19-0DC9-46CF-B396-9E41C318FD80}" destId="{F014F85B-2C00-48D9-92ED-3D887E2BE591}" srcOrd="3" destOrd="0" parTransId="{24F0FE32-AE1D-4A76-BC63-A9146E0CA929}" sibTransId="{41213299-D13A-4AE9-A1FF-2D24346197D5}"/>
    <dgm:cxn modelId="{94E52014-EE25-4B58-B771-9F2D604B0543}" srcId="{1E1DC17F-B7CF-4C2C-83CA-F624B0A48F1C}" destId="{EDDC961A-3BC4-4AAB-9E87-E0796CB16898}" srcOrd="1" destOrd="0" parTransId="{1199ECEC-DBE7-417F-802D-9A3408EC4FB4}" sibTransId="{12A5EB72-C6DE-4AA6-97CC-EC216693F9C5}"/>
    <dgm:cxn modelId="{698F36ED-7529-472E-87DF-DB6180620E83}" srcId="{FE9EDE19-0DC9-46CF-B396-9E41C318FD80}" destId="{1CB90B99-863D-4D3C-8D5A-FB98CA012823}" srcOrd="1" destOrd="0" parTransId="{DAB4A427-A7CF-4B43-9C38-BCB1AA02DED3}" sibTransId="{3C00E036-2D58-46F7-8EBE-2DEC9441342E}"/>
    <dgm:cxn modelId="{B3D47B5B-A468-4B0F-8280-A0E327B22732}" type="presOf" srcId="{FE9EDE19-0DC9-46CF-B396-9E41C318FD80}" destId="{42761D50-7DA3-4C5C-BB11-09C9C4660062}" srcOrd="0" destOrd="0" presId="urn:microsoft.com/office/officeart/2005/8/layout/hList1"/>
    <dgm:cxn modelId="{4A88F1DD-BAA0-4068-810E-BD039F6AFDEF}" srcId="{1E1DC17F-B7CF-4C2C-83CA-F624B0A48F1C}" destId="{0F85E6BD-2F18-41B3-8D8D-DB92B954DB4D}" srcOrd="3" destOrd="0" parTransId="{20DB9495-B641-4236-89BE-49CDCE9413C7}" sibTransId="{7667690B-D03A-4F85-8CBA-6BDD8C3EF868}"/>
    <dgm:cxn modelId="{E113A46E-7448-4452-9A0C-222A7A59BB89}" type="presOf" srcId="{958D12D3-7809-4707-A7D1-4ABAC543B821}" destId="{B1A4AB6D-5ACF-4FC5-A267-7FBD1A62F4E9}" srcOrd="0" destOrd="0" presId="urn:microsoft.com/office/officeart/2005/8/layout/hList1"/>
    <dgm:cxn modelId="{14B5DEAE-8AF7-4AEE-869B-43D83ADA5994}" type="presOf" srcId="{EDDC961A-3BC4-4AAB-9E87-E0796CB16898}" destId="{B1A4AB6D-5ACF-4FC5-A267-7FBD1A62F4E9}" srcOrd="0" destOrd="1" presId="urn:microsoft.com/office/officeart/2005/8/layout/hList1"/>
    <dgm:cxn modelId="{89A49022-C979-483F-881E-3BD22CBE4F6F}" srcId="{FE9EDE19-0DC9-46CF-B396-9E41C318FD80}" destId="{E9E53ECF-04AF-4C39-8243-826B71B7B757}" srcOrd="2" destOrd="0" parTransId="{C1CEEA06-3189-443A-B49C-9E9B5DBE8C1A}" sibTransId="{7BB618A8-0EE5-411B-9512-424BEAE0E335}"/>
    <dgm:cxn modelId="{E800086A-CB5D-4D6D-82A4-383F9D781FBD}" type="presOf" srcId="{1E1DC17F-B7CF-4C2C-83CA-F624B0A48F1C}" destId="{4C684BE3-DD62-4F2C-B1D1-14E046ED6455}" srcOrd="0" destOrd="0" presId="urn:microsoft.com/office/officeart/2005/8/layout/hList1"/>
    <dgm:cxn modelId="{E268A5D6-972A-40D7-AA0F-A2E001B7495C}" type="presOf" srcId="{E7E69529-2D9A-43F3-A42B-756C207C19A1}" destId="{D06E2A29-5D75-41C9-A0C3-FB6AA140AE43}" srcOrd="0" destOrd="0" presId="urn:microsoft.com/office/officeart/2005/8/layout/hList1"/>
    <dgm:cxn modelId="{1E2EABE1-7644-45F0-88D0-C9EB261CA67B}" srcId="{E7E69529-2D9A-43F3-A42B-756C207C19A1}" destId="{FE9EDE19-0DC9-46CF-B396-9E41C318FD80}" srcOrd="0" destOrd="0" parTransId="{BD878FAB-F211-41B0-861D-BA462325BDBE}" sibTransId="{A5063C0C-91AB-4E45-A5B2-6F3BCDAB162A}"/>
    <dgm:cxn modelId="{218F52C7-09D8-44C8-B70D-BB470DDD2EC4}" type="presOf" srcId="{1CB90B99-863D-4D3C-8D5A-FB98CA012823}" destId="{CAD761EE-4188-496D-8338-64A5DEDB4DFF}" srcOrd="0" destOrd="1" presId="urn:microsoft.com/office/officeart/2005/8/layout/hList1"/>
    <dgm:cxn modelId="{68CF23AF-EF56-43F4-B8C7-F2B14B8081BE}" type="presParOf" srcId="{D06E2A29-5D75-41C9-A0C3-FB6AA140AE43}" destId="{ED2E4A05-ED1B-4C4D-9235-5E770E6A68E0}" srcOrd="0" destOrd="0" presId="urn:microsoft.com/office/officeart/2005/8/layout/hList1"/>
    <dgm:cxn modelId="{439BC40B-3C7A-44CB-AD99-AF7C26131063}" type="presParOf" srcId="{ED2E4A05-ED1B-4C4D-9235-5E770E6A68E0}" destId="{42761D50-7DA3-4C5C-BB11-09C9C4660062}" srcOrd="0" destOrd="0" presId="urn:microsoft.com/office/officeart/2005/8/layout/hList1"/>
    <dgm:cxn modelId="{220DB0D0-1E84-4E99-91C6-E0276E6BF80A}" type="presParOf" srcId="{ED2E4A05-ED1B-4C4D-9235-5E770E6A68E0}" destId="{CAD761EE-4188-496D-8338-64A5DEDB4DFF}" srcOrd="1" destOrd="0" presId="urn:microsoft.com/office/officeart/2005/8/layout/hList1"/>
    <dgm:cxn modelId="{CA07315D-3FB3-4AB3-AAD9-8213C71A487A}" type="presParOf" srcId="{D06E2A29-5D75-41C9-A0C3-FB6AA140AE43}" destId="{7C89BE41-A2A8-420B-9571-C524BAB43700}" srcOrd="1" destOrd="0" presId="urn:microsoft.com/office/officeart/2005/8/layout/hList1"/>
    <dgm:cxn modelId="{9BC8BA60-5243-4ABE-8B95-E45ED1CFF22A}" type="presParOf" srcId="{D06E2A29-5D75-41C9-A0C3-FB6AA140AE43}" destId="{D170CF34-D17B-441A-8EB3-96BBC3CCA9C2}" srcOrd="2" destOrd="0" presId="urn:microsoft.com/office/officeart/2005/8/layout/hList1"/>
    <dgm:cxn modelId="{5CD38B9D-C63C-462B-A95F-3074C57399BD}" type="presParOf" srcId="{D170CF34-D17B-441A-8EB3-96BBC3CCA9C2}" destId="{9DE2BE64-FAC8-4946-A3C2-95B33C331C58}" srcOrd="0" destOrd="0" presId="urn:microsoft.com/office/officeart/2005/8/layout/hList1"/>
    <dgm:cxn modelId="{8674DD42-1E56-4FD7-A8CD-CB041D04A7EC}" type="presParOf" srcId="{D170CF34-D17B-441A-8EB3-96BBC3CCA9C2}" destId="{51D6F8C2-ED2B-45A5-8056-21883DA26446}" srcOrd="1" destOrd="0" presId="urn:microsoft.com/office/officeart/2005/8/layout/hList1"/>
    <dgm:cxn modelId="{69A01090-E998-4584-97AF-AA58D7E910CF}" type="presParOf" srcId="{D06E2A29-5D75-41C9-A0C3-FB6AA140AE43}" destId="{47E079A5-8FDE-426B-8ABD-DCB7F31337F2}" srcOrd="3" destOrd="0" presId="urn:microsoft.com/office/officeart/2005/8/layout/hList1"/>
    <dgm:cxn modelId="{32A89F21-23BA-4E90-9EFE-58F811986D7E}" type="presParOf" srcId="{D06E2A29-5D75-41C9-A0C3-FB6AA140AE43}" destId="{99530565-5107-46BD-BB75-072A901CF421}" srcOrd="4" destOrd="0" presId="urn:microsoft.com/office/officeart/2005/8/layout/hList1"/>
    <dgm:cxn modelId="{8D515E9B-A3B6-4E98-A94C-7B9F6DB737C9}" type="presParOf" srcId="{99530565-5107-46BD-BB75-072A901CF421}" destId="{4C684BE3-DD62-4F2C-B1D1-14E046ED6455}" srcOrd="0" destOrd="0" presId="urn:microsoft.com/office/officeart/2005/8/layout/hList1"/>
    <dgm:cxn modelId="{8F76DA28-5F6C-40C5-ADE0-451685638336}" type="presParOf" srcId="{99530565-5107-46BD-BB75-072A901CF421}" destId="{B1A4AB6D-5ACF-4FC5-A267-7FBD1A62F4E9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141A24E1-6A89-4240-8EB6-85C995175F5C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98CF2E8B-5C8A-4ABD-A0D9-EC6989722368}">
      <dgm:prSet/>
      <dgm:spPr/>
      <dgm:t>
        <a:bodyPr/>
        <a:lstStyle/>
        <a:p>
          <a:pPr rtl="0"/>
          <a:r>
            <a:rPr lang="cs-CZ" smtClean="0"/>
            <a:t>Poskytovatel</a:t>
          </a:r>
          <a:endParaRPr lang="cs-CZ"/>
        </a:p>
      </dgm:t>
    </dgm:pt>
    <dgm:pt modelId="{6B612D6D-4C30-4D84-9CA1-41F09AD4602A}" type="parTrans" cxnId="{D34021D1-EBC3-4983-B4BF-38C5ACB53870}">
      <dgm:prSet/>
      <dgm:spPr/>
      <dgm:t>
        <a:bodyPr/>
        <a:lstStyle/>
        <a:p>
          <a:endParaRPr lang="cs-CZ"/>
        </a:p>
      </dgm:t>
    </dgm:pt>
    <dgm:pt modelId="{69A5FA96-E84D-4ECC-92FB-44A10E06C2FA}" type="sibTrans" cxnId="{D34021D1-EBC3-4983-B4BF-38C5ACB53870}">
      <dgm:prSet/>
      <dgm:spPr/>
      <dgm:t>
        <a:bodyPr/>
        <a:lstStyle/>
        <a:p>
          <a:endParaRPr lang="cs-CZ"/>
        </a:p>
      </dgm:t>
    </dgm:pt>
    <dgm:pt modelId="{73A3DDE6-C501-48DE-BE45-C05EC4FAB427}">
      <dgm:prSet/>
      <dgm:spPr/>
      <dgm:t>
        <a:bodyPr/>
        <a:lstStyle/>
        <a:p>
          <a:pPr rtl="0"/>
          <a:r>
            <a:rPr lang="cs-CZ" smtClean="0"/>
            <a:t>Zdravotnický pracovník</a:t>
          </a:r>
          <a:endParaRPr lang="cs-CZ"/>
        </a:p>
      </dgm:t>
    </dgm:pt>
    <dgm:pt modelId="{E32B2385-036A-40DC-92FC-1A53F865E5D5}" type="parTrans" cxnId="{CE0FD024-6EDE-4EAF-A40B-918B82F1E075}">
      <dgm:prSet/>
      <dgm:spPr/>
      <dgm:t>
        <a:bodyPr/>
        <a:lstStyle/>
        <a:p>
          <a:endParaRPr lang="cs-CZ"/>
        </a:p>
      </dgm:t>
    </dgm:pt>
    <dgm:pt modelId="{E40DB0CC-B90F-437E-910F-42D8FEA5BBDA}" type="sibTrans" cxnId="{CE0FD024-6EDE-4EAF-A40B-918B82F1E075}">
      <dgm:prSet/>
      <dgm:spPr/>
      <dgm:t>
        <a:bodyPr/>
        <a:lstStyle/>
        <a:p>
          <a:endParaRPr lang="cs-CZ"/>
        </a:p>
      </dgm:t>
    </dgm:pt>
    <dgm:pt modelId="{6E04E7FE-6267-4F24-8C1D-6796183A00E7}">
      <dgm:prSet/>
      <dgm:spPr/>
      <dgm:t>
        <a:bodyPr/>
        <a:lstStyle/>
        <a:p>
          <a:pPr rtl="0"/>
          <a:r>
            <a:rPr lang="cs-CZ" smtClean="0"/>
            <a:t>Jiní odborní pracovníci</a:t>
          </a:r>
          <a:endParaRPr lang="cs-CZ"/>
        </a:p>
      </dgm:t>
    </dgm:pt>
    <dgm:pt modelId="{7AAA0C4F-DEFF-4A83-9848-B70F1CE399B3}" type="parTrans" cxnId="{62971CC7-E932-49DB-AF5C-7E94135D908A}">
      <dgm:prSet/>
      <dgm:spPr/>
      <dgm:t>
        <a:bodyPr/>
        <a:lstStyle/>
        <a:p>
          <a:endParaRPr lang="cs-CZ"/>
        </a:p>
      </dgm:t>
    </dgm:pt>
    <dgm:pt modelId="{BB28DF1D-8405-4536-A103-3A221F5EB9F2}" type="sibTrans" cxnId="{62971CC7-E932-49DB-AF5C-7E94135D908A}">
      <dgm:prSet/>
      <dgm:spPr/>
      <dgm:t>
        <a:bodyPr/>
        <a:lstStyle/>
        <a:p>
          <a:endParaRPr lang="cs-CZ"/>
        </a:p>
      </dgm:t>
    </dgm:pt>
    <dgm:pt modelId="{BB900B2B-60F9-466D-8F0B-A1D0BAB7E642}" type="pres">
      <dgm:prSet presAssocID="{141A24E1-6A89-4240-8EB6-85C995175F5C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CE24D5DC-85AD-4130-9BC1-7325FD9C055E}" type="pres">
      <dgm:prSet presAssocID="{98CF2E8B-5C8A-4ABD-A0D9-EC6989722368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5D8A2A1-2000-4FD0-81A9-F4ACADB8D5F7}" type="pres">
      <dgm:prSet presAssocID="{69A5FA96-E84D-4ECC-92FB-44A10E06C2FA}" presName="spacer" presStyleCnt="0"/>
      <dgm:spPr/>
    </dgm:pt>
    <dgm:pt modelId="{73208FE3-D2B6-4136-A706-711575F67027}" type="pres">
      <dgm:prSet presAssocID="{73A3DDE6-C501-48DE-BE45-C05EC4FAB427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E74A2B7-6064-4BB0-9385-21F2A011822E}" type="pres">
      <dgm:prSet presAssocID="{E40DB0CC-B90F-437E-910F-42D8FEA5BBDA}" presName="spacer" presStyleCnt="0"/>
      <dgm:spPr/>
    </dgm:pt>
    <dgm:pt modelId="{70E7500B-ABAF-4F29-A5B2-1BE4101B1AF7}" type="pres">
      <dgm:prSet presAssocID="{6E04E7FE-6267-4F24-8C1D-6796183A00E7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F3CFC375-E4FE-4A38-9CD4-4A86DE897231}" type="presOf" srcId="{141A24E1-6A89-4240-8EB6-85C995175F5C}" destId="{BB900B2B-60F9-466D-8F0B-A1D0BAB7E642}" srcOrd="0" destOrd="0" presId="urn:microsoft.com/office/officeart/2005/8/layout/vList2"/>
    <dgm:cxn modelId="{D34021D1-EBC3-4983-B4BF-38C5ACB53870}" srcId="{141A24E1-6A89-4240-8EB6-85C995175F5C}" destId="{98CF2E8B-5C8A-4ABD-A0D9-EC6989722368}" srcOrd="0" destOrd="0" parTransId="{6B612D6D-4C30-4D84-9CA1-41F09AD4602A}" sibTransId="{69A5FA96-E84D-4ECC-92FB-44A10E06C2FA}"/>
    <dgm:cxn modelId="{CE5644F8-CFF9-4493-8ED0-126E686E62F9}" type="presOf" srcId="{73A3DDE6-C501-48DE-BE45-C05EC4FAB427}" destId="{73208FE3-D2B6-4136-A706-711575F67027}" srcOrd="0" destOrd="0" presId="urn:microsoft.com/office/officeart/2005/8/layout/vList2"/>
    <dgm:cxn modelId="{E5C9A260-A9C4-4061-8062-F6D9B3BBAF27}" type="presOf" srcId="{6E04E7FE-6267-4F24-8C1D-6796183A00E7}" destId="{70E7500B-ABAF-4F29-A5B2-1BE4101B1AF7}" srcOrd="0" destOrd="0" presId="urn:microsoft.com/office/officeart/2005/8/layout/vList2"/>
    <dgm:cxn modelId="{62971CC7-E932-49DB-AF5C-7E94135D908A}" srcId="{141A24E1-6A89-4240-8EB6-85C995175F5C}" destId="{6E04E7FE-6267-4F24-8C1D-6796183A00E7}" srcOrd="2" destOrd="0" parTransId="{7AAA0C4F-DEFF-4A83-9848-B70F1CE399B3}" sibTransId="{BB28DF1D-8405-4536-A103-3A221F5EB9F2}"/>
    <dgm:cxn modelId="{CE0FD024-6EDE-4EAF-A40B-918B82F1E075}" srcId="{141A24E1-6A89-4240-8EB6-85C995175F5C}" destId="{73A3DDE6-C501-48DE-BE45-C05EC4FAB427}" srcOrd="1" destOrd="0" parTransId="{E32B2385-036A-40DC-92FC-1A53F865E5D5}" sibTransId="{E40DB0CC-B90F-437E-910F-42D8FEA5BBDA}"/>
    <dgm:cxn modelId="{52F6BD99-C2EA-4BD1-B28A-065D07E78307}" type="presOf" srcId="{98CF2E8B-5C8A-4ABD-A0D9-EC6989722368}" destId="{CE24D5DC-85AD-4130-9BC1-7325FD9C055E}" srcOrd="0" destOrd="0" presId="urn:microsoft.com/office/officeart/2005/8/layout/vList2"/>
    <dgm:cxn modelId="{770FB834-0408-4862-ABCE-7B559F7FAB44}" type="presParOf" srcId="{BB900B2B-60F9-466D-8F0B-A1D0BAB7E642}" destId="{CE24D5DC-85AD-4130-9BC1-7325FD9C055E}" srcOrd="0" destOrd="0" presId="urn:microsoft.com/office/officeart/2005/8/layout/vList2"/>
    <dgm:cxn modelId="{284B2EE7-90FB-4294-B8AB-9BB58ED0C498}" type="presParOf" srcId="{BB900B2B-60F9-466D-8F0B-A1D0BAB7E642}" destId="{25D8A2A1-2000-4FD0-81A9-F4ACADB8D5F7}" srcOrd="1" destOrd="0" presId="urn:microsoft.com/office/officeart/2005/8/layout/vList2"/>
    <dgm:cxn modelId="{84ECBD89-C040-442F-80FC-D48DF8081B9E}" type="presParOf" srcId="{BB900B2B-60F9-466D-8F0B-A1D0BAB7E642}" destId="{73208FE3-D2B6-4136-A706-711575F67027}" srcOrd="2" destOrd="0" presId="urn:microsoft.com/office/officeart/2005/8/layout/vList2"/>
    <dgm:cxn modelId="{FE3280F8-DAD4-4469-981D-8677ADFA9378}" type="presParOf" srcId="{BB900B2B-60F9-466D-8F0B-A1D0BAB7E642}" destId="{5E74A2B7-6064-4BB0-9385-21F2A011822E}" srcOrd="3" destOrd="0" presId="urn:microsoft.com/office/officeart/2005/8/layout/vList2"/>
    <dgm:cxn modelId="{900B7882-13F4-4490-ACEA-EC90821B46B9}" type="presParOf" srcId="{BB900B2B-60F9-466D-8F0B-A1D0BAB7E642}" destId="{70E7500B-ABAF-4F29-A5B2-1BE4101B1AF7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80378FEE-7B97-4A3C-8BB8-78FD3C5B7755}" type="doc">
      <dgm:prSet loTypeId="urn:microsoft.com/office/officeart/2005/8/layout/orgChart1" loCatId="hierarchy" qsTypeId="urn:microsoft.com/office/officeart/2005/8/quickstyle/simple1" qsCatId="simple" csTypeId="urn:microsoft.com/office/officeart/2005/8/colors/accent0_3" csCatId="mainScheme" phldr="1"/>
      <dgm:spPr/>
      <dgm:t>
        <a:bodyPr/>
        <a:lstStyle/>
        <a:p>
          <a:endParaRPr lang="cs-CZ"/>
        </a:p>
      </dgm:t>
    </dgm:pt>
    <dgm:pt modelId="{A3E991A6-93F5-4A29-9F3A-48C14AEDBEE0}">
      <dgm:prSet/>
      <dgm:spPr/>
      <dgm:t>
        <a:bodyPr/>
        <a:lstStyle/>
        <a:p>
          <a:pPr rtl="0"/>
          <a:r>
            <a:rPr lang="cs-CZ" dirty="0" smtClean="0"/>
            <a:t> Poskytovatel je povinen zachovat mlčenlivost o všech skutečnostech, o kterých se dozvěděl v souvislosti s poskytováním zdravotních služeb.</a:t>
          </a:r>
          <a:endParaRPr lang="cs-CZ" dirty="0"/>
        </a:p>
      </dgm:t>
    </dgm:pt>
    <dgm:pt modelId="{09AA381E-A7CC-46E2-A805-8EF667F6AB5D}" type="parTrans" cxnId="{C4174B86-0A74-4BDA-A9E1-952FAEFE05CA}">
      <dgm:prSet/>
      <dgm:spPr/>
      <dgm:t>
        <a:bodyPr/>
        <a:lstStyle/>
        <a:p>
          <a:endParaRPr lang="cs-CZ"/>
        </a:p>
      </dgm:t>
    </dgm:pt>
    <dgm:pt modelId="{60262485-BA19-4DAC-B620-9472796FF07D}" type="sibTrans" cxnId="{C4174B86-0A74-4BDA-A9E1-952FAEFE05CA}">
      <dgm:prSet/>
      <dgm:spPr/>
      <dgm:t>
        <a:bodyPr/>
        <a:lstStyle/>
        <a:p>
          <a:endParaRPr lang="cs-CZ"/>
        </a:p>
      </dgm:t>
    </dgm:pt>
    <dgm:pt modelId="{2BAB8426-56EE-4290-BBFA-57AAEBDDEA3B}" type="pres">
      <dgm:prSet presAssocID="{80378FEE-7B97-4A3C-8BB8-78FD3C5B7755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cs-CZ"/>
        </a:p>
      </dgm:t>
    </dgm:pt>
    <dgm:pt modelId="{26E7301B-89EF-4C99-9680-02BD78252337}" type="pres">
      <dgm:prSet presAssocID="{A3E991A6-93F5-4A29-9F3A-48C14AEDBEE0}" presName="hierRoot1" presStyleCnt="0">
        <dgm:presLayoutVars>
          <dgm:hierBranch val="init"/>
        </dgm:presLayoutVars>
      </dgm:prSet>
      <dgm:spPr/>
    </dgm:pt>
    <dgm:pt modelId="{C28FE085-8088-43C0-9E65-CC6B152CD2E5}" type="pres">
      <dgm:prSet presAssocID="{A3E991A6-93F5-4A29-9F3A-48C14AEDBEE0}" presName="rootComposite1" presStyleCnt="0"/>
      <dgm:spPr/>
    </dgm:pt>
    <dgm:pt modelId="{9DF8DF0D-C9A1-4D9C-A1A3-86D50695C6AC}" type="pres">
      <dgm:prSet presAssocID="{A3E991A6-93F5-4A29-9F3A-48C14AEDBEE0}" presName="rootText1" presStyleLbl="node0" presStyleIdx="0" presStyleCnt="1" custScaleX="121004" custScaleY="100143" custLinFactNeighborX="637" custLinFactNeighborY="-29870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E7F510CD-DAA7-4C9D-B8AD-6AD9F8801F8C}" type="pres">
      <dgm:prSet presAssocID="{A3E991A6-93F5-4A29-9F3A-48C14AEDBEE0}" presName="rootConnector1" presStyleLbl="node1" presStyleIdx="0" presStyleCnt="0"/>
      <dgm:spPr/>
      <dgm:t>
        <a:bodyPr/>
        <a:lstStyle/>
        <a:p>
          <a:endParaRPr lang="cs-CZ"/>
        </a:p>
      </dgm:t>
    </dgm:pt>
    <dgm:pt modelId="{30E99284-9D74-4F5B-88C0-B18FD2B119C5}" type="pres">
      <dgm:prSet presAssocID="{A3E991A6-93F5-4A29-9F3A-48C14AEDBEE0}" presName="hierChild2" presStyleCnt="0"/>
      <dgm:spPr/>
    </dgm:pt>
    <dgm:pt modelId="{E971E199-14D3-410B-8336-6DDDFCBC0521}" type="pres">
      <dgm:prSet presAssocID="{A3E991A6-93F5-4A29-9F3A-48C14AEDBEE0}" presName="hierChild3" presStyleCnt="0"/>
      <dgm:spPr/>
    </dgm:pt>
  </dgm:ptLst>
  <dgm:cxnLst>
    <dgm:cxn modelId="{3BE5AEA7-3375-45DD-AB11-534DF1549466}" type="presOf" srcId="{A3E991A6-93F5-4A29-9F3A-48C14AEDBEE0}" destId="{9DF8DF0D-C9A1-4D9C-A1A3-86D50695C6AC}" srcOrd="0" destOrd="0" presId="urn:microsoft.com/office/officeart/2005/8/layout/orgChart1"/>
    <dgm:cxn modelId="{37D23984-220F-43ED-95E8-DD9A53F964B9}" type="presOf" srcId="{A3E991A6-93F5-4A29-9F3A-48C14AEDBEE0}" destId="{E7F510CD-DAA7-4C9D-B8AD-6AD9F8801F8C}" srcOrd="1" destOrd="0" presId="urn:microsoft.com/office/officeart/2005/8/layout/orgChart1"/>
    <dgm:cxn modelId="{6E6980F9-3CEB-45FC-B7A4-7186AABEEC88}" type="presOf" srcId="{80378FEE-7B97-4A3C-8BB8-78FD3C5B7755}" destId="{2BAB8426-56EE-4290-BBFA-57AAEBDDEA3B}" srcOrd="0" destOrd="0" presId="urn:microsoft.com/office/officeart/2005/8/layout/orgChart1"/>
    <dgm:cxn modelId="{C4174B86-0A74-4BDA-A9E1-952FAEFE05CA}" srcId="{80378FEE-7B97-4A3C-8BB8-78FD3C5B7755}" destId="{A3E991A6-93F5-4A29-9F3A-48C14AEDBEE0}" srcOrd="0" destOrd="0" parTransId="{09AA381E-A7CC-46E2-A805-8EF667F6AB5D}" sibTransId="{60262485-BA19-4DAC-B620-9472796FF07D}"/>
    <dgm:cxn modelId="{39070720-7348-4781-A9AF-9E70ED7C9FD0}" type="presParOf" srcId="{2BAB8426-56EE-4290-BBFA-57AAEBDDEA3B}" destId="{26E7301B-89EF-4C99-9680-02BD78252337}" srcOrd="0" destOrd="0" presId="urn:microsoft.com/office/officeart/2005/8/layout/orgChart1"/>
    <dgm:cxn modelId="{29F81FEE-67FC-4662-84F3-632A4734F336}" type="presParOf" srcId="{26E7301B-89EF-4C99-9680-02BD78252337}" destId="{C28FE085-8088-43C0-9E65-CC6B152CD2E5}" srcOrd="0" destOrd="0" presId="urn:microsoft.com/office/officeart/2005/8/layout/orgChart1"/>
    <dgm:cxn modelId="{CDEC84AA-D469-4892-9816-C69351002CD3}" type="presParOf" srcId="{C28FE085-8088-43C0-9E65-CC6B152CD2E5}" destId="{9DF8DF0D-C9A1-4D9C-A1A3-86D50695C6AC}" srcOrd="0" destOrd="0" presId="urn:microsoft.com/office/officeart/2005/8/layout/orgChart1"/>
    <dgm:cxn modelId="{F916017F-C8F9-4D76-AF52-ABB9E7F79315}" type="presParOf" srcId="{C28FE085-8088-43C0-9E65-CC6B152CD2E5}" destId="{E7F510CD-DAA7-4C9D-B8AD-6AD9F8801F8C}" srcOrd="1" destOrd="0" presId="urn:microsoft.com/office/officeart/2005/8/layout/orgChart1"/>
    <dgm:cxn modelId="{DB505AA7-B3A8-4574-B730-820D96DABB1A}" type="presParOf" srcId="{26E7301B-89EF-4C99-9680-02BD78252337}" destId="{30E99284-9D74-4F5B-88C0-B18FD2B119C5}" srcOrd="1" destOrd="0" presId="urn:microsoft.com/office/officeart/2005/8/layout/orgChart1"/>
    <dgm:cxn modelId="{9FD55982-C121-4483-BE14-63F3F81D9455}" type="presParOf" srcId="{26E7301B-89EF-4C99-9680-02BD78252337}" destId="{E971E199-14D3-410B-8336-6DDDFCBC0521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3C3DC52E-4E80-4985-901E-50EB55AC4237}" type="doc">
      <dgm:prSet loTypeId="urn:microsoft.com/office/officeart/2005/8/layout/default" loCatId="list" qsTypeId="urn:microsoft.com/office/officeart/2005/8/quickstyle/simple1" qsCatId="simple" csTypeId="urn:microsoft.com/office/officeart/2005/8/colors/colorful2" csCatId="colorful"/>
      <dgm:spPr/>
      <dgm:t>
        <a:bodyPr/>
        <a:lstStyle/>
        <a:p>
          <a:endParaRPr lang="cs-CZ"/>
        </a:p>
      </dgm:t>
    </dgm:pt>
    <dgm:pt modelId="{9F6CC980-A158-483F-9C5D-7D0121D0FB03}">
      <dgm:prSet/>
      <dgm:spPr/>
      <dgm:t>
        <a:bodyPr/>
        <a:lstStyle/>
        <a:p>
          <a:pPr rtl="0"/>
          <a:r>
            <a:rPr lang="cs-CZ" smtClean="0"/>
            <a:t>95/2004 – Lékaři, Zubaři, Farmaceuti</a:t>
          </a:r>
          <a:endParaRPr lang="cs-CZ"/>
        </a:p>
      </dgm:t>
    </dgm:pt>
    <dgm:pt modelId="{60AC0177-DA04-41A0-8E3E-6A622FAE0865}" type="parTrans" cxnId="{51033DF6-24ED-4736-8A4A-83D774B4CCB2}">
      <dgm:prSet/>
      <dgm:spPr/>
      <dgm:t>
        <a:bodyPr/>
        <a:lstStyle/>
        <a:p>
          <a:endParaRPr lang="cs-CZ"/>
        </a:p>
      </dgm:t>
    </dgm:pt>
    <dgm:pt modelId="{4901576F-67D0-4A19-8D59-332DF4D9818B}" type="sibTrans" cxnId="{51033DF6-24ED-4736-8A4A-83D774B4CCB2}">
      <dgm:prSet/>
      <dgm:spPr/>
      <dgm:t>
        <a:bodyPr/>
        <a:lstStyle/>
        <a:p>
          <a:endParaRPr lang="cs-CZ"/>
        </a:p>
      </dgm:t>
    </dgm:pt>
    <dgm:pt modelId="{05A72CD3-A70A-47E0-A7A8-9E4E144B1823}">
      <dgm:prSet/>
      <dgm:spPr/>
      <dgm:t>
        <a:bodyPr/>
        <a:lstStyle/>
        <a:p>
          <a:pPr rtl="0"/>
          <a:r>
            <a:rPr lang="cs-CZ" smtClean="0"/>
            <a:t>96/2004 – Nelékařští ZP</a:t>
          </a:r>
          <a:endParaRPr lang="cs-CZ"/>
        </a:p>
      </dgm:t>
    </dgm:pt>
    <dgm:pt modelId="{AACE5CE6-3C53-4390-8D2E-0554AC22C93E}" type="parTrans" cxnId="{322E9FCA-7DA6-46BB-8A7E-E5D2B5CFA4E9}">
      <dgm:prSet/>
      <dgm:spPr/>
      <dgm:t>
        <a:bodyPr/>
        <a:lstStyle/>
        <a:p>
          <a:endParaRPr lang="cs-CZ"/>
        </a:p>
      </dgm:t>
    </dgm:pt>
    <dgm:pt modelId="{611B3D46-F032-44D5-9F1F-9DF13EFFE550}" type="sibTrans" cxnId="{322E9FCA-7DA6-46BB-8A7E-E5D2B5CFA4E9}">
      <dgm:prSet/>
      <dgm:spPr/>
      <dgm:t>
        <a:bodyPr/>
        <a:lstStyle/>
        <a:p>
          <a:endParaRPr lang="cs-CZ"/>
        </a:p>
      </dgm:t>
    </dgm:pt>
    <dgm:pt modelId="{253E0249-EED0-40BB-8986-B99D8C4298C0}" type="pres">
      <dgm:prSet presAssocID="{3C3DC52E-4E80-4985-901E-50EB55AC4237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1C6D9ABD-5C31-486D-B724-E9B4E09B2B71}" type="pres">
      <dgm:prSet presAssocID="{9F6CC980-A158-483F-9C5D-7D0121D0FB03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FB9003D-09FE-44D0-9436-2A2818278104}" type="pres">
      <dgm:prSet presAssocID="{4901576F-67D0-4A19-8D59-332DF4D9818B}" presName="sibTrans" presStyleCnt="0"/>
      <dgm:spPr/>
    </dgm:pt>
    <dgm:pt modelId="{E9C778E5-87AA-4985-A864-AEF7F36B3B9F}" type="pres">
      <dgm:prSet presAssocID="{05A72CD3-A70A-47E0-A7A8-9E4E144B1823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322E9FCA-7DA6-46BB-8A7E-E5D2B5CFA4E9}" srcId="{3C3DC52E-4E80-4985-901E-50EB55AC4237}" destId="{05A72CD3-A70A-47E0-A7A8-9E4E144B1823}" srcOrd="1" destOrd="0" parTransId="{AACE5CE6-3C53-4390-8D2E-0554AC22C93E}" sibTransId="{611B3D46-F032-44D5-9F1F-9DF13EFFE550}"/>
    <dgm:cxn modelId="{C1DA5FA2-0444-425E-9886-E5039952C7B2}" type="presOf" srcId="{05A72CD3-A70A-47E0-A7A8-9E4E144B1823}" destId="{E9C778E5-87AA-4985-A864-AEF7F36B3B9F}" srcOrd="0" destOrd="0" presId="urn:microsoft.com/office/officeart/2005/8/layout/default"/>
    <dgm:cxn modelId="{51033DF6-24ED-4736-8A4A-83D774B4CCB2}" srcId="{3C3DC52E-4E80-4985-901E-50EB55AC4237}" destId="{9F6CC980-A158-483F-9C5D-7D0121D0FB03}" srcOrd="0" destOrd="0" parTransId="{60AC0177-DA04-41A0-8E3E-6A622FAE0865}" sibTransId="{4901576F-67D0-4A19-8D59-332DF4D9818B}"/>
    <dgm:cxn modelId="{2BC845A7-D445-494F-B4D1-5F04EEAC82FB}" type="presOf" srcId="{9F6CC980-A158-483F-9C5D-7D0121D0FB03}" destId="{1C6D9ABD-5C31-486D-B724-E9B4E09B2B71}" srcOrd="0" destOrd="0" presId="urn:microsoft.com/office/officeart/2005/8/layout/default"/>
    <dgm:cxn modelId="{FC92DF74-3E08-400B-B8F4-6D8352F32E0F}" type="presOf" srcId="{3C3DC52E-4E80-4985-901E-50EB55AC4237}" destId="{253E0249-EED0-40BB-8986-B99D8C4298C0}" srcOrd="0" destOrd="0" presId="urn:microsoft.com/office/officeart/2005/8/layout/default"/>
    <dgm:cxn modelId="{E3992619-618B-41F9-A8C0-3BC50F4C3C38}" type="presParOf" srcId="{253E0249-EED0-40BB-8986-B99D8C4298C0}" destId="{1C6D9ABD-5C31-486D-B724-E9B4E09B2B71}" srcOrd="0" destOrd="0" presId="urn:microsoft.com/office/officeart/2005/8/layout/default"/>
    <dgm:cxn modelId="{DE0392BE-3392-4758-948C-F61D9A109620}" type="presParOf" srcId="{253E0249-EED0-40BB-8986-B99D8C4298C0}" destId="{4FB9003D-09FE-44D0-9436-2A2818278104}" srcOrd="1" destOrd="0" presId="urn:microsoft.com/office/officeart/2005/8/layout/default"/>
    <dgm:cxn modelId="{3D7F4B2D-EE91-4AA9-AFBB-1DC14E1C74A7}" type="presParOf" srcId="{253E0249-EED0-40BB-8986-B99D8C4298C0}" destId="{E9C778E5-87AA-4985-A864-AEF7F36B3B9F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73DEE58C-EDAB-4AEF-B37A-7C6DF7127723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204CBBA8-1195-4014-9FD5-298BDA4AAA14}">
      <dgm:prSet/>
      <dgm:spPr/>
      <dgm:t>
        <a:bodyPr/>
        <a:lstStyle/>
        <a:p>
          <a:pPr rtl="0"/>
          <a:r>
            <a:rPr lang="cs-CZ" dirty="0" smtClean="0"/>
            <a:t>má odbornou způsobilost podle zákona 96/2004, nebo jemuž byla uznána odborná kvalifikace </a:t>
          </a:r>
          <a:endParaRPr lang="cs-CZ" dirty="0"/>
        </a:p>
      </dgm:t>
    </dgm:pt>
    <dgm:pt modelId="{C60CF84F-4707-40D7-AE3A-1B1105EEE080}" type="parTrans" cxnId="{3AB8D601-A19F-4847-B13B-E4274809DAF6}">
      <dgm:prSet/>
      <dgm:spPr/>
      <dgm:t>
        <a:bodyPr/>
        <a:lstStyle/>
        <a:p>
          <a:endParaRPr lang="cs-CZ"/>
        </a:p>
      </dgm:t>
    </dgm:pt>
    <dgm:pt modelId="{0E78251C-EAD4-40F9-9A54-E81548A6DE0F}" type="sibTrans" cxnId="{3AB8D601-A19F-4847-B13B-E4274809DAF6}">
      <dgm:prSet/>
      <dgm:spPr/>
      <dgm:t>
        <a:bodyPr/>
        <a:lstStyle/>
        <a:p>
          <a:endParaRPr lang="cs-CZ"/>
        </a:p>
      </dgm:t>
    </dgm:pt>
    <dgm:pt modelId="{995D86CC-E9F9-4B04-99BA-99F268434E71}">
      <dgm:prSet/>
      <dgm:spPr/>
      <dgm:t>
        <a:bodyPr/>
        <a:lstStyle/>
        <a:p>
          <a:pPr rtl="0"/>
          <a:r>
            <a:rPr lang="cs-CZ" smtClean="0"/>
            <a:t>je zdravotně způsobilý,</a:t>
          </a:r>
          <a:endParaRPr lang="cs-CZ"/>
        </a:p>
      </dgm:t>
    </dgm:pt>
    <dgm:pt modelId="{CD8DABCD-2A60-4427-983D-F44A06EA74B4}" type="parTrans" cxnId="{88DC9289-04EE-41EE-9390-9837391E6AB3}">
      <dgm:prSet/>
      <dgm:spPr/>
      <dgm:t>
        <a:bodyPr/>
        <a:lstStyle/>
        <a:p>
          <a:endParaRPr lang="cs-CZ"/>
        </a:p>
      </dgm:t>
    </dgm:pt>
    <dgm:pt modelId="{8D971EA4-5F0D-4A7B-AD36-48C120942411}" type="sibTrans" cxnId="{88DC9289-04EE-41EE-9390-9837391E6AB3}">
      <dgm:prSet/>
      <dgm:spPr/>
      <dgm:t>
        <a:bodyPr/>
        <a:lstStyle/>
        <a:p>
          <a:endParaRPr lang="cs-CZ"/>
        </a:p>
      </dgm:t>
    </dgm:pt>
    <dgm:pt modelId="{37F8DBA9-6A21-48F1-9637-AEE2840D080A}">
      <dgm:prSet/>
      <dgm:spPr/>
      <dgm:t>
        <a:bodyPr/>
        <a:lstStyle/>
        <a:p>
          <a:pPr rtl="0"/>
          <a:r>
            <a:rPr lang="cs-CZ" smtClean="0"/>
            <a:t>je bezúhonný.</a:t>
          </a:r>
          <a:endParaRPr lang="cs-CZ"/>
        </a:p>
      </dgm:t>
    </dgm:pt>
    <dgm:pt modelId="{19A8E8CC-3576-48B8-92CC-01855371FF1F}" type="parTrans" cxnId="{C3E3D8A2-9856-4443-9B10-F53682FB0C65}">
      <dgm:prSet/>
      <dgm:spPr/>
      <dgm:t>
        <a:bodyPr/>
        <a:lstStyle/>
        <a:p>
          <a:endParaRPr lang="cs-CZ"/>
        </a:p>
      </dgm:t>
    </dgm:pt>
    <dgm:pt modelId="{085CAA81-4A6A-471D-ACD1-3FEF882C199E}" type="sibTrans" cxnId="{C3E3D8A2-9856-4443-9B10-F53682FB0C65}">
      <dgm:prSet/>
      <dgm:spPr/>
      <dgm:t>
        <a:bodyPr/>
        <a:lstStyle/>
        <a:p>
          <a:endParaRPr lang="cs-CZ"/>
        </a:p>
      </dgm:t>
    </dgm:pt>
    <dgm:pt modelId="{D4288D76-EE4C-4C41-B2A1-633997FB476D}" type="pres">
      <dgm:prSet presAssocID="{73DEE58C-EDAB-4AEF-B37A-7C6DF7127723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16178FE7-E27F-4C12-8129-40D88A8A7968}" type="pres">
      <dgm:prSet presAssocID="{204CBBA8-1195-4014-9FD5-298BDA4AAA14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C4EC842-6161-4845-85F4-A75BE413C701}" type="pres">
      <dgm:prSet presAssocID="{0E78251C-EAD4-40F9-9A54-E81548A6DE0F}" presName="spacer" presStyleCnt="0"/>
      <dgm:spPr/>
    </dgm:pt>
    <dgm:pt modelId="{8C6F405D-DAD5-42E0-ADA3-40E8818E475D}" type="pres">
      <dgm:prSet presAssocID="{995D86CC-E9F9-4B04-99BA-99F268434E71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CCD3009-16E3-45D7-AA48-A329CC65C140}" type="pres">
      <dgm:prSet presAssocID="{8D971EA4-5F0D-4A7B-AD36-48C120942411}" presName="spacer" presStyleCnt="0"/>
      <dgm:spPr/>
    </dgm:pt>
    <dgm:pt modelId="{100528AF-5386-4F95-A5CA-2C1D5FCB579A}" type="pres">
      <dgm:prSet presAssocID="{37F8DBA9-6A21-48F1-9637-AEE2840D080A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88DC9289-04EE-41EE-9390-9837391E6AB3}" srcId="{73DEE58C-EDAB-4AEF-B37A-7C6DF7127723}" destId="{995D86CC-E9F9-4B04-99BA-99F268434E71}" srcOrd="1" destOrd="0" parTransId="{CD8DABCD-2A60-4427-983D-F44A06EA74B4}" sibTransId="{8D971EA4-5F0D-4A7B-AD36-48C120942411}"/>
    <dgm:cxn modelId="{C3E3D8A2-9856-4443-9B10-F53682FB0C65}" srcId="{73DEE58C-EDAB-4AEF-B37A-7C6DF7127723}" destId="{37F8DBA9-6A21-48F1-9637-AEE2840D080A}" srcOrd="2" destOrd="0" parTransId="{19A8E8CC-3576-48B8-92CC-01855371FF1F}" sibTransId="{085CAA81-4A6A-471D-ACD1-3FEF882C199E}"/>
    <dgm:cxn modelId="{3AB8D601-A19F-4847-B13B-E4274809DAF6}" srcId="{73DEE58C-EDAB-4AEF-B37A-7C6DF7127723}" destId="{204CBBA8-1195-4014-9FD5-298BDA4AAA14}" srcOrd="0" destOrd="0" parTransId="{C60CF84F-4707-40D7-AE3A-1B1105EEE080}" sibTransId="{0E78251C-EAD4-40F9-9A54-E81548A6DE0F}"/>
    <dgm:cxn modelId="{EF58DCCF-B5C2-4FE2-A37F-31E005E36EE5}" type="presOf" srcId="{204CBBA8-1195-4014-9FD5-298BDA4AAA14}" destId="{16178FE7-E27F-4C12-8129-40D88A8A7968}" srcOrd="0" destOrd="0" presId="urn:microsoft.com/office/officeart/2005/8/layout/vList2"/>
    <dgm:cxn modelId="{6D0676AC-A5C3-4EAA-BBD7-CC10BECAD3CA}" type="presOf" srcId="{37F8DBA9-6A21-48F1-9637-AEE2840D080A}" destId="{100528AF-5386-4F95-A5CA-2C1D5FCB579A}" srcOrd="0" destOrd="0" presId="urn:microsoft.com/office/officeart/2005/8/layout/vList2"/>
    <dgm:cxn modelId="{A31DE330-2691-4CDF-95B9-16F38AF2F69A}" type="presOf" srcId="{73DEE58C-EDAB-4AEF-B37A-7C6DF7127723}" destId="{D4288D76-EE4C-4C41-B2A1-633997FB476D}" srcOrd="0" destOrd="0" presId="urn:microsoft.com/office/officeart/2005/8/layout/vList2"/>
    <dgm:cxn modelId="{FFEA4371-8739-4720-A326-E4D1AA33DFA5}" type="presOf" srcId="{995D86CC-E9F9-4B04-99BA-99F268434E71}" destId="{8C6F405D-DAD5-42E0-ADA3-40E8818E475D}" srcOrd="0" destOrd="0" presId="urn:microsoft.com/office/officeart/2005/8/layout/vList2"/>
    <dgm:cxn modelId="{4B2F975B-47F0-4892-BFF6-A23A09E4BB5E}" type="presParOf" srcId="{D4288D76-EE4C-4C41-B2A1-633997FB476D}" destId="{16178FE7-E27F-4C12-8129-40D88A8A7968}" srcOrd="0" destOrd="0" presId="urn:microsoft.com/office/officeart/2005/8/layout/vList2"/>
    <dgm:cxn modelId="{AC1789CF-279F-476C-90D6-BC85841B80E3}" type="presParOf" srcId="{D4288D76-EE4C-4C41-B2A1-633997FB476D}" destId="{BC4EC842-6161-4845-85F4-A75BE413C701}" srcOrd="1" destOrd="0" presId="urn:microsoft.com/office/officeart/2005/8/layout/vList2"/>
    <dgm:cxn modelId="{0DC9E490-012C-4C25-AF30-92546144F8F4}" type="presParOf" srcId="{D4288D76-EE4C-4C41-B2A1-633997FB476D}" destId="{8C6F405D-DAD5-42E0-ADA3-40E8818E475D}" srcOrd="2" destOrd="0" presId="urn:microsoft.com/office/officeart/2005/8/layout/vList2"/>
    <dgm:cxn modelId="{CEBB7C43-478A-4250-A3BC-91022D9764F1}" type="presParOf" srcId="{D4288D76-EE4C-4C41-B2A1-633997FB476D}" destId="{0CCD3009-16E3-45D7-AA48-A329CC65C140}" srcOrd="3" destOrd="0" presId="urn:microsoft.com/office/officeart/2005/8/layout/vList2"/>
    <dgm:cxn modelId="{D9C8CEBA-AD84-4EE0-8A9B-05BD98F25E20}" type="presParOf" srcId="{D4288D76-EE4C-4C41-B2A1-633997FB476D}" destId="{100528AF-5386-4F95-A5CA-2C1D5FCB579A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604ED24B-A503-4FE8-BB8E-8C89AAB71A6A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56C8AAF0-4B62-4324-A9D0-205F8A2010F1}">
      <dgm:prSet/>
      <dgm:spPr/>
      <dgm:t>
        <a:bodyPr/>
        <a:lstStyle/>
        <a:p>
          <a:pPr rtl="0"/>
          <a:r>
            <a:rPr lang="cs-CZ" b="1" smtClean="0"/>
            <a:t>(a)</a:t>
          </a:r>
          <a:r>
            <a:rPr lang="cs-CZ" smtClean="0"/>
            <a:t> druh práce, který má zaměstnanec pro 	zaměstnavatele vykonávat,</a:t>
          </a:r>
          <a:endParaRPr lang="cs-CZ"/>
        </a:p>
      </dgm:t>
    </dgm:pt>
    <dgm:pt modelId="{7B89A1D4-69ED-49BF-9927-A83D77233CC2}" type="parTrans" cxnId="{E5E7B648-D521-4743-838E-DE14397D519B}">
      <dgm:prSet/>
      <dgm:spPr/>
      <dgm:t>
        <a:bodyPr/>
        <a:lstStyle/>
        <a:p>
          <a:endParaRPr lang="cs-CZ"/>
        </a:p>
      </dgm:t>
    </dgm:pt>
    <dgm:pt modelId="{E05435F4-99FC-40A6-ABBE-2FB4A591D8B3}" type="sibTrans" cxnId="{E5E7B648-D521-4743-838E-DE14397D519B}">
      <dgm:prSet/>
      <dgm:spPr/>
      <dgm:t>
        <a:bodyPr/>
        <a:lstStyle/>
        <a:p>
          <a:endParaRPr lang="cs-CZ"/>
        </a:p>
      </dgm:t>
    </dgm:pt>
    <dgm:pt modelId="{AF803F8B-CD4F-4F26-87B0-84D272B99AB3}">
      <dgm:prSet/>
      <dgm:spPr/>
      <dgm:t>
        <a:bodyPr/>
        <a:lstStyle/>
        <a:p>
          <a:pPr rtl="0"/>
          <a:r>
            <a:rPr lang="cs-CZ" b="1" dirty="0" smtClean="0"/>
            <a:t>b)</a:t>
          </a:r>
          <a:r>
            <a:rPr lang="cs-CZ" dirty="0" smtClean="0"/>
            <a:t> místo nebo místa výkonu práce, ve kterých má být práce vykonávána,</a:t>
          </a:r>
          <a:endParaRPr lang="cs-CZ" dirty="0"/>
        </a:p>
      </dgm:t>
    </dgm:pt>
    <dgm:pt modelId="{6FEFC881-5DB6-46D1-AFC7-E3DEDF7642F5}" type="parTrans" cxnId="{223C954E-71A6-4A47-852B-AC7A4C6D014F}">
      <dgm:prSet/>
      <dgm:spPr/>
      <dgm:t>
        <a:bodyPr/>
        <a:lstStyle/>
        <a:p>
          <a:endParaRPr lang="cs-CZ"/>
        </a:p>
      </dgm:t>
    </dgm:pt>
    <dgm:pt modelId="{9909B14E-D0B4-4D37-A104-485C1F8B85C9}" type="sibTrans" cxnId="{223C954E-71A6-4A47-852B-AC7A4C6D014F}">
      <dgm:prSet/>
      <dgm:spPr/>
      <dgm:t>
        <a:bodyPr/>
        <a:lstStyle/>
        <a:p>
          <a:endParaRPr lang="cs-CZ"/>
        </a:p>
      </dgm:t>
    </dgm:pt>
    <dgm:pt modelId="{D7841143-6B34-4F61-8903-E20FDBB9C540}">
      <dgm:prSet/>
      <dgm:spPr/>
      <dgm:t>
        <a:bodyPr/>
        <a:lstStyle/>
        <a:p>
          <a:pPr rtl="0"/>
          <a:r>
            <a:rPr lang="cs-CZ" b="1" dirty="0" smtClean="0"/>
            <a:t>c)</a:t>
          </a:r>
          <a:r>
            <a:rPr lang="cs-CZ" dirty="0" smtClean="0"/>
            <a:t> den nástupu do práce.</a:t>
          </a:r>
          <a:endParaRPr lang="cs-CZ" dirty="0"/>
        </a:p>
      </dgm:t>
    </dgm:pt>
    <dgm:pt modelId="{408BF8D7-EDC2-4A70-BC8B-93E2617337F2}" type="parTrans" cxnId="{D8EB81B7-02C8-4B54-9110-742DFE1BC891}">
      <dgm:prSet/>
      <dgm:spPr/>
      <dgm:t>
        <a:bodyPr/>
        <a:lstStyle/>
        <a:p>
          <a:endParaRPr lang="cs-CZ"/>
        </a:p>
      </dgm:t>
    </dgm:pt>
    <dgm:pt modelId="{B72B61BF-71E8-4C72-9F9C-71B4ECB00D1C}" type="sibTrans" cxnId="{D8EB81B7-02C8-4B54-9110-742DFE1BC891}">
      <dgm:prSet/>
      <dgm:spPr/>
      <dgm:t>
        <a:bodyPr/>
        <a:lstStyle/>
        <a:p>
          <a:endParaRPr lang="cs-CZ"/>
        </a:p>
      </dgm:t>
    </dgm:pt>
    <dgm:pt modelId="{17D17E95-CB28-4185-B70D-5E93BC9F9C52}" type="pres">
      <dgm:prSet presAssocID="{604ED24B-A503-4FE8-BB8E-8C89AAB71A6A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67CF65FB-7022-4E7C-B911-BB468DFF7F06}" type="pres">
      <dgm:prSet presAssocID="{56C8AAF0-4B62-4324-A9D0-205F8A2010F1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AE650DC-A542-4FDA-949C-D7D0FF0444CF}" type="pres">
      <dgm:prSet presAssocID="{E05435F4-99FC-40A6-ABBE-2FB4A591D8B3}" presName="spacer" presStyleCnt="0"/>
      <dgm:spPr/>
    </dgm:pt>
    <dgm:pt modelId="{E6AD54E2-CA7C-4AB5-9010-4C5391B8E017}" type="pres">
      <dgm:prSet presAssocID="{AF803F8B-CD4F-4F26-87B0-84D272B99AB3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4B73705-1E9C-4B22-B50E-3671171DFB45}" type="pres">
      <dgm:prSet presAssocID="{9909B14E-D0B4-4D37-A104-485C1F8B85C9}" presName="spacer" presStyleCnt="0"/>
      <dgm:spPr/>
    </dgm:pt>
    <dgm:pt modelId="{ACD32703-5096-441C-AA2A-8D8D54FF0F5D}" type="pres">
      <dgm:prSet presAssocID="{D7841143-6B34-4F61-8903-E20FDBB9C540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E5E7B648-D521-4743-838E-DE14397D519B}" srcId="{604ED24B-A503-4FE8-BB8E-8C89AAB71A6A}" destId="{56C8AAF0-4B62-4324-A9D0-205F8A2010F1}" srcOrd="0" destOrd="0" parTransId="{7B89A1D4-69ED-49BF-9927-A83D77233CC2}" sibTransId="{E05435F4-99FC-40A6-ABBE-2FB4A591D8B3}"/>
    <dgm:cxn modelId="{23D23DF7-FE61-4713-BDE0-8B063B105185}" type="presOf" srcId="{56C8AAF0-4B62-4324-A9D0-205F8A2010F1}" destId="{67CF65FB-7022-4E7C-B911-BB468DFF7F06}" srcOrd="0" destOrd="0" presId="urn:microsoft.com/office/officeart/2005/8/layout/vList2"/>
    <dgm:cxn modelId="{223C954E-71A6-4A47-852B-AC7A4C6D014F}" srcId="{604ED24B-A503-4FE8-BB8E-8C89AAB71A6A}" destId="{AF803F8B-CD4F-4F26-87B0-84D272B99AB3}" srcOrd="1" destOrd="0" parTransId="{6FEFC881-5DB6-46D1-AFC7-E3DEDF7642F5}" sibTransId="{9909B14E-D0B4-4D37-A104-485C1F8B85C9}"/>
    <dgm:cxn modelId="{80C7FD6F-7E41-419E-BD5A-B9F456AD1E84}" type="presOf" srcId="{604ED24B-A503-4FE8-BB8E-8C89AAB71A6A}" destId="{17D17E95-CB28-4185-B70D-5E93BC9F9C52}" srcOrd="0" destOrd="0" presId="urn:microsoft.com/office/officeart/2005/8/layout/vList2"/>
    <dgm:cxn modelId="{7490786C-452C-4A5A-A2E1-858583FA1158}" type="presOf" srcId="{AF803F8B-CD4F-4F26-87B0-84D272B99AB3}" destId="{E6AD54E2-CA7C-4AB5-9010-4C5391B8E017}" srcOrd="0" destOrd="0" presId="urn:microsoft.com/office/officeart/2005/8/layout/vList2"/>
    <dgm:cxn modelId="{D8EB81B7-02C8-4B54-9110-742DFE1BC891}" srcId="{604ED24B-A503-4FE8-BB8E-8C89AAB71A6A}" destId="{D7841143-6B34-4F61-8903-E20FDBB9C540}" srcOrd="2" destOrd="0" parTransId="{408BF8D7-EDC2-4A70-BC8B-93E2617337F2}" sibTransId="{B72B61BF-71E8-4C72-9F9C-71B4ECB00D1C}"/>
    <dgm:cxn modelId="{15F4FB75-EA38-40C6-AD90-73A7C3C16E8A}" type="presOf" srcId="{D7841143-6B34-4F61-8903-E20FDBB9C540}" destId="{ACD32703-5096-441C-AA2A-8D8D54FF0F5D}" srcOrd="0" destOrd="0" presId="urn:microsoft.com/office/officeart/2005/8/layout/vList2"/>
    <dgm:cxn modelId="{C9983B09-8B4F-47DD-A002-EC7EDC365D9E}" type="presParOf" srcId="{17D17E95-CB28-4185-B70D-5E93BC9F9C52}" destId="{67CF65FB-7022-4E7C-B911-BB468DFF7F06}" srcOrd="0" destOrd="0" presId="urn:microsoft.com/office/officeart/2005/8/layout/vList2"/>
    <dgm:cxn modelId="{644044A2-2F8D-44C9-8594-03E97EF9E23D}" type="presParOf" srcId="{17D17E95-CB28-4185-B70D-5E93BC9F9C52}" destId="{4AE650DC-A542-4FDA-949C-D7D0FF0444CF}" srcOrd="1" destOrd="0" presId="urn:microsoft.com/office/officeart/2005/8/layout/vList2"/>
    <dgm:cxn modelId="{A6E14076-E200-45D1-988F-7C24636C7E69}" type="presParOf" srcId="{17D17E95-CB28-4185-B70D-5E93BC9F9C52}" destId="{E6AD54E2-CA7C-4AB5-9010-4C5391B8E017}" srcOrd="2" destOrd="0" presId="urn:microsoft.com/office/officeart/2005/8/layout/vList2"/>
    <dgm:cxn modelId="{DBB53388-A281-4786-8C94-7C5D6FEDA28B}" type="presParOf" srcId="{17D17E95-CB28-4185-B70D-5E93BC9F9C52}" destId="{A4B73705-1E9C-4B22-B50E-3671171DFB45}" srcOrd="3" destOrd="0" presId="urn:microsoft.com/office/officeart/2005/8/layout/vList2"/>
    <dgm:cxn modelId="{F5E222C7-5847-453C-8864-A5F8BC3716F4}" type="presParOf" srcId="{17D17E95-CB28-4185-B70D-5E93BC9F9C52}" destId="{ACD32703-5096-441C-AA2A-8D8D54FF0F5D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8913144-F141-4C66-93C5-79BAACFB929F}">
      <dsp:nvSpPr>
        <dsp:cNvPr id="0" name=""/>
        <dsp:cNvSpPr/>
      </dsp:nvSpPr>
      <dsp:spPr>
        <a:xfrm>
          <a:off x="582645" y="1178"/>
          <a:ext cx="2174490" cy="130469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konzultační služby, jejichž účelem je posouzení individuálního léčebného postupu,</a:t>
          </a:r>
          <a:endParaRPr lang="cs-CZ" sz="1600" kern="1200" dirty="0"/>
        </a:p>
      </dsp:txBody>
      <dsp:txXfrm>
        <a:off x="582645" y="1178"/>
        <a:ext cx="2174490" cy="1304694"/>
      </dsp:txXfrm>
    </dsp:sp>
    <dsp:sp modelId="{EEF105F8-C29F-4C3A-B4AD-70C3C3E0A182}">
      <dsp:nvSpPr>
        <dsp:cNvPr id="0" name=""/>
        <dsp:cNvSpPr/>
      </dsp:nvSpPr>
      <dsp:spPr>
        <a:xfrm>
          <a:off x="2974584" y="1178"/>
          <a:ext cx="2174490" cy="130469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další konzultace podporující rozhodování pacienta</a:t>
          </a:r>
          <a:endParaRPr lang="cs-CZ" sz="1600" kern="1200" dirty="0"/>
        </a:p>
      </dsp:txBody>
      <dsp:txXfrm>
        <a:off x="2974584" y="1178"/>
        <a:ext cx="2174490" cy="1304694"/>
      </dsp:txXfrm>
    </dsp:sp>
    <dsp:sp modelId="{477AB9A3-C1A2-4A67-8EB6-1267A72D372A}">
      <dsp:nvSpPr>
        <dsp:cNvPr id="0" name=""/>
        <dsp:cNvSpPr/>
      </dsp:nvSpPr>
      <dsp:spPr>
        <a:xfrm>
          <a:off x="5366524" y="1178"/>
          <a:ext cx="2174490" cy="130469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nakládání s tělem zemřelého</a:t>
          </a:r>
          <a:endParaRPr lang="cs-CZ" sz="1600" kern="1200" dirty="0"/>
        </a:p>
      </dsp:txBody>
      <dsp:txXfrm>
        <a:off x="5366524" y="1178"/>
        <a:ext cx="2174490" cy="1304694"/>
      </dsp:txXfrm>
    </dsp:sp>
    <dsp:sp modelId="{F39F550A-0EA7-496E-84D8-8E7658156D76}">
      <dsp:nvSpPr>
        <dsp:cNvPr id="0" name=""/>
        <dsp:cNvSpPr/>
      </dsp:nvSpPr>
      <dsp:spPr>
        <a:xfrm>
          <a:off x="7758464" y="1178"/>
          <a:ext cx="2174490" cy="130469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zdravotnická záchranná služba, </a:t>
          </a:r>
          <a:endParaRPr lang="cs-CZ" sz="1600" kern="1200" dirty="0"/>
        </a:p>
      </dsp:txBody>
      <dsp:txXfrm>
        <a:off x="7758464" y="1178"/>
        <a:ext cx="2174490" cy="1304694"/>
      </dsp:txXfrm>
    </dsp:sp>
    <dsp:sp modelId="{06EAB25E-4CDF-4C4D-BA05-E4886D4D2F3E}">
      <dsp:nvSpPr>
        <dsp:cNvPr id="0" name=""/>
        <dsp:cNvSpPr/>
      </dsp:nvSpPr>
      <dsp:spPr>
        <a:xfrm>
          <a:off x="582645" y="1523321"/>
          <a:ext cx="2174490" cy="130469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zdravotnická dopravní služba, přeprava pacientů neodkladné péče,  </a:t>
          </a:r>
          <a:endParaRPr lang="cs-CZ" sz="1600" kern="1200" dirty="0"/>
        </a:p>
      </dsp:txBody>
      <dsp:txXfrm>
        <a:off x="582645" y="1523321"/>
        <a:ext cx="2174490" cy="1304694"/>
      </dsp:txXfrm>
    </dsp:sp>
    <dsp:sp modelId="{31001601-DCCE-4A54-9F13-571616250FC0}">
      <dsp:nvSpPr>
        <dsp:cNvPr id="0" name=""/>
        <dsp:cNvSpPr/>
      </dsp:nvSpPr>
      <dsp:spPr>
        <a:xfrm>
          <a:off x="2974584" y="1523321"/>
          <a:ext cx="2174490" cy="130469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Odběrová a tkáňová zařízení</a:t>
          </a:r>
          <a:endParaRPr lang="cs-CZ" sz="1600" kern="1200" dirty="0"/>
        </a:p>
      </dsp:txBody>
      <dsp:txXfrm>
        <a:off x="2974584" y="1523321"/>
        <a:ext cx="2174490" cy="1304694"/>
      </dsp:txXfrm>
    </dsp:sp>
    <dsp:sp modelId="{1584DCD7-4B4D-4486-9AAB-283BA32ED752}">
      <dsp:nvSpPr>
        <dsp:cNvPr id="0" name=""/>
        <dsp:cNvSpPr/>
      </dsp:nvSpPr>
      <dsp:spPr>
        <a:xfrm>
          <a:off x="5366524" y="1523321"/>
          <a:ext cx="2174490" cy="130469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transfuzní služby nebo krevní banky</a:t>
          </a:r>
          <a:endParaRPr lang="cs-CZ" sz="1600" kern="1200" dirty="0"/>
        </a:p>
      </dsp:txBody>
      <dsp:txXfrm>
        <a:off x="5366524" y="1523321"/>
        <a:ext cx="2174490" cy="1304694"/>
      </dsp:txXfrm>
    </dsp:sp>
    <dsp:sp modelId="{D83871FE-0596-4FB2-A79C-0ACA6CB85032}">
      <dsp:nvSpPr>
        <dsp:cNvPr id="0" name=""/>
        <dsp:cNvSpPr/>
      </dsp:nvSpPr>
      <dsp:spPr>
        <a:xfrm>
          <a:off x="7758464" y="1523321"/>
          <a:ext cx="2174490" cy="1304694"/>
        </a:xfrm>
        <a:prstGeom prst="rect">
          <a:avLst/>
        </a:prstGeom>
        <a:solidFill>
          <a:schemeClr val="accent2"/>
        </a:solidFill>
        <a:ln w="12700" cap="flat" cmpd="sng" algn="ctr">
          <a:solidFill>
            <a:schemeClr val="accent2">
              <a:shade val="50000"/>
            </a:schemeClr>
          </a:solidFill>
          <a:prstDash val="solid"/>
          <a:miter lim="800000"/>
        </a:ln>
        <a:effectLst/>
      </dsp:spPr>
      <dsp:style>
        <a:lnRef idx="2">
          <a:schemeClr val="accent2">
            <a:shade val="50000"/>
          </a:schemeClr>
        </a:lnRef>
        <a:fillRef idx="1">
          <a:schemeClr val="accent2"/>
        </a:fillRef>
        <a:effectRef idx="0">
          <a:schemeClr val="accent2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specifické zdravotní služby </a:t>
          </a:r>
          <a:endParaRPr lang="cs-CZ" sz="1600" kern="1200" dirty="0"/>
        </a:p>
      </dsp:txBody>
      <dsp:txXfrm>
        <a:off x="7758464" y="1523321"/>
        <a:ext cx="2174490" cy="1304694"/>
      </dsp:txXfrm>
    </dsp:sp>
    <dsp:sp modelId="{7058056E-A527-4EFD-8D3A-B157FBABB48F}">
      <dsp:nvSpPr>
        <dsp:cNvPr id="0" name=""/>
        <dsp:cNvSpPr/>
      </dsp:nvSpPr>
      <dsp:spPr>
        <a:xfrm>
          <a:off x="2974584" y="3045465"/>
          <a:ext cx="2174490" cy="130469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transplantace </a:t>
          </a:r>
          <a:endParaRPr lang="cs-CZ" sz="1600" kern="1200" dirty="0"/>
        </a:p>
      </dsp:txBody>
      <dsp:txXfrm>
        <a:off x="2974584" y="3045465"/>
        <a:ext cx="2174490" cy="1304694"/>
      </dsp:txXfrm>
    </dsp:sp>
    <dsp:sp modelId="{7C57450B-8B9B-441D-B534-EB2599F76B1F}">
      <dsp:nvSpPr>
        <dsp:cNvPr id="0" name=""/>
        <dsp:cNvSpPr/>
      </dsp:nvSpPr>
      <dsp:spPr>
        <a:xfrm>
          <a:off x="5366524" y="3045465"/>
          <a:ext cx="2174490" cy="130469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umělé přerušení těhotenství</a:t>
          </a:r>
          <a:endParaRPr lang="cs-CZ" sz="1600" kern="1200" dirty="0"/>
        </a:p>
      </dsp:txBody>
      <dsp:txXfrm>
        <a:off x="5366524" y="3045465"/>
        <a:ext cx="2174490" cy="1304694"/>
      </dsp:txXfrm>
    </dsp:sp>
  </dsp:spTree>
</dsp:drawing>
</file>

<file path=ppt/diagrams/drawing1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8F4B9F3-8E4E-4CC6-B36D-6AA6CB437AFC}">
      <dsp:nvSpPr>
        <dsp:cNvPr id="0" name=""/>
        <dsp:cNvSpPr/>
      </dsp:nvSpPr>
      <dsp:spPr>
        <a:xfrm>
          <a:off x="617219" y="0"/>
          <a:ext cx="6995160" cy="4525962"/>
        </a:xfrm>
        <a:prstGeom prst="rightArrow">
          <a:avLst/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E714229-4FDB-44DC-993E-48CE13974932}">
      <dsp:nvSpPr>
        <dsp:cNvPr id="0" name=""/>
        <dsp:cNvSpPr/>
      </dsp:nvSpPr>
      <dsp:spPr>
        <a:xfrm>
          <a:off x="278874" y="1357788"/>
          <a:ext cx="2468880" cy="1810384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500" kern="1200" dirty="0" smtClean="0"/>
            <a:t>Porušení právní povinnosti</a:t>
          </a:r>
          <a:endParaRPr lang="cs-CZ" sz="2500" kern="1200" dirty="0"/>
        </a:p>
      </dsp:txBody>
      <dsp:txXfrm>
        <a:off x="367250" y="1446164"/>
        <a:ext cx="2292128" cy="1633632"/>
      </dsp:txXfrm>
    </dsp:sp>
    <dsp:sp modelId="{0F8AB609-0B9C-42D2-ADB8-B0CDEF09A769}">
      <dsp:nvSpPr>
        <dsp:cNvPr id="0" name=""/>
        <dsp:cNvSpPr/>
      </dsp:nvSpPr>
      <dsp:spPr>
        <a:xfrm>
          <a:off x="2880359" y="1357788"/>
          <a:ext cx="2468880" cy="1810384"/>
        </a:xfrm>
        <a:prstGeom prst="roundRect">
          <a:avLst/>
        </a:prstGeom>
        <a:solidFill>
          <a:schemeClr val="accent2">
            <a:hueOff val="-727682"/>
            <a:satOff val="-41964"/>
            <a:lumOff val="4314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500" kern="1200" dirty="0" smtClean="0"/>
            <a:t>Příčinná souvislost</a:t>
          </a:r>
          <a:endParaRPr lang="cs-CZ" sz="2500" kern="1200" dirty="0"/>
        </a:p>
      </dsp:txBody>
      <dsp:txXfrm>
        <a:off x="2968735" y="1446164"/>
        <a:ext cx="2292128" cy="1633632"/>
      </dsp:txXfrm>
    </dsp:sp>
    <dsp:sp modelId="{8B4FE3F0-24A0-468E-BC57-0C15AD6D5069}">
      <dsp:nvSpPr>
        <dsp:cNvPr id="0" name=""/>
        <dsp:cNvSpPr/>
      </dsp:nvSpPr>
      <dsp:spPr>
        <a:xfrm>
          <a:off x="5481845" y="1357788"/>
          <a:ext cx="2468880" cy="1810384"/>
        </a:xfrm>
        <a:prstGeom prst="roundRect">
          <a:avLst/>
        </a:prstGeom>
        <a:solidFill>
          <a:schemeClr val="accent2">
            <a:hueOff val="-1455363"/>
            <a:satOff val="-83928"/>
            <a:lumOff val="862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500" kern="1200" dirty="0" smtClean="0"/>
            <a:t>Škoda/porušení právem chráněného zájmu </a:t>
          </a:r>
          <a:endParaRPr lang="cs-CZ" sz="2500" kern="1200" dirty="0"/>
        </a:p>
      </dsp:txBody>
      <dsp:txXfrm>
        <a:off x="5570221" y="1446164"/>
        <a:ext cx="2292128" cy="1633632"/>
      </dsp:txXfrm>
    </dsp:sp>
  </dsp:spTree>
</dsp:drawing>
</file>

<file path=ppt/diagrams/drawing1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CE62558-1BC2-43EC-9D57-C716349960D0}">
      <dsp:nvSpPr>
        <dsp:cNvPr id="0" name=""/>
        <dsp:cNvSpPr/>
      </dsp:nvSpPr>
      <dsp:spPr>
        <a:xfrm rot="5400000">
          <a:off x="4713035" y="-1529550"/>
          <a:ext cx="1766185" cy="5266944"/>
        </a:xfrm>
        <a:prstGeom prst="round2SameRect">
          <a:avLst/>
        </a:prstGeom>
        <a:solidFill>
          <a:schemeClr val="l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alpha val="9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5260" tIns="87630" rIns="175260" bIns="87630" numCol="1" spcCol="1270" anchor="ctr" anchorCtr="0">
          <a:noAutofit/>
        </a:bodyPr>
        <a:lstStyle/>
        <a:p>
          <a:pPr marL="285750" lvl="1" indent="-285750" algn="l" defTabSz="20447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4600" kern="1200" smtClean="0"/>
            <a:t>Ze Smlouvy </a:t>
          </a:r>
          <a:endParaRPr lang="cs-CZ" sz="4600" kern="1200"/>
        </a:p>
        <a:p>
          <a:pPr marL="285750" lvl="1" indent="-285750" algn="l" defTabSz="20447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4600" kern="1200" smtClean="0"/>
            <a:t>Ze Zákona</a:t>
          </a:r>
          <a:endParaRPr lang="cs-CZ" sz="4600" kern="1200"/>
        </a:p>
      </dsp:txBody>
      <dsp:txXfrm rot="-5400000">
        <a:off x="2962656" y="307047"/>
        <a:ext cx="5180726" cy="1593749"/>
      </dsp:txXfrm>
    </dsp:sp>
    <dsp:sp modelId="{E0350528-6D67-4391-9A72-78FE494ED76B}">
      <dsp:nvSpPr>
        <dsp:cNvPr id="0" name=""/>
        <dsp:cNvSpPr/>
      </dsp:nvSpPr>
      <dsp:spPr>
        <a:xfrm>
          <a:off x="0" y="55"/>
          <a:ext cx="2962656" cy="2207732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0" tIns="85725" rIns="171450" bIns="85725" numCol="1" spcCol="1270" anchor="ctr" anchorCtr="0">
          <a:noAutofit/>
        </a:bodyPr>
        <a:lstStyle/>
        <a:p>
          <a:pPr lvl="0" algn="ctr" defTabSz="2000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500" kern="1200" smtClean="0"/>
            <a:t>Povinnost daná:</a:t>
          </a:r>
          <a:endParaRPr lang="cs-CZ" sz="4500" kern="1200"/>
        </a:p>
      </dsp:txBody>
      <dsp:txXfrm>
        <a:off x="107773" y="107828"/>
        <a:ext cx="2747110" cy="1992186"/>
      </dsp:txXfrm>
    </dsp:sp>
    <dsp:sp modelId="{72CD7713-2025-449F-9F53-E1DB2AF1AF29}">
      <dsp:nvSpPr>
        <dsp:cNvPr id="0" name=""/>
        <dsp:cNvSpPr/>
      </dsp:nvSpPr>
      <dsp:spPr>
        <a:xfrm rot="5400000">
          <a:off x="4713035" y="788568"/>
          <a:ext cx="1766185" cy="5266944"/>
        </a:xfrm>
        <a:prstGeom prst="round2SameRect">
          <a:avLst/>
        </a:prstGeom>
        <a:solidFill>
          <a:schemeClr val="l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alpha val="9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5260" tIns="87630" rIns="175260" bIns="87630" numCol="1" spcCol="1270" anchor="ctr" anchorCtr="0">
          <a:noAutofit/>
        </a:bodyPr>
        <a:lstStyle/>
        <a:p>
          <a:pPr marL="285750" lvl="1" indent="-285750" algn="l" defTabSz="20447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4600" kern="1200" smtClean="0"/>
            <a:t>Úmysl</a:t>
          </a:r>
          <a:endParaRPr lang="cs-CZ" sz="4600" kern="1200"/>
        </a:p>
        <a:p>
          <a:pPr marL="285750" lvl="1" indent="-285750" algn="l" defTabSz="20447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4600" kern="1200" smtClean="0"/>
            <a:t>Nedbalost</a:t>
          </a:r>
          <a:endParaRPr lang="cs-CZ" sz="4600" kern="1200"/>
        </a:p>
      </dsp:txBody>
      <dsp:txXfrm rot="-5400000">
        <a:off x="2962656" y="2625165"/>
        <a:ext cx="5180726" cy="1593749"/>
      </dsp:txXfrm>
    </dsp:sp>
    <dsp:sp modelId="{FA4A756A-16F7-4591-B7B1-AB2FE5B8F4AC}">
      <dsp:nvSpPr>
        <dsp:cNvPr id="0" name=""/>
        <dsp:cNvSpPr/>
      </dsp:nvSpPr>
      <dsp:spPr>
        <a:xfrm>
          <a:off x="0" y="2318174"/>
          <a:ext cx="2962656" cy="2207732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0" tIns="85725" rIns="171450" bIns="85725" numCol="1" spcCol="1270" anchor="ctr" anchorCtr="0">
          <a:noAutofit/>
        </a:bodyPr>
        <a:lstStyle/>
        <a:p>
          <a:pPr lvl="0" algn="ctr" defTabSz="2000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500" kern="1200" smtClean="0"/>
            <a:t>Typy zavinění</a:t>
          </a:r>
          <a:endParaRPr lang="cs-CZ" sz="4500" kern="1200"/>
        </a:p>
      </dsp:txBody>
      <dsp:txXfrm>
        <a:off x="107773" y="2425947"/>
        <a:ext cx="2747110" cy="1992186"/>
      </dsp:txXfrm>
    </dsp:sp>
  </dsp:spTree>
</dsp:drawing>
</file>

<file path=ppt/diagrams/drawing1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32587F5-0FA4-41D6-84C5-506035C391C3}">
      <dsp:nvSpPr>
        <dsp:cNvPr id="0" name=""/>
        <dsp:cNvSpPr/>
      </dsp:nvSpPr>
      <dsp:spPr>
        <a:xfrm>
          <a:off x="0" y="37290"/>
          <a:ext cx="3037522" cy="1822513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900" kern="1200" smtClean="0"/>
            <a:t>Rodičovství</a:t>
          </a:r>
          <a:endParaRPr lang="cs-CZ" sz="3900" kern="1200"/>
        </a:p>
      </dsp:txBody>
      <dsp:txXfrm>
        <a:off x="0" y="37290"/>
        <a:ext cx="3037522" cy="1822513"/>
      </dsp:txXfrm>
    </dsp:sp>
    <dsp:sp modelId="{3E870FD2-83B6-4D57-B405-34B3CAA94AC6}">
      <dsp:nvSpPr>
        <dsp:cNvPr id="0" name=""/>
        <dsp:cNvSpPr/>
      </dsp:nvSpPr>
      <dsp:spPr>
        <a:xfrm>
          <a:off x="3341274" y="37290"/>
          <a:ext cx="3037522" cy="1822513"/>
        </a:xfrm>
        <a:prstGeom prst="rect">
          <a:avLst/>
        </a:prstGeom>
        <a:solidFill>
          <a:schemeClr val="accent5">
            <a:hueOff val="-1838336"/>
            <a:satOff val="-2557"/>
            <a:lumOff val="-981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900" kern="1200" smtClean="0"/>
            <a:t>Osvojení</a:t>
          </a:r>
          <a:endParaRPr lang="cs-CZ" sz="3900" kern="1200"/>
        </a:p>
      </dsp:txBody>
      <dsp:txXfrm>
        <a:off x="3341274" y="37290"/>
        <a:ext cx="3037522" cy="1822513"/>
      </dsp:txXfrm>
    </dsp:sp>
    <dsp:sp modelId="{03D9C9B1-4218-4E91-839F-8618C954E4C8}">
      <dsp:nvSpPr>
        <dsp:cNvPr id="0" name=""/>
        <dsp:cNvSpPr/>
      </dsp:nvSpPr>
      <dsp:spPr>
        <a:xfrm>
          <a:off x="6682548" y="37290"/>
          <a:ext cx="3037522" cy="1822513"/>
        </a:xfrm>
        <a:prstGeom prst="rect">
          <a:avLst/>
        </a:prstGeom>
        <a:solidFill>
          <a:schemeClr val="accent5">
            <a:hueOff val="-3676672"/>
            <a:satOff val="-5114"/>
            <a:lumOff val="-1961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900" kern="1200" smtClean="0"/>
            <a:t>Poručenství</a:t>
          </a:r>
          <a:endParaRPr lang="cs-CZ" sz="3900" kern="1200"/>
        </a:p>
      </dsp:txBody>
      <dsp:txXfrm>
        <a:off x="6682548" y="37290"/>
        <a:ext cx="3037522" cy="1822513"/>
      </dsp:txXfrm>
    </dsp:sp>
    <dsp:sp modelId="{60F0AE20-9335-4979-B79C-C96C06ED202C}">
      <dsp:nvSpPr>
        <dsp:cNvPr id="0" name=""/>
        <dsp:cNvSpPr/>
      </dsp:nvSpPr>
      <dsp:spPr>
        <a:xfrm>
          <a:off x="1670637" y="2163556"/>
          <a:ext cx="3037522" cy="1822513"/>
        </a:xfrm>
        <a:prstGeom prst="rect">
          <a:avLst/>
        </a:prstGeom>
        <a:solidFill>
          <a:schemeClr val="accent5">
            <a:hueOff val="-5515009"/>
            <a:satOff val="-7671"/>
            <a:lumOff val="-294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900" kern="1200" smtClean="0"/>
            <a:t>Opatrovnictví</a:t>
          </a:r>
          <a:endParaRPr lang="cs-CZ" sz="3900" kern="1200"/>
        </a:p>
      </dsp:txBody>
      <dsp:txXfrm>
        <a:off x="1670637" y="2163556"/>
        <a:ext cx="3037522" cy="1822513"/>
      </dsp:txXfrm>
    </dsp:sp>
    <dsp:sp modelId="{153A4353-E23A-4D1B-A378-F0E008290553}">
      <dsp:nvSpPr>
        <dsp:cNvPr id="0" name=""/>
        <dsp:cNvSpPr/>
      </dsp:nvSpPr>
      <dsp:spPr>
        <a:xfrm>
          <a:off x="5011911" y="2163556"/>
          <a:ext cx="3037522" cy="1822513"/>
        </a:xfrm>
        <a:prstGeom prst="rect">
          <a:avLst/>
        </a:prstGeom>
        <a:solidFill>
          <a:schemeClr val="accent5">
            <a:hueOff val="-7353344"/>
            <a:satOff val="-10228"/>
            <a:lumOff val="-392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900" kern="1200" smtClean="0"/>
            <a:t>Pěstounství</a:t>
          </a:r>
          <a:endParaRPr lang="cs-CZ" sz="3900" kern="1200"/>
        </a:p>
      </dsp:txBody>
      <dsp:txXfrm>
        <a:off x="5011911" y="2163556"/>
        <a:ext cx="3037522" cy="1822513"/>
      </dsp:txXfrm>
    </dsp:sp>
  </dsp:spTree>
</dsp:drawing>
</file>

<file path=ppt/diagrams/drawing1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5AA3BC0-3FBB-46A2-B3B4-00EC011F2DE5}">
      <dsp:nvSpPr>
        <dsp:cNvPr id="0" name=""/>
        <dsp:cNvSpPr/>
      </dsp:nvSpPr>
      <dsp:spPr>
        <a:xfrm>
          <a:off x="0" y="398879"/>
          <a:ext cx="9720071" cy="6715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l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800" kern="1200" smtClean="0"/>
            <a:t>Matkou dítěte je žena, která je porodila.</a:t>
          </a:r>
          <a:endParaRPr lang="cs-CZ" sz="2800" kern="1200"/>
        </a:p>
      </dsp:txBody>
      <dsp:txXfrm>
        <a:off x="32784" y="431663"/>
        <a:ext cx="9654503" cy="606012"/>
      </dsp:txXfrm>
    </dsp:sp>
    <dsp:sp modelId="{53E596A7-D573-429E-ABDC-B7974F032E56}">
      <dsp:nvSpPr>
        <dsp:cNvPr id="0" name=""/>
        <dsp:cNvSpPr/>
      </dsp:nvSpPr>
      <dsp:spPr>
        <a:xfrm>
          <a:off x="0" y="1151100"/>
          <a:ext cx="9720071" cy="6715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l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800" kern="1200" smtClean="0"/>
            <a:t>Otcem je:</a:t>
          </a:r>
          <a:endParaRPr lang="cs-CZ" sz="2800" kern="1200"/>
        </a:p>
      </dsp:txBody>
      <dsp:txXfrm>
        <a:off x="32784" y="1183884"/>
        <a:ext cx="9654503" cy="606012"/>
      </dsp:txXfrm>
    </dsp:sp>
    <dsp:sp modelId="{53EC48D2-7CDB-4C3C-A5E7-43BD06F7E5C2}">
      <dsp:nvSpPr>
        <dsp:cNvPr id="0" name=""/>
        <dsp:cNvSpPr/>
      </dsp:nvSpPr>
      <dsp:spPr>
        <a:xfrm>
          <a:off x="0" y="1822680"/>
          <a:ext cx="9720071" cy="11302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8612" tIns="35560" rIns="199136" bIns="35560" numCol="1" spcCol="1270" anchor="t" anchorCtr="0">
          <a:noAutofit/>
        </a:bodyPr>
        <a:lstStyle/>
        <a:p>
          <a:pPr marL="228600" lvl="1" indent="-228600" algn="l" defTabSz="9779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200" kern="1200" smtClean="0"/>
            <a:t>manžel matky</a:t>
          </a:r>
          <a:endParaRPr lang="cs-CZ" sz="2200" kern="1200"/>
        </a:p>
        <a:p>
          <a:pPr marL="228600" lvl="1" indent="-228600" algn="l" defTabSz="9779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200" kern="1200" smtClean="0"/>
            <a:t>u neprovdané souhlasné prohlášení</a:t>
          </a:r>
          <a:endParaRPr lang="cs-CZ" sz="2200" kern="1200"/>
        </a:p>
        <a:p>
          <a:pPr marL="228600" lvl="1" indent="-228600" algn="l" defTabSz="9779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200" kern="1200" smtClean="0"/>
            <a:t>Určí soud</a:t>
          </a:r>
          <a:endParaRPr lang="cs-CZ" sz="2200" kern="1200"/>
        </a:p>
      </dsp:txBody>
      <dsp:txXfrm>
        <a:off x="0" y="1822680"/>
        <a:ext cx="9720071" cy="1130220"/>
      </dsp:txXfrm>
    </dsp:sp>
    <dsp:sp modelId="{9DB4E93A-2E44-41A0-9E3D-8A38769CFA5D}">
      <dsp:nvSpPr>
        <dsp:cNvPr id="0" name=""/>
        <dsp:cNvSpPr/>
      </dsp:nvSpPr>
      <dsp:spPr>
        <a:xfrm>
          <a:off x="0" y="2952900"/>
          <a:ext cx="9720071" cy="6715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l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800" kern="1200" smtClean="0"/>
            <a:t>Popřít otcovství lze do šesti let věku (subjektivní lhůta 6 měsíců)</a:t>
          </a:r>
          <a:endParaRPr lang="cs-CZ" sz="2800" kern="1200"/>
        </a:p>
      </dsp:txBody>
      <dsp:txXfrm>
        <a:off x="32784" y="2985684"/>
        <a:ext cx="9654503" cy="606012"/>
      </dsp:txXfrm>
    </dsp:sp>
  </dsp:spTree>
</dsp:drawing>
</file>

<file path=ppt/diagrams/drawing1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EA41486-322C-46B5-8462-113755006BE0}">
      <dsp:nvSpPr>
        <dsp:cNvPr id="0" name=""/>
        <dsp:cNvSpPr/>
      </dsp:nvSpPr>
      <dsp:spPr>
        <a:xfrm>
          <a:off x="0" y="146272"/>
          <a:ext cx="9720071" cy="52767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l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smtClean="0"/>
            <a:t>Prohlídka těla </a:t>
          </a:r>
          <a:endParaRPr lang="cs-CZ" sz="2200" kern="1200"/>
        </a:p>
      </dsp:txBody>
      <dsp:txXfrm>
        <a:off x="25759" y="172031"/>
        <a:ext cx="9668553" cy="476152"/>
      </dsp:txXfrm>
    </dsp:sp>
    <dsp:sp modelId="{16DC1426-FF71-40F9-939B-1CBDB8F41D05}">
      <dsp:nvSpPr>
        <dsp:cNvPr id="0" name=""/>
        <dsp:cNvSpPr/>
      </dsp:nvSpPr>
      <dsp:spPr>
        <a:xfrm>
          <a:off x="0" y="673942"/>
          <a:ext cx="9720071" cy="53509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8612" tIns="27940" rIns="156464" bIns="27940" numCol="1" spcCol="1270" anchor="t" anchorCtr="0">
          <a:noAutofit/>
        </a:bodyPr>
        <a:lstStyle/>
        <a:p>
          <a:pPr marL="171450" lvl="1" indent="-171450" algn="l" defTabSz="7556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700" kern="1200" smtClean="0"/>
            <a:t>třeba provést vždy; jejím účelem je zjistit smrt osoby, pravděpodobné datum a čas úmrtí, pravděpodobnou příčinu smrti a dále určit, zda bude provedena pitva. </a:t>
          </a:r>
          <a:endParaRPr lang="cs-CZ" sz="1700" kern="1200"/>
        </a:p>
      </dsp:txBody>
      <dsp:txXfrm>
        <a:off x="0" y="673942"/>
        <a:ext cx="9720071" cy="535095"/>
      </dsp:txXfrm>
    </dsp:sp>
    <dsp:sp modelId="{4CCDACA6-442A-4B70-B4D5-EBC769FA3C19}">
      <dsp:nvSpPr>
        <dsp:cNvPr id="0" name=""/>
        <dsp:cNvSpPr/>
      </dsp:nvSpPr>
      <dsp:spPr>
        <a:xfrm>
          <a:off x="0" y="1209037"/>
          <a:ext cx="9720071" cy="52767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l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smtClean="0"/>
            <a:t>Pitva</a:t>
          </a:r>
          <a:endParaRPr lang="cs-CZ" sz="2200" kern="1200"/>
        </a:p>
      </dsp:txBody>
      <dsp:txXfrm>
        <a:off x="25759" y="1234796"/>
        <a:ext cx="9668553" cy="476152"/>
      </dsp:txXfrm>
    </dsp:sp>
    <dsp:sp modelId="{083FB2AD-B174-4C7B-B4A8-33BCA15C35A9}">
      <dsp:nvSpPr>
        <dsp:cNvPr id="0" name=""/>
        <dsp:cNvSpPr/>
      </dsp:nvSpPr>
      <dsp:spPr>
        <a:xfrm>
          <a:off x="0" y="1736707"/>
          <a:ext cx="9720071" cy="214038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8612" tIns="27940" rIns="156464" bIns="27940" numCol="1" spcCol="1270" anchor="t" anchorCtr="0">
          <a:noAutofit/>
        </a:bodyPr>
        <a:lstStyle/>
        <a:p>
          <a:pPr marL="171450" lvl="1" indent="-171450" algn="l" defTabSz="7556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700" b="1" kern="1200" dirty="0" smtClean="0"/>
            <a:t>patologicko-anatomické, </a:t>
          </a:r>
          <a:r>
            <a:rPr lang="cs-CZ" sz="1700" kern="1200" dirty="0" smtClean="0"/>
            <a:t>které se provádějí za účelem zjištění základní nemoci …. a k ověření klinické diagnózy a léčebného postupu u osob zemřelých ve zdravotnickém zařízení smrtí z chorobných příčin,</a:t>
          </a:r>
          <a:endParaRPr lang="cs-CZ" sz="1700" kern="1200" dirty="0"/>
        </a:p>
        <a:p>
          <a:pPr marL="171450" lvl="1" indent="-171450" algn="l" defTabSz="7556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700" b="1" kern="1200" dirty="0" smtClean="0"/>
            <a:t>zdravotní</a:t>
          </a:r>
          <a:r>
            <a:rPr lang="cs-CZ" sz="1700" kern="1200" dirty="0" smtClean="0"/>
            <a:t>, které se provádějí za účelem zjištění příčiny smrti a objasnění dalších ze zdravotního hlediska závažných okolností a mechanismu úmrtí u osob, které zemřely mimo zdravotnické zařízení nebo v něm náhlým, neočekávaným nebo násilným úmrtím, včetně sebevraždy,</a:t>
          </a:r>
          <a:endParaRPr lang="cs-CZ" sz="1700" kern="1200" dirty="0"/>
        </a:p>
        <a:p>
          <a:pPr marL="171450" lvl="1" indent="-171450" algn="l" defTabSz="7556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700" b="1" kern="1200" dirty="0" smtClean="0"/>
            <a:t>soudní</a:t>
          </a:r>
          <a:r>
            <a:rPr lang="cs-CZ" sz="1700" kern="1200" dirty="0" smtClean="0"/>
            <a:t>, které se provádějí při podezření, že úmrtí bylo způsobeno trestným činem</a:t>
          </a:r>
          <a:endParaRPr lang="cs-CZ" sz="1700" kern="1200" dirty="0"/>
        </a:p>
        <a:p>
          <a:pPr marL="171450" lvl="1" indent="-171450" algn="l" defTabSz="7556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700" b="1" kern="1200" dirty="0" smtClean="0"/>
            <a:t>anatomické</a:t>
          </a:r>
          <a:r>
            <a:rPr lang="cs-CZ" sz="1700" kern="1200" dirty="0" smtClean="0"/>
            <a:t>, které se provádějí k výukovým účelům nebo pro účely vědy a výzkumu v oblasti zdravotnictví.</a:t>
          </a:r>
          <a:endParaRPr lang="cs-CZ" sz="1700" kern="1200" dirty="0"/>
        </a:p>
      </dsp:txBody>
      <dsp:txXfrm>
        <a:off x="0" y="1736707"/>
        <a:ext cx="9720071" cy="214038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B38B9EB-4741-4C25-9BD9-A4D581263938}">
      <dsp:nvSpPr>
        <dsp:cNvPr id="0" name=""/>
        <dsp:cNvSpPr/>
      </dsp:nvSpPr>
      <dsp:spPr>
        <a:xfrm>
          <a:off x="0" y="41179"/>
          <a:ext cx="10515600" cy="107257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l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700" kern="1200" smtClean="0"/>
            <a:t>soubor činností a opatření prováděných u fyzických osob za účelem</a:t>
          </a:r>
          <a:endParaRPr lang="cs-CZ" sz="2700" kern="1200"/>
        </a:p>
      </dsp:txBody>
      <dsp:txXfrm>
        <a:off x="52359" y="93538"/>
        <a:ext cx="10410882" cy="967861"/>
      </dsp:txXfrm>
    </dsp:sp>
    <dsp:sp modelId="{3CCC44AF-6CE5-4EE5-AACC-BF6472552011}">
      <dsp:nvSpPr>
        <dsp:cNvPr id="0" name=""/>
        <dsp:cNvSpPr/>
      </dsp:nvSpPr>
      <dsp:spPr>
        <a:xfrm>
          <a:off x="0" y="1113759"/>
          <a:ext cx="10515600" cy="212381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34290" rIns="192024" bIns="34290" numCol="1" spcCol="1270" anchor="t" anchorCtr="0">
          <a:noAutofit/>
        </a:bodyPr>
        <a:lstStyle/>
        <a:p>
          <a:pPr marL="228600" lvl="1" indent="-228600" algn="l" defTabSz="9334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100" kern="1200" dirty="0" smtClean="0"/>
            <a:t>předcházení, odhalení a odstranění nemoci, vady nebo zdravotního stavu (dále jen „nemoc“),</a:t>
          </a:r>
          <a:endParaRPr lang="cs-CZ" sz="2100" kern="1200" dirty="0"/>
        </a:p>
        <a:p>
          <a:pPr marL="228600" lvl="1" indent="-228600" algn="l" defTabSz="9334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100" kern="1200" smtClean="0"/>
            <a:t>udržení, obnovení nebo zlepšení zdravotního a funkčního stavu,</a:t>
          </a:r>
          <a:endParaRPr lang="cs-CZ" sz="2100" kern="1200"/>
        </a:p>
        <a:p>
          <a:pPr marL="228600" lvl="1" indent="-228600" algn="l" defTabSz="9334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100" kern="1200" smtClean="0"/>
            <a:t>udržení a prodloužení života a zmírnění utrpení,</a:t>
          </a:r>
          <a:endParaRPr lang="cs-CZ" sz="2100" kern="1200"/>
        </a:p>
        <a:p>
          <a:pPr marL="228600" lvl="1" indent="-228600" algn="l" defTabSz="9334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100" kern="1200" smtClean="0"/>
            <a:t>pomoci při reprodukci a porodu,</a:t>
          </a:r>
          <a:endParaRPr lang="cs-CZ" sz="2100" kern="1200"/>
        </a:p>
        <a:p>
          <a:pPr marL="228600" lvl="1" indent="-228600" algn="l" defTabSz="9334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100" kern="1200" smtClean="0"/>
            <a:t>posuzování zdravotního stavu,</a:t>
          </a:r>
          <a:endParaRPr lang="cs-CZ" sz="2100" kern="1200"/>
        </a:p>
      </dsp:txBody>
      <dsp:txXfrm>
        <a:off x="0" y="1113759"/>
        <a:ext cx="10515600" cy="2123819"/>
      </dsp:txXfrm>
    </dsp:sp>
    <dsp:sp modelId="{49F9870C-7EDA-496B-9CCC-C38A8D5973DB}">
      <dsp:nvSpPr>
        <dsp:cNvPr id="0" name=""/>
        <dsp:cNvSpPr/>
      </dsp:nvSpPr>
      <dsp:spPr>
        <a:xfrm>
          <a:off x="0" y="3237579"/>
          <a:ext cx="10515600" cy="107257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l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700" kern="1200" dirty="0" smtClean="0"/>
            <a:t>preventivní, diagnostické, léčebné, léčebně rehabilitační, ošetřovatelské nebo jiné zdravotní výkony prováděné zdravotnickými pracovníky</a:t>
          </a:r>
          <a:endParaRPr lang="cs-CZ" sz="2700" kern="1200" dirty="0"/>
        </a:p>
      </dsp:txBody>
      <dsp:txXfrm>
        <a:off x="52359" y="3289938"/>
        <a:ext cx="10410882" cy="96786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A16FE25-A06E-4037-960F-81D06527A5A8}">
      <dsp:nvSpPr>
        <dsp:cNvPr id="0" name=""/>
        <dsp:cNvSpPr/>
      </dsp:nvSpPr>
      <dsp:spPr>
        <a:xfrm>
          <a:off x="3953" y="141528"/>
          <a:ext cx="2377306" cy="6336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464" tIns="89408" rIns="156464" bIns="89408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dirty="0" smtClean="0"/>
            <a:t>Neodkladná péče</a:t>
          </a:r>
          <a:endParaRPr lang="cs-CZ" sz="2200" kern="1200" dirty="0"/>
        </a:p>
      </dsp:txBody>
      <dsp:txXfrm>
        <a:off x="3953" y="141528"/>
        <a:ext cx="2377306" cy="633600"/>
      </dsp:txXfrm>
    </dsp:sp>
    <dsp:sp modelId="{BF2590FB-C350-43EC-A2BF-1E9062D9F118}">
      <dsp:nvSpPr>
        <dsp:cNvPr id="0" name=""/>
        <dsp:cNvSpPr/>
      </dsp:nvSpPr>
      <dsp:spPr>
        <a:xfrm>
          <a:off x="3953" y="775128"/>
          <a:ext cx="2377306" cy="3434681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7348" tIns="117348" rIns="156464" bIns="176022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200" kern="1200" dirty="0" smtClean="0"/>
            <a:t>zamezit nebo omezit vznik náhlých stavů, které bezprostředně ohrožují život</a:t>
          </a:r>
          <a:endParaRPr lang="cs-CZ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200" kern="1200" dirty="0" err="1" smtClean="0"/>
            <a:t>působují</a:t>
          </a:r>
          <a:r>
            <a:rPr lang="cs-CZ" sz="2200" kern="1200" dirty="0" smtClean="0"/>
            <a:t> náhlou nebo intenzivní bolest</a:t>
          </a:r>
          <a:endParaRPr lang="cs-CZ" sz="2200" kern="1200" dirty="0"/>
        </a:p>
      </dsp:txBody>
      <dsp:txXfrm>
        <a:off x="3953" y="775128"/>
        <a:ext cx="2377306" cy="3434681"/>
      </dsp:txXfrm>
    </dsp:sp>
    <dsp:sp modelId="{604F4D69-6099-4FB3-816E-46A9420DB422}">
      <dsp:nvSpPr>
        <dsp:cNvPr id="0" name=""/>
        <dsp:cNvSpPr/>
      </dsp:nvSpPr>
      <dsp:spPr>
        <a:xfrm>
          <a:off x="2714082" y="141528"/>
          <a:ext cx="2377306" cy="6336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464" tIns="89408" rIns="156464" bIns="89408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dirty="0" smtClean="0"/>
            <a:t>Akutní péče,</a:t>
          </a:r>
          <a:endParaRPr lang="cs-CZ" sz="2200" kern="1200" dirty="0"/>
        </a:p>
      </dsp:txBody>
      <dsp:txXfrm>
        <a:off x="2714082" y="141528"/>
        <a:ext cx="2377306" cy="633600"/>
      </dsp:txXfrm>
    </dsp:sp>
    <dsp:sp modelId="{9E9D4E1E-C699-49DD-A777-76FC3F42F34E}">
      <dsp:nvSpPr>
        <dsp:cNvPr id="0" name=""/>
        <dsp:cNvSpPr/>
      </dsp:nvSpPr>
      <dsp:spPr>
        <a:xfrm>
          <a:off x="2714082" y="775128"/>
          <a:ext cx="2377306" cy="3434681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7348" tIns="117348" rIns="156464" bIns="176022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200" kern="1200" dirty="0" smtClean="0"/>
            <a:t>Odvrácení vážného zhoršení zdravotního stavu</a:t>
          </a:r>
          <a:endParaRPr lang="cs-CZ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200" kern="1200" dirty="0" smtClean="0"/>
            <a:t>snížení rizika vážného zhoršení zdravotního stavu</a:t>
          </a:r>
          <a:endParaRPr lang="cs-CZ" sz="2200" kern="1200" dirty="0"/>
        </a:p>
      </dsp:txBody>
      <dsp:txXfrm>
        <a:off x="2714082" y="775128"/>
        <a:ext cx="2377306" cy="3434681"/>
      </dsp:txXfrm>
    </dsp:sp>
    <dsp:sp modelId="{A275FFA8-37C9-4D1F-B84A-3309D8822E53}">
      <dsp:nvSpPr>
        <dsp:cNvPr id="0" name=""/>
        <dsp:cNvSpPr/>
      </dsp:nvSpPr>
      <dsp:spPr>
        <a:xfrm>
          <a:off x="5424211" y="141528"/>
          <a:ext cx="2377306" cy="6336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464" tIns="89408" rIns="156464" bIns="89408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dirty="0" smtClean="0"/>
            <a:t>Nezbytná péče</a:t>
          </a:r>
          <a:endParaRPr lang="cs-CZ" sz="2200" kern="1200" dirty="0"/>
        </a:p>
      </dsp:txBody>
      <dsp:txXfrm>
        <a:off x="5424211" y="141528"/>
        <a:ext cx="2377306" cy="633600"/>
      </dsp:txXfrm>
    </dsp:sp>
    <dsp:sp modelId="{33E9BC9D-B9E5-4283-A209-C33F849F195B}">
      <dsp:nvSpPr>
        <dsp:cNvPr id="0" name=""/>
        <dsp:cNvSpPr/>
      </dsp:nvSpPr>
      <dsp:spPr>
        <a:xfrm>
          <a:off x="5424211" y="775128"/>
          <a:ext cx="2377306" cy="3434681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7348" tIns="117348" rIns="156464" bIns="176022" numCol="1" spcCol="1270" anchor="t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200" kern="1200" dirty="0" smtClean="0"/>
            <a:t>zdravotní stav pacienta, který je zahraničním pojištěncem, s přihlédnutím k povaze dávek a k délce pobytu na území České republiky;</a:t>
          </a:r>
          <a:endParaRPr lang="cs-CZ" sz="2200" kern="1200" dirty="0"/>
        </a:p>
      </dsp:txBody>
      <dsp:txXfrm>
        <a:off x="5424211" y="775128"/>
        <a:ext cx="2377306" cy="3434681"/>
      </dsp:txXfrm>
    </dsp:sp>
    <dsp:sp modelId="{58F872DE-6D99-4593-83FC-EDF756D3C3B2}">
      <dsp:nvSpPr>
        <dsp:cNvPr id="0" name=""/>
        <dsp:cNvSpPr/>
      </dsp:nvSpPr>
      <dsp:spPr>
        <a:xfrm>
          <a:off x="8134340" y="141528"/>
          <a:ext cx="2377306" cy="6336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464" tIns="89408" rIns="156464" bIns="89408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dirty="0" smtClean="0"/>
            <a:t>Plánovaná péče</a:t>
          </a:r>
          <a:endParaRPr lang="cs-CZ" sz="2200" kern="1200" dirty="0"/>
        </a:p>
      </dsp:txBody>
      <dsp:txXfrm>
        <a:off x="8134340" y="141528"/>
        <a:ext cx="2377306" cy="633600"/>
      </dsp:txXfrm>
    </dsp:sp>
    <dsp:sp modelId="{91FFC6B9-ACA0-4FE4-A003-6FE6480CFC28}">
      <dsp:nvSpPr>
        <dsp:cNvPr id="0" name=""/>
        <dsp:cNvSpPr/>
      </dsp:nvSpPr>
      <dsp:spPr>
        <a:xfrm>
          <a:off x="8134340" y="775128"/>
          <a:ext cx="2377306" cy="3434681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2761D50-7DA3-4C5C-BB11-09C9C4660062}">
      <dsp:nvSpPr>
        <dsp:cNvPr id="0" name=""/>
        <dsp:cNvSpPr/>
      </dsp:nvSpPr>
      <dsp:spPr>
        <a:xfrm>
          <a:off x="3286" y="198308"/>
          <a:ext cx="3203971" cy="8352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6248" tIns="117856" rIns="206248" bIns="117856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900" kern="1200" dirty="0" smtClean="0"/>
            <a:t>Ambulantní péče</a:t>
          </a:r>
          <a:endParaRPr lang="cs-CZ" sz="2900" kern="1200" dirty="0"/>
        </a:p>
      </dsp:txBody>
      <dsp:txXfrm>
        <a:off x="3286" y="198308"/>
        <a:ext cx="3203971" cy="835200"/>
      </dsp:txXfrm>
    </dsp:sp>
    <dsp:sp modelId="{CAD761EE-4188-496D-8338-64A5DEDB4DFF}">
      <dsp:nvSpPr>
        <dsp:cNvPr id="0" name=""/>
        <dsp:cNvSpPr/>
      </dsp:nvSpPr>
      <dsp:spPr>
        <a:xfrm>
          <a:off x="3286" y="1033508"/>
          <a:ext cx="3203971" cy="3119520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4686" tIns="154686" rIns="206248" bIns="232029" numCol="1" spcCol="1270" anchor="t" anchorCtr="0">
          <a:noAutofit/>
        </a:bodyPr>
        <a:lstStyle/>
        <a:p>
          <a:pPr marL="285750" lvl="1" indent="-285750" algn="l" defTabSz="12890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900" kern="1200" dirty="0" smtClean="0"/>
            <a:t>nevyžaduje hospitalizace pacienta</a:t>
          </a:r>
          <a:endParaRPr lang="cs-CZ" sz="2900" kern="1200" dirty="0"/>
        </a:p>
        <a:p>
          <a:pPr marL="285750" lvl="1" indent="-285750" algn="l" defTabSz="12890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900" kern="1200" dirty="0" smtClean="0"/>
            <a:t>Primární</a:t>
          </a:r>
          <a:endParaRPr lang="cs-CZ" sz="2900" kern="1200" dirty="0"/>
        </a:p>
        <a:p>
          <a:pPr marL="285750" lvl="1" indent="-285750" algn="l" defTabSz="12890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900" kern="1200" dirty="0" smtClean="0"/>
            <a:t>Specializovaná</a:t>
          </a:r>
          <a:endParaRPr lang="cs-CZ" sz="2900" kern="1200" dirty="0"/>
        </a:p>
        <a:p>
          <a:pPr marL="285750" lvl="1" indent="-285750" algn="l" defTabSz="12890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900" kern="1200" dirty="0" smtClean="0"/>
            <a:t>Stacionární</a:t>
          </a:r>
          <a:endParaRPr lang="cs-CZ" sz="2900" kern="1200" dirty="0"/>
        </a:p>
      </dsp:txBody>
      <dsp:txXfrm>
        <a:off x="3286" y="1033508"/>
        <a:ext cx="3203971" cy="3119520"/>
      </dsp:txXfrm>
    </dsp:sp>
    <dsp:sp modelId="{9DE2BE64-FAC8-4946-A3C2-95B33C331C58}">
      <dsp:nvSpPr>
        <dsp:cNvPr id="0" name=""/>
        <dsp:cNvSpPr/>
      </dsp:nvSpPr>
      <dsp:spPr>
        <a:xfrm>
          <a:off x="3655814" y="198308"/>
          <a:ext cx="3203971" cy="8352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6248" tIns="117856" rIns="206248" bIns="117856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900" kern="1200" dirty="0" smtClean="0"/>
            <a:t>Jednodenní péče</a:t>
          </a:r>
          <a:endParaRPr lang="cs-CZ" sz="2900" kern="1200" dirty="0"/>
        </a:p>
      </dsp:txBody>
      <dsp:txXfrm>
        <a:off x="3655814" y="198308"/>
        <a:ext cx="3203971" cy="835200"/>
      </dsp:txXfrm>
    </dsp:sp>
    <dsp:sp modelId="{51D6F8C2-ED2B-45A5-8056-21883DA26446}">
      <dsp:nvSpPr>
        <dsp:cNvPr id="0" name=""/>
        <dsp:cNvSpPr/>
      </dsp:nvSpPr>
      <dsp:spPr>
        <a:xfrm>
          <a:off x="3655814" y="1033508"/>
          <a:ext cx="3203971" cy="3119520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4686" tIns="154686" rIns="206248" bIns="232029" numCol="1" spcCol="1270" anchor="t" anchorCtr="0">
          <a:noAutofit/>
        </a:bodyPr>
        <a:lstStyle/>
        <a:p>
          <a:pPr marL="285750" lvl="1" indent="-285750" algn="l" defTabSz="12890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2900" kern="1200" dirty="0" smtClean="0"/>
            <a:t>pobyt pacienta na lůžku po dobu kratší než 24 hodin,</a:t>
          </a:r>
          <a:endParaRPr lang="cs-CZ" sz="2900" kern="1200" dirty="0"/>
        </a:p>
      </dsp:txBody>
      <dsp:txXfrm>
        <a:off x="3655814" y="1033508"/>
        <a:ext cx="3203971" cy="3119520"/>
      </dsp:txXfrm>
    </dsp:sp>
    <dsp:sp modelId="{4C684BE3-DD62-4F2C-B1D1-14E046ED6455}">
      <dsp:nvSpPr>
        <dsp:cNvPr id="0" name=""/>
        <dsp:cNvSpPr/>
      </dsp:nvSpPr>
      <dsp:spPr>
        <a:xfrm>
          <a:off x="7308342" y="198308"/>
          <a:ext cx="3203971" cy="8352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6248" tIns="117856" rIns="206248" bIns="117856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900" kern="1200" dirty="0" smtClean="0"/>
            <a:t>Lůžková</a:t>
          </a:r>
          <a:endParaRPr lang="cs-CZ" sz="2900" kern="1200" dirty="0"/>
        </a:p>
      </dsp:txBody>
      <dsp:txXfrm>
        <a:off x="7308342" y="198308"/>
        <a:ext cx="3203971" cy="835200"/>
      </dsp:txXfrm>
    </dsp:sp>
    <dsp:sp modelId="{B1A4AB6D-5ACF-4FC5-A267-7FBD1A62F4E9}">
      <dsp:nvSpPr>
        <dsp:cNvPr id="0" name=""/>
        <dsp:cNvSpPr/>
      </dsp:nvSpPr>
      <dsp:spPr>
        <a:xfrm>
          <a:off x="7308342" y="1033508"/>
          <a:ext cx="3203971" cy="3119520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4686" tIns="154686" rIns="206248" bIns="232029" numCol="1" spcCol="1270" anchor="t" anchorCtr="0">
          <a:noAutofit/>
        </a:bodyPr>
        <a:lstStyle/>
        <a:p>
          <a:pPr marL="285750" lvl="1" indent="-285750" algn="l" defTabSz="12890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900" kern="1200" dirty="0" smtClean="0"/>
            <a:t>Akutní intenzivní</a:t>
          </a:r>
          <a:endParaRPr lang="cs-CZ" sz="2900" kern="1200" dirty="0"/>
        </a:p>
        <a:p>
          <a:pPr marL="285750" lvl="1" indent="-285750" algn="l" defTabSz="12890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900" kern="1200" dirty="0" smtClean="0"/>
            <a:t>Akutní standardní</a:t>
          </a:r>
          <a:endParaRPr lang="cs-CZ" sz="2900" kern="1200" dirty="0"/>
        </a:p>
        <a:p>
          <a:pPr marL="285750" lvl="1" indent="-285750" algn="l" defTabSz="12890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900" kern="1200" dirty="0" smtClean="0"/>
            <a:t>Následná</a:t>
          </a:r>
          <a:endParaRPr lang="cs-CZ" sz="2900" kern="1200" dirty="0"/>
        </a:p>
        <a:p>
          <a:pPr marL="285750" lvl="1" indent="-285750" algn="l" defTabSz="12890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900" kern="1200" dirty="0" smtClean="0"/>
            <a:t>Dlouhodobá</a:t>
          </a:r>
          <a:endParaRPr lang="cs-CZ" sz="2900" kern="1200" dirty="0"/>
        </a:p>
        <a:p>
          <a:pPr marL="285750" lvl="1" indent="-285750" algn="l" defTabSz="12890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cs-CZ" sz="2900" kern="1200" dirty="0"/>
        </a:p>
      </dsp:txBody>
      <dsp:txXfrm>
        <a:off x="7308342" y="1033508"/>
        <a:ext cx="3203971" cy="3119520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E24D5DC-85AD-4130-9BC1-7325FD9C055E}">
      <dsp:nvSpPr>
        <dsp:cNvPr id="0" name=""/>
        <dsp:cNvSpPr/>
      </dsp:nvSpPr>
      <dsp:spPr>
        <a:xfrm>
          <a:off x="0" y="38506"/>
          <a:ext cx="10515600" cy="131917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9550" tIns="209550" rIns="209550" bIns="209550" numCol="1" spcCol="1270" anchor="ctr" anchorCtr="0">
          <a:noAutofit/>
        </a:bodyPr>
        <a:lstStyle/>
        <a:p>
          <a:pPr lvl="0" algn="l" defTabSz="2444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5500" kern="1200" smtClean="0"/>
            <a:t>Poskytovatel</a:t>
          </a:r>
          <a:endParaRPr lang="cs-CZ" sz="5500" kern="1200"/>
        </a:p>
      </dsp:txBody>
      <dsp:txXfrm>
        <a:off x="64397" y="102903"/>
        <a:ext cx="10386806" cy="1190381"/>
      </dsp:txXfrm>
    </dsp:sp>
    <dsp:sp modelId="{73208FE3-D2B6-4136-A706-711575F67027}">
      <dsp:nvSpPr>
        <dsp:cNvPr id="0" name=""/>
        <dsp:cNvSpPr/>
      </dsp:nvSpPr>
      <dsp:spPr>
        <a:xfrm>
          <a:off x="0" y="1516081"/>
          <a:ext cx="10515600" cy="131917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9550" tIns="209550" rIns="209550" bIns="209550" numCol="1" spcCol="1270" anchor="ctr" anchorCtr="0">
          <a:noAutofit/>
        </a:bodyPr>
        <a:lstStyle/>
        <a:p>
          <a:pPr lvl="0" algn="l" defTabSz="2444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5500" kern="1200" smtClean="0"/>
            <a:t>Zdravotnický pracovník</a:t>
          </a:r>
          <a:endParaRPr lang="cs-CZ" sz="5500" kern="1200"/>
        </a:p>
      </dsp:txBody>
      <dsp:txXfrm>
        <a:off x="64397" y="1580478"/>
        <a:ext cx="10386806" cy="1190381"/>
      </dsp:txXfrm>
    </dsp:sp>
    <dsp:sp modelId="{70E7500B-ABAF-4F29-A5B2-1BE4101B1AF7}">
      <dsp:nvSpPr>
        <dsp:cNvPr id="0" name=""/>
        <dsp:cNvSpPr/>
      </dsp:nvSpPr>
      <dsp:spPr>
        <a:xfrm>
          <a:off x="0" y="2993656"/>
          <a:ext cx="10515600" cy="131917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9550" tIns="209550" rIns="209550" bIns="209550" numCol="1" spcCol="1270" anchor="ctr" anchorCtr="0">
          <a:noAutofit/>
        </a:bodyPr>
        <a:lstStyle/>
        <a:p>
          <a:pPr lvl="0" algn="l" defTabSz="2444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5500" kern="1200" smtClean="0"/>
            <a:t>Jiní odborní pracovníci</a:t>
          </a:r>
          <a:endParaRPr lang="cs-CZ" sz="5500" kern="1200"/>
        </a:p>
      </dsp:txBody>
      <dsp:txXfrm>
        <a:off x="64397" y="3058053"/>
        <a:ext cx="10386806" cy="1190381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DF8DF0D-C9A1-4D9C-A1A3-86D50695C6AC}">
      <dsp:nvSpPr>
        <dsp:cNvPr id="0" name=""/>
        <dsp:cNvSpPr/>
      </dsp:nvSpPr>
      <dsp:spPr>
        <a:xfrm>
          <a:off x="15570" y="0"/>
          <a:ext cx="10500029" cy="4344916"/>
        </a:xfrm>
        <a:prstGeom prst="rect">
          <a:avLst/>
        </a:prstGeom>
        <a:solidFill>
          <a:schemeClr val="dk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2667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6000" kern="1200" dirty="0" smtClean="0"/>
            <a:t> Poskytovatel je povinen zachovat mlčenlivost o všech skutečnostech, o kterých se dozvěděl v souvislosti s poskytováním zdravotních služeb.</a:t>
          </a:r>
          <a:endParaRPr lang="cs-CZ" sz="6000" kern="1200" dirty="0"/>
        </a:p>
      </dsp:txBody>
      <dsp:txXfrm>
        <a:off x="15570" y="0"/>
        <a:ext cx="10500029" cy="4344916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C6D9ABD-5C31-486D-B724-E9B4E09B2B71}">
      <dsp:nvSpPr>
        <dsp:cNvPr id="0" name=""/>
        <dsp:cNvSpPr/>
      </dsp:nvSpPr>
      <dsp:spPr>
        <a:xfrm>
          <a:off x="1283" y="673807"/>
          <a:ext cx="5006206" cy="3003723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0" tIns="228600" rIns="228600" bIns="228600" numCol="1" spcCol="1270" anchor="ctr" anchorCtr="0">
          <a:noAutofit/>
        </a:bodyPr>
        <a:lstStyle/>
        <a:p>
          <a:pPr lvl="0" algn="ctr" defTabSz="2667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6000" kern="1200" smtClean="0"/>
            <a:t>95/2004 – Lékaři, Zubaři, Farmaceuti</a:t>
          </a:r>
          <a:endParaRPr lang="cs-CZ" sz="6000" kern="1200"/>
        </a:p>
      </dsp:txBody>
      <dsp:txXfrm>
        <a:off x="1283" y="673807"/>
        <a:ext cx="5006206" cy="3003723"/>
      </dsp:txXfrm>
    </dsp:sp>
    <dsp:sp modelId="{E9C778E5-87AA-4985-A864-AEF7F36B3B9F}">
      <dsp:nvSpPr>
        <dsp:cNvPr id="0" name=""/>
        <dsp:cNvSpPr/>
      </dsp:nvSpPr>
      <dsp:spPr>
        <a:xfrm>
          <a:off x="5508110" y="673807"/>
          <a:ext cx="5006206" cy="3003723"/>
        </a:xfrm>
        <a:prstGeom prst="rect">
          <a:avLst/>
        </a:prstGeom>
        <a:solidFill>
          <a:schemeClr val="accent2">
            <a:hueOff val="-1455363"/>
            <a:satOff val="-83928"/>
            <a:lumOff val="862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0" tIns="228600" rIns="228600" bIns="228600" numCol="1" spcCol="1270" anchor="ctr" anchorCtr="0">
          <a:noAutofit/>
        </a:bodyPr>
        <a:lstStyle/>
        <a:p>
          <a:pPr lvl="0" algn="ctr" defTabSz="2667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6000" kern="1200" smtClean="0"/>
            <a:t>96/2004 – Nelékařští ZP</a:t>
          </a:r>
          <a:endParaRPr lang="cs-CZ" sz="6000" kern="1200"/>
        </a:p>
      </dsp:txBody>
      <dsp:txXfrm>
        <a:off x="5508110" y="673807"/>
        <a:ext cx="5006206" cy="3003723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6178FE7-E27F-4C12-8129-40D88A8A7968}">
      <dsp:nvSpPr>
        <dsp:cNvPr id="0" name=""/>
        <dsp:cNvSpPr/>
      </dsp:nvSpPr>
      <dsp:spPr>
        <a:xfrm>
          <a:off x="0" y="48969"/>
          <a:ext cx="10515600" cy="135252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9540" tIns="129540" rIns="129540" bIns="129540" numCol="1" spcCol="1270" anchor="ctr" anchorCtr="0">
          <a:noAutofit/>
        </a:bodyPr>
        <a:lstStyle/>
        <a:p>
          <a:pPr lvl="0" algn="l" defTabSz="15113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400" kern="1200" dirty="0" smtClean="0"/>
            <a:t>má odbornou způsobilost podle zákona 96/2004, nebo jemuž byla uznána odborná kvalifikace </a:t>
          </a:r>
          <a:endParaRPr lang="cs-CZ" sz="3400" kern="1200" dirty="0"/>
        </a:p>
      </dsp:txBody>
      <dsp:txXfrm>
        <a:off x="66025" y="114994"/>
        <a:ext cx="10383550" cy="1220470"/>
      </dsp:txXfrm>
    </dsp:sp>
    <dsp:sp modelId="{8C6F405D-DAD5-42E0-ADA3-40E8818E475D}">
      <dsp:nvSpPr>
        <dsp:cNvPr id="0" name=""/>
        <dsp:cNvSpPr/>
      </dsp:nvSpPr>
      <dsp:spPr>
        <a:xfrm>
          <a:off x="0" y="1499409"/>
          <a:ext cx="10515600" cy="135252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9540" tIns="129540" rIns="129540" bIns="129540" numCol="1" spcCol="1270" anchor="ctr" anchorCtr="0">
          <a:noAutofit/>
        </a:bodyPr>
        <a:lstStyle/>
        <a:p>
          <a:pPr lvl="0" algn="l" defTabSz="15113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400" kern="1200" smtClean="0"/>
            <a:t>je zdravotně způsobilý,</a:t>
          </a:r>
          <a:endParaRPr lang="cs-CZ" sz="3400" kern="1200"/>
        </a:p>
      </dsp:txBody>
      <dsp:txXfrm>
        <a:off x="66025" y="1565434"/>
        <a:ext cx="10383550" cy="1220470"/>
      </dsp:txXfrm>
    </dsp:sp>
    <dsp:sp modelId="{100528AF-5386-4F95-A5CA-2C1D5FCB579A}">
      <dsp:nvSpPr>
        <dsp:cNvPr id="0" name=""/>
        <dsp:cNvSpPr/>
      </dsp:nvSpPr>
      <dsp:spPr>
        <a:xfrm>
          <a:off x="0" y="2949848"/>
          <a:ext cx="10515600" cy="135252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9540" tIns="129540" rIns="129540" bIns="129540" numCol="1" spcCol="1270" anchor="ctr" anchorCtr="0">
          <a:noAutofit/>
        </a:bodyPr>
        <a:lstStyle/>
        <a:p>
          <a:pPr lvl="0" algn="l" defTabSz="15113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400" kern="1200" smtClean="0"/>
            <a:t>je bezúhonný.</a:t>
          </a:r>
          <a:endParaRPr lang="cs-CZ" sz="3400" kern="1200"/>
        </a:p>
      </dsp:txBody>
      <dsp:txXfrm>
        <a:off x="66025" y="3015873"/>
        <a:ext cx="10383550" cy="1220470"/>
      </dsp:txXfrm>
    </dsp:sp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7CF65FB-7022-4E7C-B911-BB468DFF7F06}">
      <dsp:nvSpPr>
        <dsp:cNvPr id="0" name=""/>
        <dsp:cNvSpPr/>
      </dsp:nvSpPr>
      <dsp:spPr>
        <a:xfrm>
          <a:off x="0" y="11181"/>
          <a:ext cx="8686800" cy="14320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600" b="1" kern="1200" smtClean="0"/>
            <a:t>(a)</a:t>
          </a:r>
          <a:r>
            <a:rPr lang="cs-CZ" sz="3600" kern="1200" smtClean="0"/>
            <a:t> druh práce, který má zaměstnanec pro 	zaměstnavatele vykonávat,</a:t>
          </a:r>
          <a:endParaRPr lang="cs-CZ" sz="3600" kern="1200"/>
        </a:p>
      </dsp:txBody>
      <dsp:txXfrm>
        <a:off x="69908" y="81089"/>
        <a:ext cx="8546984" cy="1292264"/>
      </dsp:txXfrm>
    </dsp:sp>
    <dsp:sp modelId="{E6AD54E2-CA7C-4AB5-9010-4C5391B8E017}">
      <dsp:nvSpPr>
        <dsp:cNvPr id="0" name=""/>
        <dsp:cNvSpPr/>
      </dsp:nvSpPr>
      <dsp:spPr>
        <a:xfrm>
          <a:off x="0" y="1546941"/>
          <a:ext cx="8686800" cy="14320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600" b="1" kern="1200" dirty="0" smtClean="0"/>
            <a:t>b)</a:t>
          </a:r>
          <a:r>
            <a:rPr lang="cs-CZ" sz="3600" kern="1200" dirty="0" smtClean="0"/>
            <a:t> místo nebo místa výkonu práce, ve kterých má být práce vykonávána,</a:t>
          </a:r>
          <a:endParaRPr lang="cs-CZ" sz="3600" kern="1200" dirty="0"/>
        </a:p>
      </dsp:txBody>
      <dsp:txXfrm>
        <a:off x="69908" y="1616849"/>
        <a:ext cx="8546984" cy="1292264"/>
      </dsp:txXfrm>
    </dsp:sp>
    <dsp:sp modelId="{ACD32703-5096-441C-AA2A-8D8D54FF0F5D}">
      <dsp:nvSpPr>
        <dsp:cNvPr id="0" name=""/>
        <dsp:cNvSpPr/>
      </dsp:nvSpPr>
      <dsp:spPr>
        <a:xfrm>
          <a:off x="0" y="3082701"/>
          <a:ext cx="8686800" cy="14320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600" b="1" kern="1200" dirty="0" smtClean="0"/>
            <a:t>c)</a:t>
          </a:r>
          <a:r>
            <a:rPr lang="cs-CZ" sz="3600" kern="1200" dirty="0" smtClean="0"/>
            <a:t> den nástupu do práce.</a:t>
          </a:r>
          <a:endParaRPr lang="cs-CZ" sz="3600" kern="1200" dirty="0"/>
        </a:p>
      </dsp:txBody>
      <dsp:txXfrm>
        <a:off x="69908" y="3152609"/>
        <a:ext cx="8546984" cy="129226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8CA2C7E-9F02-4476-BE82-C0EA121E46E7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90952D-63A6-4A82-8E53-15E890C4E78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586391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B7D7891-FFD9-4DB2-9AF5-DA11B4E941C1}" type="slidenum">
              <a:rPr lang="cs-CZ" altLang="cs-CZ"/>
              <a:pPr/>
              <a:t>53</a:t>
            </a:fld>
            <a:endParaRPr lang="cs-CZ" altLang="cs-CZ"/>
          </a:p>
        </p:txBody>
      </p:sp>
      <p:sp>
        <p:nvSpPr>
          <p:cNvPr id="10035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03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altLang="cs-CZ"/>
              <a:t>příklad</a:t>
            </a:r>
          </a:p>
        </p:txBody>
      </p:sp>
    </p:spTree>
    <p:extLst>
      <p:ext uri="{BB962C8B-B14F-4D97-AF65-F5344CB8AC3E}">
        <p14:creationId xmlns:p14="http://schemas.microsoft.com/office/powerpoint/2010/main" val="33427195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864044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195190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056765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241495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827115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48411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312302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725680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959149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501993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606337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26E0CF-A2F6-498D-9D77-9CA1F09E165A}" type="datetimeFigureOut">
              <a:rPr lang="cs-CZ" smtClean="0"/>
              <a:t>11.11.2014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C00EC6-9D0E-4EF5-B3E2-269F4DA7426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444201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8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9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9.xml"/><Relationship Id="rId5" Type="http://schemas.openxmlformats.org/officeDocument/2006/relationships/diagramColors" Target="../diagrams/colors9.xml"/><Relationship Id="rId4" Type="http://schemas.openxmlformats.org/officeDocument/2006/relationships/diagramQuickStyle" Target="../diagrams/quickStyle9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0.xml"/><Relationship Id="rId2" Type="http://schemas.openxmlformats.org/officeDocument/2006/relationships/diagramData" Target="../diagrams/data10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0.xml"/><Relationship Id="rId5" Type="http://schemas.openxmlformats.org/officeDocument/2006/relationships/diagramColors" Target="../diagrams/colors10.xml"/><Relationship Id="rId4" Type="http://schemas.openxmlformats.org/officeDocument/2006/relationships/diagramQuickStyle" Target="../diagrams/quickStyle10.xml"/></Relationships>
</file>

<file path=ppt/slides/_rels/slide4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1.xml"/><Relationship Id="rId2" Type="http://schemas.openxmlformats.org/officeDocument/2006/relationships/diagramData" Target="../diagrams/data1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1.xml"/><Relationship Id="rId5" Type="http://schemas.openxmlformats.org/officeDocument/2006/relationships/diagramColors" Target="../diagrams/colors11.xml"/><Relationship Id="rId4" Type="http://schemas.openxmlformats.org/officeDocument/2006/relationships/diagramQuickStyle" Target="../diagrams/quickStyle1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portal.gov.cz/app/zakony/zakon?q=240/2012" TargetMode="External"/><Relationship Id="rId2" Type="http://schemas.openxmlformats.org/officeDocument/2006/relationships/hyperlink" Target="http://portal.gov.cz/app/zakony/zakon?q=148/2012" TargetMode="Externa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portal.gov.cz/app/zakony/zakon?q=296/2012" TargetMode="Externa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2.xml"/><Relationship Id="rId2" Type="http://schemas.openxmlformats.org/officeDocument/2006/relationships/diagramData" Target="../diagrams/data1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2.xml"/><Relationship Id="rId5" Type="http://schemas.openxmlformats.org/officeDocument/2006/relationships/diagramColors" Target="../diagrams/colors12.xml"/><Relationship Id="rId4" Type="http://schemas.openxmlformats.org/officeDocument/2006/relationships/diagramQuickStyle" Target="../diagrams/quickStyle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3.xml"/><Relationship Id="rId2" Type="http://schemas.openxmlformats.org/officeDocument/2006/relationships/diagramData" Target="../diagrams/data1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3.xml"/><Relationship Id="rId5" Type="http://schemas.openxmlformats.org/officeDocument/2006/relationships/diagramColors" Target="../diagrams/colors13.xml"/><Relationship Id="rId4" Type="http://schemas.openxmlformats.org/officeDocument/2006/relationships/diagramQuickStyle" Target="../diagrams/quickStyle13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4.xml"/><Relationship Id="rId2" Type="http://schemas.openxmlformats.org/officeDocument/2006/relationships/diagramData" Target="../diagrams/data1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4.xml"/><Relationship Id="rId5" Type="http://schemas.openxmlformats.org/officeDocument/2006/relationships/diagramColors" Target="../diagrams/colors14.xml"/><Relationship Id="rId4" Type="http://schemas.openxmlformats.org/officeDocument/2006/relationships/diagramQuickStyle" Target="../diagrams/quickStyle1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Opakování 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Právní minimum </a:t>
            </a:r>
            <a:r>
              <a:rPr lang="cs-CZ" smtClean="0"/>
              <a:t>zdravotnického pracovníka</a:t>
            </a:r>
          </a:p>
        </p:txBody>
      </p:sp>
    </p:spTree>
    <p:extLst>
      <p:ext uri="{BB962C8B-B14F-4D97-AF65-F5344CB8AC3E}">
        <p14:creationId xmlns:p14="http://schemas.microsoft.com/office/powerpoint/2010/main" val="192134755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z="4000">
                <a:cs typeface="Arial" panose="020B0604020202020204" pitchFamily="34" charset="0"/>
              </a:rPr>
              <a:t>Osobní rozsah zdravotního pojištění</a:t>
            </a:r>
          </a:p>
        </p:txBody>
      </p:sp>
      <p:sp>
        <p:nvSpPr>
          <p:cNvPr id="9219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Osoby, které mají trvalý pobyt na území České republiky,</a:t>
            </a:r>
          </a:p>
          <a:p>
            <a:r>
              <a:rPr lang="cs-CZ" altLang="cs-CZ" smtClean="0">
                <a:effectLst/>
                <a:cs typeface="Arial" panose="020B0604020202020204" pitchFamily="34" charset="0"/>
              </a:rPr>
              <a:t>osoby, které na území České republiky nemají trvalý pobyt, pokud jsou zaměstnanci zaměstnavatele, který má sídlo nebo trvalý pobyt na území České republiky, (dále jen "pojištěnci").</a:t>
            </a:r>
          </a:p>
        </p:txBody>
      </p:sp>
    </p:spTree>
    <p:extLst>
      <p:ext uri="{BB962C8B-B14F-4D97-AF65-F5344CB8AC3E}">
        <p14:creationId xmlns:p14="http://schemas.microsoft.com/office/powerpoint/2010/main" val="8271273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Vznik zdravotního pojištění</a:t>
            </a:r>
          </a:p>
        </p:txBody>
      </p:sp>
      <p:sp>
        <p:nvSpPr>
          <p:cNvPr id="10243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Narození, jde-li o osobu s trvalým pobytem na území České republiky,</a:t>
            </a:r>
          </a:p>
          <a:p>
            <a:r>
              <a:rPr lang="cs-CZ" altLang="cs-CZ" smtClean="0">
                <a:effectLst/>
                <a:cs typeface="Arial" panose="020B0604020202020204" pitchFamily="34" charset="0"/>
              </a:rPr>
              <a:t>osoba bez trvalého pobytu na území České republiky stala zaměstnancem,</a:t>
            </a:r>
          </a:p>
          <a:p>
            <a:r>
              <a:rPr lang="cs-CZ" altLang="cs-CZ" smtClean="0">
                <a:effectLst/>
                <a:cs typeface="Arial" panose="020B0604020202020204" pitchFamily="34" charset="0"/>
              </a:rPr>
              <a:t>získání trvalého pobytu na území České republiky.</a:t>
            </a:r>
          </a:p>
          <a:p>
            <a:endParaRPr lang="cs-CZ" altLang="cs-CZ" smtClean="0">
              <a:effectLst/>
              <a:latin typeface="Tahoma" panose="020B060403050404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15490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Zánik zdravotního pojištění</a:t>
            </a:r>
          </a:p>
        </p:txBody>
      </p:sp>
      <p:sp>
        <p:nvSpPr>
          <p:cNvPr id="11267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Úmrtí pojištěnce nebo jeho prohlášení za mrtvého,</a:t>
            </a:r>
          </a:p>
          <a:p>
            <a:r>
              <a:rPr lang="cs-CZ" altLang="cs-CZ" smtClean="0">
                <a:effectLst/>
                <a:cs typeface="Arial" panose="020B0604020202020204" pitchFamily="34" charset="0"/>
              </a:rPr>
              <a:t>osoba bez trvalého pobytu na území České republiky přestala být zaměstnancem,</a:t>
            </a:r>
          </a:p>
          <a:p>
            <a:r>
              <a:rPr lang="cs-CZ" altLang="cs-CZ" smtClean="0">
                <a:effectLst/>
                <a:cs typeface="Arial" panose="020B0604020202020204" pitchFamily="34" charset="0"/>
              </a:rPr>
              <a:t>ukončení trvalého pobytu na území České republiky.</a:t>
            </a:r>
          </a:p>
          <a:p>
            <a:endParaRPr lang="cs-CZ" altLang="cs-CZ" smtClean="0">
              <a:effectLst/>
              <a:latin typeface="Tahoma" panose="020B060403050404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53226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Práva pojištěnce</a:t>
            </a:r>
          </a:p>
        </p:txBody>
      </p:sp>
      <p:sp>
        <p:nvSpPr>
          <p:cNvPr id="46083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normAutofit lnSpcReduction="10000"/>
          </a:bodyPr>
          <a:lstStyle/>
          <a:p>
            <a:pPr>
              <a:lnSpc>
                <a:spcPct val="80000"/>
              </a:lnSpc>
            </a:pPr>
            <a:endParaRPr lang="cs-CZ" altLang="cs-CZ" sz="18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2000">
                <a:cs typeface="Arial" panose="020B0604020202020204" pitchFamily="34" charset="0"/>
              </a:rPr>
              <a:t> </a:t>
            </a:r>
            <a:r>
              <a:rPr lang="cs-CZ" altLang="cs-CZ" sz="2000" b="1" u="sng">
                <a:cs typeface="Arial" panose="020B0604020202020204" pitchFamily="34" charset="0"/>
              </a:rPr>
              <a:t>Pojištěnec má právo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endParaRPr lang="cs-CZ" altLang="cs-CZ" sz="2000" b="1" u="sng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1800">
                <a:cs typeface="Arial" panose="020B0604020202020204" pitchFamily="34" charset="0"/>
              </a:rPr>
              <a:t>Na výběr zdravotní pojišťovny, nestanoví-li tento zákon jinak,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cs-CZ" altLang="cs-CZ" sz="1800">
                <a:cs typeface="Arial" panose="020B0604020202020204" pitchFamily="34" charset="0"/>
              </a:rPr>
              <a:t> </a:t>
            </a:r>
          </a:p>
          <a:p>
            <a:pPr>
              <a:lnSpc>
                <a:spcPct val="80000"/>
              </a:lnSpc>
            </a:pPr>
            <a:r>
              <a:rPr lang="cs-CZ" altLang="cs-CZ" sz="1800">
                <a:cs typeface="Arial" panose="020B0604020202020204" pitchFamily="34" charset="0"/>
              </a:rPr>
              <a:t> na výběr poskytovatele zdravotních služeb na území České republiky (dále jen "poskytovatel"), který je ve smluvním vztahu k příslušné zdravotní pojišťovně, a na výběr zdravotnického zařízení tohoto poskytovatele; </a:t>
            </a:r>
          </a:p>
          <a:p>
            <a:pPr>
              <a:lnSpc>
                <a:spcPct val="80000"/>
              </a:lnSpc>
            </a:pPr>
            <a:endParaRPr lang="cs-CZ" altLang="cs-CZ" sz="18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1800">
                <a:cs typeface="Arial" panose="020B0604020202020204" pitchFamily="34" charset="0"/>
              </a:rPr>
              <a:t>v případě registrujícího poskytovatele může toto právo uplatnit jednou za 3 měsíce,</a:t>
            </a:r>
          </a:p>
          <a:p>
            <a:pPr>
              <a:lnSpc>
                <a:spcPct val="80000"/>
              </a:lnSpc>
            </a:pPr>
            <a:endParaRPr lang="cs-CZ" altLang="cs-CZ" sz="18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endParaRPr lang="cs-CZ" altLang="cs-CZ" sz="18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endParaRPr lang="cs-CZ" altLang="cs-CZ" sz="18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cs-CZ" altLang="cs-CZ" sz="1800">
                <a:cs typeface="Arial" panose="020B0604020202020204" pitchFamily="34" charset="0"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354354558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Práva pojištěnce</a:t>
            </a:r>
          </a:p>
        </p:txBody>
      </p:sp>
      <p:sp>
        <p:nvSpPr>
          <p:cNvPr id="47107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</a:pPr>
            <a:r>
              <a:rPr lang="cs-CZ" altLang="cs-CZ" smtClean="0">
                <a:effectLst/>
                <a:cs typeface="Arial" panose="020B0604020202020204" pitchFamily="34" charset="0"/>
              </a:rPr>
              <a:t> na časovou a místní dostupnost hrazených služeb poskytovaných smluvními poskytovateli příslušné zdravotní pojišťovny,</a:t>
            </a:r>
          </a:p>
          <a:p>
            <a:pPr>
              <a:lnSpc>
                <a:spcPct val="90000"/>
              </a:lnSpc>
            </a:pPr>
            <a:r>
              <a:rPr lang="cs-CZ" altLang="cs-CZ" smtClean="0">
                <a:effectLst/>
                <a:cs typeface="Arial" panose="020B0604020202020204" pitchFamily="34" charset="0"/>
              </a:rPr>
              <a:t> na poskytnutí hrazených služeb v rozsahu a za podmínek stanovených tímto zákonem, přičemž poskytovatel nesmí za tyto hrazené služby přijmout od pojištěnce žádnou úhradu,</a:t>
            </a:r>
          </a:p>
          <a:p>
            <a:pPr>
              <a:lnSpc>
                <a:spcPct val="90000"/>
              </a:lnSpc>
            </a:pPr>
            <a:endParaRPr lang="cs-CZ" altLang="cs-CZ" smtClean="0">
              <a:effectLst/>
              <a:cs typeface="Arial" panose="020B0604020202020204" pitchFamily="34" charset="0"/>
            </a:endParaRPr>
          </a:p>
          <a:p>
            <a:pPr>
              <a:lnSpc>
                <a:spcPct val="90000"/>
              </a:lnSpc>
            </a:pPr>
            <a:endParaRPr lang="cs-CZ" altLang="cs-CZ" smtClean="0">
              <a:effectLst/>
              <a:latin typeface="Tahoma" panose="020B060403050404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345493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Práva pojištěnce</a:t>
            </a:r>
          </a:p>
        </p:txBody>
      </p:sp>
      <p:sp>
        <p:nvSpPr>
          <p:cNvPr id="48131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>
                <a:cs typeface="Arial" panose="020B0604020202020204" pitchFamily="34" charset="0"/>
              </a:rPr>
              <a:t> na léčivé přípravky a potraviny pro zvláštní lékařské účely bez přímé úhrady, jde-li o léčivé přípravky a potraviny pro zvláštní lékařské účely hrazené ze zdravotního pojištění a předepsané v souladu s tímto zákonem; </a:t>
            </a:r>
          </a:p>
          <a:p>
            <a:r>
              <a:rPr lang="cs-CZ" altLang="cs-CZ">
                <a:cs typeface="Arial" panose="020B0604020202020204" pitchFamily="34" charset="0"/>
              </a:rPr>
              <a:t>to platí i v případech, kdy poskytovatel lékárenské péče nemá se zdravotní pojišťovnou pojištěnce dosud uzavřenou smlouvu,</a:t>
            </a:r>
          </a:p>
          <a:p>
            <a:endParaRPr lang="cs-CZ" altLang="cs-CZ">
              <a:latin typeface="Tahoma" panose="020B060403050404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4900077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Práva pojištěnce</a:t>
            </a:r>
          </a:p>
        </p:txBody>
      </p:sp>
      <p:sp>
        <p:nvSpPr>
          <p:cNvPr id="49155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80000"/>
              </a:lnSpc>
            </a:pPr>
            <a:r>
              <a:rPr lang="cs-CZ" altLang="cs-CZ" sz="2000">
                <a:cs typeface="Arial" panose="020B0604020202020204" pitchFamily="34" charset="0"/>
              </a:rPr>
              <a:t>na poskytnutí informací od zdravotní pojišťovny o jemu poskytnutých hrazených službách,</a:t>
            </a:r>
          </a:p>
          <a:p>
            <a:pPr>
              <a:lnSpc>
                <a:spcPct val="80000"/>
              </a:lnSpc>
            </a:pPr>
            <a:endParaRPr lang="cs-CZ" altLang="cs-CZ" sz="20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2000">
                <a:cs typeface="Arial" panose="020B0604020202020204" pitchFamily="34" charset="0"/>
              </a:rPr>
              <a:t>podílet se na kontrole poskytnuté zdravotní péče hrazené zdravotním pojištěním,</a:t>
            </a:r>
          </a:p>
          <a:p>
            <a:pPr>
              <a:lnSpc>
                <a:spcPct val="80000"/>
              </a:lnSpc>
            </a:pPr>
            <a:endParaRPr lang="cs-CZ" altLang="cs-CZ" sz="20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2000">
                <a:cs typeface="Arial" panose="020B0604020202020204" pitchFamily="34" charset="0"/>
              </a:rPr>
              <a:t> na vystavení dokladu o zaplacení regulačního poplatku; poskytovatel je povinen tento doklad pojištěnci na jeho žádost vydat,</a:t>
            </a:r>
          </a:p>
          <a:p>
            <a:pPr>
              <a:lnSpc>
                <a:spcPct val="80000"/>
              </a:lnSpc>
            </a:pPr>
            <a:endParaRPr lang="cs-CZ" altLang="cs-CZ" sz="20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2000">
                <a:cs typeface="Arial" panose="020B0604020202020204" pitchFamily="34" charset="0"/>
              </a:rPr>
              <a:t> na vystavení dokladu o zaplacení regulačního poplatku a o zaplacení doplatku za vydání částečně hrazeného léčivého přípravku nebo potraviny pro zvláštní lékařské účely poskytovatelem lékárenské péče; </a:t>
            </a:r>
          </a:p>
          <a:p>
            <a:pPr>
              <a:lnSpc>
                <a:spcPct val="80000"/>
              </a:lnSpc>
            </a:pPr>
            <a:endParaRPr lang="cs-CZ" altLang="cs-CZ" sz="20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2000">
                <a:cs typeface="Arial" panose="020B0604020202020204" pitchFamily="34" charset="0"/>
              </a:rPr>
              <a:t>poskytovatel lékárenské péče je povinen tento doklad pojištěnci na jeho žádost vydat,</a:t>
            </a:r>
          </a:p>
          <a:p>
            <a:pPr>
              <a:lnSpc>
                <a:spcPct val="80000"/>
              </a:lnSpc>
            </a:pPr>
            <a:endParaRPr lang="cs-CZ" altLang="cs-CZ" sz="2000">
              <a:latin typeface="Tahoma" panose="020B060403050404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8012923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Práva pojištěnce</a:t>
            </a:r>
          </a:p>
        </p:txBody>
      </p:sp>
      <p:sp>
        <p:nvSpPr>
          <p:cNvPr id="50179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80000"/>
              </a:lnSpc>
            </a:pPr>
            <a:r>
              <a:rPr lang="cs-CZ" altLang="cs-CZ" sz="1800">
                <a:cs typeface="Arial" panose="020B0604020202020204" pitchFamily="34" charset="0"/>
              </a:rPr>
              <a:t> na uhrazení částky přesahující limit pro regulační poplatky a doplatky za předepsané částečně hrazené léčivé přípravky nebo potraviny pro zvláštní lékařské účely zdravotní pojišťovnou,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endParaRPr lang="cs-CZ" altLang="cs-CZ" sz="18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1800">
                <a:cs typeface="Arial" panose="020B0604020202020204" pitchFamily="34" charset="0"/>
              </a:rPr>
              <a:t> na náhradu nákladů, které vynaložil na neodkladnou zdravotní péči čerpanou v cizině, a to pouze do výše stanovené pro úhradu takové péče, pokud by byla poskytnuta na území České republiky,</a:t>
            </a:r>
          </a:p>
          <a:p>
            <a:pPr>
              <a:lnSpc>
                <a:spcPct val="80000"/>
              </a:lnSpc>
            </a:pPr>
            <a:endParaRPr lang="cs-CZ" altLang="cs-CZ" sz="18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1800">
                <a:cs typeface="Arial" panose="020B0604020202020204" pitchFamily="34" charset="0"/>
              </a:rPr>
              <a:t> na náhradu nákladů, které vynaložil na zdravotní služby čerpané v jiném členském státě Evropské unie, pokud jde o zdravotní služby, které by byly při poskytnutí na území České republiky hrazeny ze zdravotního pojištění (dále jen "hrazené přeshraniční služby"), a to pouze do výše stanovené pro úhradu takových služeb, pokud by byly poskytnuty na území České republiky,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endParaRPr lang="cs-CZ" altLang="cs-CZ" sz="1800"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1800">
                <a:cs typeface="Arial" panose="020B0604020202020204" pitchFamily="34" charset="0"/>
              </a:rPr>
              <a:t> na informace týkající se možností čerpat zdravotní služby v jiných členských státech Evropské unie.</a:t>
            </a:r>
          </a:p>
          <a:p>
            <a:pPr>
              <a:lnSpc>
                <a:spcPct val="80000"/>
              </a:lnSpc>
            </a:pPr>
            <a:endParaRPr lang="cs-CZ" altLang="cs-CZ" sz="1800">
              <a:latin typeface="Tahoma" panose="020B060403050404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596015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Práva pojištěnce</a:t>
            </a:r>
          </a:p>
        </p:txBody>
      </p:sp>
      <p:sp>
        <p:nvSpPr>
          <p:cNvPr id="51203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cs typeface="Arial" panose="020B0604020202020204" pitchFamily="34" charset="0"/>
              </a:rPr>
              <a:t>Má-li pojištěnec za to, že mu nejsou poskytovány hrazené služby v souladu s tímto zákonem, může podat stížnost podle zákona o zdravotních službách.</a:t>
            </a:r>
          </a:p>
          <a:p>
            <a:pPr>
              <a:buFont typeface="Wingdings" panose="05000000000000000000" pitchFamily="2" charset="2"/>
              <a:buNone/>
            </a:pPr>
            <a:endParaRPr lang="cs-CZ" altLang="cs-CZ" smtClean="0">
              <a:effectLst/>
              <a:latin typeface="Tahoma" panose="020B060403050404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7125552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Obdélník 4"/>
          <p:cNvSpPr/>
          <p:nvPr/>
        </p:nvSpPr>
        <p:spPr>
          <a:xfrm>
            <a:off x="0" y="2171006"/>
            <a:ext cx="11882805" cy="92333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cs-CZ" sz="5400" dirty="0" smtClean="0"/>
              <a:t>Podmínky poskytování zdravotních služeb</a:t>
            </a:r>
            <a:r>
              <a:rPr lang="cs-CZ" dirty="0" smtClean="0"/>
              <a:t>,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61100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30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</a:rPr>
              <a:t>Základní právní pojmy</a:t>
            </a:r>
          </a:p>
        </p:txBody>
      </p:sp>
      <p:sp>
        <p:nvSpPr>
          <p:cNvPr id="99331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normAutofit fontScale="92500" lnSpcReduction="10000"/>
          </a:bodyPr>
          <a:lstStyle/>
          <a:p>
            <a:pPr>
              <a:lnSpc>
                <a:spcPct val="80000"/>
              </a:lnSpc>
            </a:pPr>
            <a:r>
              <a:rPr lang="cs-CZ" altLang="cs-CZ" sz="1800" b="1"/>
              <a:t>Právo soukromé a právo veřejné</a:t>
            </a:r>
            <a:r>
              <a:rPr lang="cs-CZ" altLang="cs-CZ" sz="1800"/>
              <a:t> </a:t>
            </a:r>
          </a:p>
          <a:p>
            <a:pPr>
              <a:lnSpc>
                <a:spcPct val="80000"/>
              </a:lnSpc>
            </a:pPr>
            <a:r>
              <a:rPr lang="cs-CZ" altLang="cs-CZ" sz="1800"/>
              <a:t>Právo soukromé </a:t>
            </a:r>
          </a:p>
          <a:p>
            <a:pPr>
              <a:lnSpc>
                <a:spcPct val="80000"/>
              </a:lnSpc>
            </a:pPr>
            <a:endParaRPr lang="cs-CZ" altLang="cs-CZ" sz="1800"/>
          </a:p>
          <a:p>
            <a:pPr>
              <a:lnSpc>
                <a:spcPct val="80000"/>
              </a:lnSpc>
            </a:pPr>
            <a:r>
              <a:rPr lang="cs-CZ" altLang="cs-CZ" sz="1800"/>
              <a:t> zásada - „každý může činit, co není zákonem zakázáno“ </a:t>
            </a:r>
          </a:p>
          <a:p>
            <a:pPr>
              <a:lnSpc>
                <a:spcPct val="80000"/>
              </a:lnSpc>
            </a:pPr>
            <a:r>
              <a:rPr lang="cs-CZ" altLang="cs-CZ" sz="1800"/>
              <a:t>rovnost účastníků </a:t>
            </a:r>
          </a:p>
          <a:p>
            <a:pPr>
              <a:lnSpc>
                <a:spcPct val="80000"/>
              </a:lnSpc>
            </a:pPr>
            <a:r>
              <a:rPr lang="cs-CZ" altLang="cs-CZ" sz="1800"/>
              <a:t>výrazem - smlouva </a:t>
            </a:r>
          </a:p>
          <a:p>
            <a:pPr>
              <a:lnSpc>
                <a:spcPct val="80000"/>
              </a:lnSpc>
            </a:pPr>
            <a:r>
              <a:rPr lang="cs-CZ" altLang="cs-CZ" sz="1800"/>
              <a:t>např.: právo občanské, rodinné, obchodní, pracovní </a:t>
            </a:r>
          </a:p>
          <a:p>
            <a:pPr>
              <a:lnSpc>
                <a:spcPct val="80000"/>
              </a:lnSpc>
            </a:pPr>
            <a:endParaRPr lang="cs-CZ" altLang="cs-CZ" sz="1800"/>
          </a:p>
          <a:p>
            <a:pPr>
              <a:lnSpc>
                <a:spcPct val="80000"/>
              </a:lnSpc>
            </a:pPr>
            <a:r>
              <a:rPr lang="cs-CZ" altLang="cs-CZ" sz="1800"/>
              <a:t>Právo veřejné </a:t>
            </a:r>
          </a:p>
          <a:p>
            <a:pPr>
              <a:lnSpc>
                <a:spcPct val="80000"/>
              </a:lnSpc>
            </a:pPr>
            <a:endParaRPr lang="cs-CZ" altLang="cs-CZ" sz="1800"/>
          </a:p>
          <a:p>
            <a:pPr>
              <a:lnSpc>
                <a:spcPct val="80000"/>
              </a:lnSpc>
            </a:pPr>
            <a:r>
              <a:rPr lang="cs-CZ" altLang="cs-CZ" sz="1800"/>
              <a:t>zásada - „nikdo nesmí být nucen činit, co zákon neukládá“ </a:t>
            </a:r>
          </a:p>
          <a:p>
            <a:pPr>
              <a:lnSpc>
                <a:spcPct val="80000"/>
              </a:lnSpc>
            </a:pPr>
            <a:r>
              <a:rPr lang="cs-CZ" altLang="cs-CZ" sz="1800"/>
              <a:t>nadřízenost (státu, státních orgánů) a podřízenost (ostatních subjektů) </a:t>
            </a:r>
          </a:p>
          <a:p>
            <a:pPr>
              <a:lnSpc>
                <a:spcPct val="80000"/>
              </a:lnSpc>
            </a:pPr>
            <a:r>
              <a:rPr lang="cs-CZ" altLang="cs-CZ" sz="1800"/>
              <a:t>výrazem - úřední rozhodnutí </a:t>
            </a:r>
          </a:p>
          <a:p>
            <a:pPr>
              <a:lnSpc>
                <a:spcPct val="80000"/>
              </a:lnSpc>
            </a:pPr>
            <a:r>
              <a:rPr lang="cs-CZ" altLang="cs-CZ" sz="1800"/>
              <a:t>např.: právo správní, trestní, finanční, živnostenské </a:t>
            </a:r>
          </a:p>
        </p:txBody>
      </p:sp>
    </p:spTree>
    <p:extLst>
      <p:ext uri="{BB962C8B-B14F-4D97-AF65-F5344CB8AC3E}">
        <p14:creationId xmlns:p14="http://schemas.microsoft.com/office/powerpoint/2010/main" val="123487783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cs-CZ" b="1" dirty="0" smtClean="0"/>
              <a:t>Zdravotní služba je </a:t>
            </a:r>
            <a:r>
              <a:rPr lang="cs-CZ" dirty="0" smtClean="0">
                <a:solidFill>
                  <a:schemeClr val="accent2"/>
                </a:solidFill>
              </a:rPr>
              <a:t>zdravotní péče </a:t>
            </a:r>
            <a:r>
              <a:rPr lang="cs-CZ" dirty="0" smtClean="0"/>
              <a:t>a nebo..</a:t>
            </a:r>
            <a:endParaRPr lang="cs-CZ" b="1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0403444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98913144-F141-4C66-93C5-79BAACFB929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EF105F8-C29F-4C3A-B4AD-70C3C3E0A18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77AB9A3-C1A2-4A67-8EB6-1267A72D372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39F550A-0EA7-496E-84D8-8E7658156D7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6EAB25E-4CDF-4C4D-BA05-E4886D4D2F3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1001601-DCCE-4A54-9F13-571616250FC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584DCD7-4B4D-4486-9AAB-283BA32ED75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D83871FE-0596-4FB2-A79C-0ACA6CB8503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7058056E-A527-4EFD-8D3A-B157FBABB48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7C57450B-8B9B-441D-B534-EB2599F76B1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Dgm bld="one"/>
        </p:bldSub>
      </p:bldGraphic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Zdravotní péče je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4501123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Druhy a formy zdravotní péče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891127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</a:t>
            </a:r>
            <a:r>
              <a:rPr lang="cs-CZ" dirty="0" smtClean="0"/>
              <a:t>odle časové naléhavosti jejího poskytnutí jsou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8778498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7A16FE25-A06E-4037-960F-81D06527A5A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BF2590FB-C350-43EC-A2BF-1E9062D9F1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604F4D69-6099-4FB3-816E-46A9420DB42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9E9D4E1E-C699-49DD-A777-76FC3F42F34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A275FFA8-37C9-4D1F-B84A-3309D8822E5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3E9BC9D-B9E5-4283-A209-C33F849F195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58F872DE-6D99-4593-83FC-EDF756D3C3B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91FFC6B9-ACA0-4FE4-A003-6FE6480CFC2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Dgm bld="one"/>
        </p:bldSub>
      </p:bldGraphic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 smtClean="0"/>
              <a:t>Formy zdravotní péče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049258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2761D50-7DA3-4C5C-BB11-09C9C466006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AD761EE-4188-496D-8338-64A5DEDB4DF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9DE2BE64-FAC8-4946-A3C2-95B33C331C5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51D6F8C2-ED2B-45A5-8056-21883DA2644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C684BE3-DD62-4F2C-B1D1-14E046ED6455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B1A4AB6D-5ACF-4FC5-A267-7FBD1A62F4E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Dgm bld="one"/>
        </p:bldSub>
      </p:bldGraphic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/>
          <a:lstStyle/>
          <a:p>
            <a:r>
              <a:rPr lang="cs-CZ" dirty="0" smtClean="0"/>
              <a:t>Oprávnění k poskytování ZS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cs-CZ" sz="3600" dirty="0" smtClean="0"/>
              <a:t>Vydává:</a:t>
            </a:r>
          </a:p>
          <a:p>
            <a:pPr marL="0" indent="0">
              <a:buNone/>
            </a:pPr>
            <a:r>
              <a:rPr lang="cs-CZ" sz="3600" dirty="0" smtClean="0"/>
              <a:t>a) krajský úřad, v jehož správním obvodu je zdravotnické zařízení, </a:t>
            </a:r>
          </a:p>
          <a:p>
            <a:pPr marL="0" indent="0">
              <a:buNone/>
            </a:pPr>
            <a:r>
              <a:rPr lang="cs-CZ" sz="3600" dirty="0" smtClean="0"/>
              <a:t>b) Ministerstvo obrany nebo Ministerstvo spravedlnosti, Ministerstvo vnitra, jde-li o zdravotní služby poskytované ve zdravotnických zařízeních zřízených ministerstvy</a:t>
            </a:r>
            <a:endParaRPr lang="cs-CZ" sz="3600" dirty="0"/>
          </a:p>
        </p:txBody>
      </p:sp>
    </p:spTree>
    <p:extLst>
      <p:ext uri="{BB962C8B-B14F-4D97-AF65-F5344CB8AC3E}">
        <p14:creationId xmlns:p14="http://schemas.microsoft.com/office/powerpoint/2010/main" val="1827026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/>
          <a:lstStyle/>
          <a:p>
            <a:r>
              <a:rPr lang="cs-CZ" dirty="0" smtClean="0"/>
              <a:t>Povinnosti poskytovatele dle ZOZS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poskytovat zdravotní služby na náležité odborné úrovni, </a:t>
            </a:r>
          </a:p>
          <a:p>
            <a:r>
              <a:rPr lang="cs-CZ" dirty="0" smtClean="0"/>
              <a:t>vytvořit podmínky k uplatňování práv a povinností pacientů</a:t>
            </a:r>
          </a:p>
          <a:p>
            <a:r>
              <a:rPr lang="cs-CZ" dirty="0" smtClean="0"/>
              <a:t>vytvořit podmínky k uplatňování práv a povinností zdravotnických pracovníků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2907078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Zdravotnická dokumentace a povinnost mlčenlivosti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899343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Povinnost mlčenlivosti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7958615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257424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0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mtClean="0">
                <a:effectLst/>
                <a:latin typeface="Arial" panose="020B0604020202020204" pitchFamily="34" charset="0"/>
              </a:rPr>
              <a:t>Soukromé právo</a:t>
            </a:r>
          </a:p>
        </p:txBody>
      </p:sp>
      <p:sp>
        <p:nvSpPr>
          <p:cNvPr id="104451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normAutofit lnSpcReduction="10000"/>
          </a:bodyPr>
          <a:lstStyle/>
          <a:p>
            <a:pPr>
              <a:lnSpc>
                <a:spcPct val="80000"/>
              </a:lnSpc>
            </a:pPr>
            <a:r>
              <a:rPr lang="cs-CZ" altLang="cs-CZ" sz="1800">
                <a:latin typeface="Arial" panose="020B0604020202020204" pitchFamily="34" charset="0"/>
              </a:rPr>
              <a:t>Soukromé právo chrání důstojnost a svobodu člověka i jeho přirozené právo brát se o vlastní štěstí a štěstí jeho rodiny nebo lidí jemu blízkých takovým způsobem, jenž nepůsobí bezdůvodně újmu druhým.</a:t>
            </a:r>
          </a:p>
          <a:p>
            <a:pPr>
              <a:lnSpc>
                <a:spcPct val="80000"/>
              </a:lnSpc>
            </a:pPr>
            <a:endParaRPr lang="cs-CZ" altLang="cs-CZ" sz="1800">
              <a:latin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1800">
                <a:latin typeface="Arial" panose="020B0604020202020204" pitchFamily="34" charset="0"/>
              </a:rPr>
              <a:t> </a:t>
            </a:r>
            <a:r>
              <a:rPr lang="cs-CZ" altLang="cs-CZ" sz="1800" b="1">
                <a:latin typeface="Arial" panose="020B0604020202020204" pitchFamily="34" charset="0"/>
              </a:rPr>
              <a:t>Soukromé právo spočívá zejména na zásadách, že</a:t>
            </a:r>
          </a:p>
          <a:p>
            <a:pPr>
              <a:lnSpc>
                <a:spcPct val="80000"/>
              </a:lnSpc>
            </a:pPr>
            <a:r>
              <a:rPr lang="cs-CZ" altLang="cs-CZ" sz="1800">
                <a:latin typeface="Arial" panose="020B0604020202020204" pitchFamily="34" charset="0"/>
              </a:rPr>
              <a:t>a) každý má právo na ochranu svého života a zdraví, jakož i svobody, cti, důstojnosti a soukromí,</a:t>
            </a:r>
          </a:p>
          <a:p>
            <a:pPr>
              <a:lnSpc>
                <a:spcPct val="80000"/>
              </a:lnSpc>
            </a:pPr>
            <a:r>
              <a:rPr lang="cs-CZ" altLang="cs-CZ" sz="1800">
                <a:latin typeface="Arial" panose="020B0604020202020204" pitchFamily="34" charset="0"/>
              </a:rPr>
              <a:t>b) rodina, rodičovství a manželství požívají zvláštní zákonné ochrany,</a:t>
            </a:r>
          </a:p>
          <a:p>
            <a:pPr>
              <a:lnSpc>
                <a:spcPct val="80000"/>
              </a:lnSpc>
            </a:pPr>
            <a:r>
              <a:rPr lang="cs-CZ" altLang="cs-CZ" sz="1800">
                <a:latin typeface="Arial" panose="020B0604020202020204" pitchFamily="34" charset="0"/>
              </a:rPr>
              <a:t>c) nikdo nesmí pro nedostatek věku, rozumu nebo pro závislost svého postavení utrpět nedůvodnou újmu; nikdo však také nesmí bezdůvodně těžit z vlastní neschopnosti k újmě druhých,</a:t>
            </a:r>
          </a:p>
          <a:p>
            <a:pPr>
              <a:lnSpc>
                <a:spcPct val="80000"/>
              </a:lnSpc>
            </a:pPr>
            <a:r>
              <a:rPr lang="cs-CZ" altLang="cs-CZ" sz="1800">
                <a:latin typeface="Arial" panose="020B0604020202020204" pitchFamily="34" charset="0"/>
              </a:rPr>
              <a:t>d) daný slib zavazuje a smlouvy mají být splněny,</a:t>
            </a:r>
          </a:p>
          <a:p>
            <a:pPr>
              <a:lnSpc>
                <a:spcPct val="80000"/>
              </a:lnSpc>
            </a:pPr>
            <a:r>
              <a:rPr lang="cs-CZ" altLang="cs-CZ" sz="1800">
                <a:latin typeface="Arial" panose="020B0604020202020204" pitchFamily="34" charset="0"/>
              </a:rPr>
              <a:t>e) vlastnické právo je chráněno zákonem a jen zákon může stanovit, jak vlastnické právo vzniká a zaniká, a</a:t>
            </a:r>
          </a:p>
          <a:p>
            <a:pPr>
              <a:lnSpc>
                <a:spcPct val="80000"/>
              </a:lnSpc>
            </a:pPr>
            <a:r>
              <a:rPr lang="cs-CZ" altLang="cs-CZ" sz="1800">
                <a:latin typeface="Arial" panose="020B0604020202020204" pitchFamily="34" charset="0"/>
              </a:rPr>
              <a:t>f) nikomu nelze odepřít, co mu po právu náleží.</a:t>
            </a:r>
          </a:p>
          <a:p>
            <a:pPr>
              <a:lnSpc>
                <a:spcPct val="80000"/>
              </a:lnSpc>
            </a:pPr>
            <a:endParaRPr lang="cs-CZ" altLang="cs-CZ" sz="1800">
              <a:latin typeface="Arial" panose="020B0604020202020204" pitchFamily="34" charset="0"/>
            </a:endParaRPr>
          </a:p>
          <a:p>
            <a:pPr>
              <a:lnSpc>
                <a:spcPct val="80000"/>
              </a:lnSpc>
            </a:pPr>
            <a:r>
              <a:rPr lang="cs-CZ" altLang="cs-CZ" sz="1800" b="1">
                <a:latin typeface="Arial" panose="020B0604020202020204" pitchFamily="34" charset="0"/>
              </a:rPr>
              <a:t>Zásada spravedlnosti a práva.</a:t>
            </a:r>
          </a:p>
        </p:txBody>
      </p:sp>
    </p:spTree>
    <p:extLst>
      <p:ext uri="{BB962C8B-B14F-4D97-AF65-F5344CB8AC3E}">
        <p14:creationId xmlns:p14="http://schemas.microsoft.com/office/powerpoint/2010/main" val="3409469212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Jak získat odbornou způsobilost?</a:t>
            </a:r>
            <a:endParaRPr lang="cs-CZ" dirty="0"/>
          </a:p>
        </p:txBody>
      </p:sp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Způsobilost k výkonu zdravotnického povolání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930357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Jak získat odbornou způsobilost?</a:t>
            </a:r>
            <a:endParaRPr lang="cs-CZ" dirty="0"/>
          </a:p>
        </p:txBody>
      </p:sp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Způsobilost k výkonu zdravotnického povolání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7648703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Základní právní předpisy</a:t>
            </a:r>
            <a:endParaRPr lang="cs-CZ" dirty="0"/>
          </a:p>
        </p:txBody>
      </p:sp>
      <p:graphicFrame>
        <p:nvGraphicFramePr>
          <p:cNvPr id="2" name="Zástupný symbol pro obsah 1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931636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Zdravotnické povolání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souhrn </a:t>
            </a:r>
            <a:r>
              <a:rPr lang="cs-CZ" dirty="0"/>
              <a:t>činností při poskytování zdravotní péče podle tohoto zákona, zejména ošetřovatelské péče</a:t>
            </a:r>
            <a:r>
              <a:rPr lang="cs-CZ" dirty="0" smtClean="0"/>
              <a:t>,</a:t>
            </a:r>
          </a:p>
          <a:p>
            <a:r>
              <a:rPr lang="cs-CZ" dirty="0" smtClean="0"/>
              <a:t>péče </a:t>
            </a:r>
            <a:r>
              <a:rPr lang="cs-CZ" dirty="0"/>
              <a:t>v porodní asistenci, </a:t>
            </a:r>
            <a:endParaRPr lang="cs-CZ" dirty="0" smtClean="0"/>
          </a:p>
          <a:p>
            <a:r>
              <a:rPr lang="cs-CZ" dirty="0" smtClean="0"/>
              <a:t>preventivní </a:t>
            </a:r>
            <a:r>
              <a:rPr lang="cs-CZ" dirty="0"/>
              <a:t>péče, </a:t>
            </a:r>
            <a:r>
              <a:rPr lang="cs-CZ" dirty="0" smtClean="0"/>
              <a:t>diagnostické </a:t>
            </a:r>
            <a:r>
              <a:rPr lang="cs-CZ" dirty="0"/>
              <a:t>péče, </a:t>
            </a:r>
            <a:endParaRPr lang="cs-CZ" dirty="0" smtClean="0"/>
          </a:p>
          <a:p>
            <a:r>
              <a:rPr lang="cs-CZ" dirty="0" smtClean="0"/>
              <a:t>léčebné </a:t>
            </a:r>
            <a:r>
              <a:rPr lang="cs-CZ" dirty="0"/>
              <a:t>péče, </a:t>
            </a:r>
            <a:r>
              <a:rPr lang="cs-CZ" dirty="0" smtClean="0"/>
              <a:t>léčebně </a:t>
            </a:r>
            <a:r>
              <a:rPr lang="cs-CZ" dirty="0"/>
              <a:t>rehabilitační péče, neodkladné péče, anesteziologicko-resuscitační péče, </a:t>
            </a:r>
            <a:endParaRPr lang="cs-CZ" dirty="0" smtClean="0"/>
          </a:p>
          <a:p>
            <a:r>
              <a:rPr lang="cs-CZ" dirty="0" smtClean="0"/>
              <a:t>posudkové </a:t>
            </a:r>
            <a:r>
              <a:rPr lang="cs-CZ" dirty="0"/>
              <a:t>péče a dispenzární péče,</a:t>
            </a:r>
          </a:p>
        </p:txBody>
      </p:sp>
    </p:spTree>
    <p:extLst>
      <p:ext uri="{BB962C8B-B14F-4D97-AF65-F5344CB8AC3E}">
        <p14:creationId xmlns:p14="http://schemas.microsoft.com/office/powerpoint/2010/main" val="27805309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Způsobilost k výkonu ZP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75962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Pracovní právo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4441842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/>
              <a:t>Smlouva musí obsahovat</a:t>
            </a:r>
            <a:br>
              <a:rPr lang="cs-CZ" dirty="0"/>
            </a:b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1828800" y="1554163"/>
          <a:ext cx="86868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085745388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b="1" dirty="0" smtClean="0"/>
              <a:t>Zkušební doba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 smtClean="0"/>
              <a:t>Může a nemusí být sjednána</a:t>
            </a:r>
            <a:endParaRPr lang="cs-CZ" dirty="0"/>
          </a:p>
          <a:p>
            <a:r>
              <a:rPr lang="cs-CZ" dirty="0"/>
              <a:t> 3 měsíce </a:t>
            </a:r>
          </a:p>
          <a:p>
            <a:r>
              <a:rPr lang="cs-CZ" dirty="0" smtClean="0"/>
              <a:t>6 </a:t>
            </a:r>
            <a:r>
              <a:rPr lang="cs-CZ" dirty="0"/>
              <a:t>měsíců </a:t>
            </a:r>
            <a:r>
              <a:rPr lang="cs-CZ" dirty="0" smtClean="0"/>
              <a:t>u </a:t>
            </a:r>
            <a:r>
              <a:rPr lang="cs-CZ" dirty="0"/>
              <a:t>vedoucího zaměstnance.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47273122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Doba pracovního poměru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Určitá</a:t>
            </a:r>
          </a:p>
          <a:p>
            <a:pPr lvl="1"/>
            <a:r>
              <a:rPr lang="cs-CZ" dirty="0" smtClean="0"/>
              <a:t>Max 3 roky</a:t>
            </a:r>
          </a:p>
          <a:p>
            <a:pPr lvl="1"/>
            <a:r>
              <a:rPr lang="cs-CZ" dirty="0" smtClean="0"/>
              <a:t>Max 3x prodloužit</a:t>
            </a:r>
          </a:p>
          <a:p>
            <a:r>
              <a:rPr lang="cs-CZ" dirty="0" smtClean="0"/>
              <a:t>Neurčitá</a:t>
            </a:r>
          </a:p>
          <a:p>
            <a:pPr lvl="1"/>
            <a:r>
              <a:rPr lang="cs-CZ" dirty="0" smtClean="0"/>
              <a:t>Lze zrušit pouze </a:t>
            </a:r>
            <a:r>
              <a:rPr lang="cs-CZ" dirty="0" err="1" smtClean="0"/>
              <a:t>výpověďí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44527606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Obsah pracovního poměru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Zaměstnanec</a:t>
            </a:r>
            <a:endParaRPr lang="cs-CZ" dirty="0"/>
          </a:p>
        </p:txBody>
      </p:sp>
      <p:sp>
        <p:nvSpPr>
          <p:cNvPr id="6" name="Zástupný symbol pro text 5"/>
          <p:cNvSpPr>
            <a:spLocks noGrp="1"/>
          </p:cNvSpPr>
          <p:nvPr>
            <p:ph type="body" sz="half" idx="3"/>
          </p:nvPr>
        </p:nvSpPr>
        <p:spPr/>
        <p:txBody>
          <a:bodyPr/>
          <a:lstStyle/>
          <a:p>
            <a:r>
              <a:rPr lang="cs-CZ" dirty="0" smtClean="0"/>
              <a:t>Zaměstnavatel</a:t>
            </a:r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r>
              <a:rPr lang="cs-CZ" dirty="0"/>
              <a:t>zaměstnanec povinen podle pokynů zaměstnavatele konat osobně práce podle pracovní smlouvy </a:t>
            </a:r>
            <a:endParaRPr lang="cs-CZ" dirty="0" smtClean="0"/>
          </a:p>
          <a:p>
            <a:r>
              <a:rPr lang="cs-CZ" dirty="0" smtClean="0"/>
              <a:t>v </a:t>
            </a:r>
            <a:r>
              <a:rPr lang="cs-CZ" dirty="0"/>
              <a:t>rozvržené týdenní pracovní době a dodržovat povinnosti, které mu vyplývají z pracovního poměru</a:t>
            </a:r>
          </a:p>
        </p:txBody>
      </p:sp>
      <p:sp>
        <p:nvSpPr>
          <p:cNvPr id="7" name="Zástupný symbol pro obsah 6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cs-CZ" dirty="0"/>
              <a:t>přidělovat zaměstnanci práci podle pracovní smlouvy, </a:t>
            </a: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platit </a:t>
            </a:r>
            <a:r>
              <a:rPr lang="cs-CZ" dirty="0"/>
              <a:t>mu za vykonanou práci mzdu nebo plat, </a:t>
            </a: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vytvářet </a:t>
            </a:r>
            <a:r>
              <a:rPr lang="cs-CZ" dirty="0"/>
              <a:t>podmínky pro plnění jeho pracovních úkolů a dodržovat ostatní pracovní podmínky stanovené právními předpisy, smlouvou nebo stanovené vnitřním předpisem,</a:t>
            </a:r>
          </a:p>
        </p:txBody>
      </p:sp>
    </p:spTree>
    <p:extLst>
      <p:ext uri="{BB962C8B-B14F-4D97-AF65-F5344CB8AC3E}">
        <p14:creationId xmlns:p14="http://schemas.microsoft.com/office/powerpoint/2010/main" val="24100133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8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z="4000">
                <a:latin typeface="Arial" panose="020B0604020202020204" pitchFamily="34" charset="0"/>
              </a:rPr>
              <a:t>Právní předpisy upravující poskytování zdravotních služeb</a:t>
            </a:r>
          </a:p>
        </p:txBody>
      </p:sp>
      <p:sp>
        <p:nvSpPr>
          <p:cNvPr id="75779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>
                <a:latin typeface="Arial" panose="020B0604020202020204" pitchFamily="34" charset="0"/>
              </a:rPr>
              <a:t>Zákon č. 372/2011 Sb., o zdravotních službách</a:t>
            </a:r>
          </a:p>
          <a:p>
            <a:endParaRPr lang="cs-CZ" altLang="cs-CZ">
              <a:latin typeface="Arial" panose="020B0604020202020204" pitchFamily="34" charset="0"/>
            </a:endParaRPr>
          </a:p>
          <a:p>
            <a:r>
              <a:rPr lang="cs-CZ" altLang="cs-CZ">
                <a:latin typeface="Arial" panose="020B0604020202020204" pitchFamily="34" charset="0"/>
              </a:rPr>
              <a:t>Nová terminologie</a:t>
            </a:r>
          </a:p>
          <a:p>
            <a:r>
              <a:rPr lang="cs-CZ" altLang="cs-CZ">
                <a:latin typeface="Arial" panose="020B0604020202020204" pitchFamily="34" charset="0"/>
              </a:rPr>
              <a:t>Zdravotní služby</a:t>
            </a:r>
          </a:p>
          <a:p>
            <a:r>
              <a:rPr lang="cs-CZ" altLang="cs-CZ">
                <a:latin typeface="Arial" panose="020B0604020202020204" pitchFamily="34" charset="0"/>
              </a:rPr>
              <a:t>Práva a povinnosti zdrav. pracovníků</a:t>
            </a:r>
          </a:p>
          <a:p>
            <a:r>
              <a:rPr lang="cs-CZ" altLang="cs-CZ">
                <a:latin typeface="Arial" panose="020B0604020202020204" pitchFamily="34" charset="0"/>
              </a:rPr>
              <a:t>Práva a povinnosti pacientů</a:t>
            </a:r>
          </a:p>
          <a:p>
            <a:r>
              <a:rPr lang="cs-CZ" altLang="cs-CZ">
                <a:latin typeface="Arial" panose="020B0604020202020204" pitchFamily="34" charset="0"/>
              </a:rPr>
              <a:t>Právní vztahy poskytovatelů zdravotních služeb a pacientů, aj.</a:t>
            </a:r>
          </a:p>
          <a:p>
            <a:endParaRPr lang="cs-CZ" altLang="cs-CZ">
              <a:latin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None/>
            </a:pPr>
            <a:endParaRPr lang="cs-CZ" altLang="cs-CZ">
              <a:latin typeface="Arial" panose="020B0604020202020204" pitchFamily="34" charset="0"/>
            </a:endParaRPr>
          </a:p>
        </p:txBody>
      </p:sp>
      <p:pic>
        <p:nvPicPr>
          <p:cNvPr id="75780" name="Picture 4" descr="ÚZ 961 Zdravotní služby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43926" y="2349500"/>
            <a:ext cx="1223963" cy="16192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84559508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Pracovní doba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Kolik hodin týdně</a:t>
            </a:r>
          </a:p>
          <a:p>
            <a:r>
              <a:rPr lang="cs-CZ" dirty="0" smtClean="0"/>
              <a:t>Běžně 40 hodin</a:t>
            </a:r>
          </a:p>
          <a:p>
            <a:r>
              <a:rPr lang="cs-CZ" dirty="0" smtClean="0"/>
              <a:t>třísměnným </a:t>
            </a:r>
            <a:r>
              <a:rPr lang="cs-CZ" dirty="0"/>
              <a:t>a nepřetržitým pracovním režimem 37,5 hodiny týdně,</a:t>
            </a:r>
          </a:p>
          <a:p>
            <a:r>
              <a:rPr lang="cs-CZ" dirty="0" smtClean="0"/>
              <a:t>s </a:t>
            </a:r>
            <a:r>
              <a:rPr lang="cs-CZ" dirty="0"/>
              <a:t>dvousměnným pracovním režimem 38,75 hodiny týdně</a:t>
            </a:r>
            <a:r>
              <a:rPr lang="cs-CZ" dirty="0" smtClean="0"/>
              <a:t>.</a:t>
            </a:r>
          </a:p>
          <a:p>
            <a:r>
              <a:rPr lang="cs-CZ" dirty="0" smtClean="0"/>
              <a:t>Kratší musí být sjednána</a:t>
            </a:r>
          </a:p>
          <a:p>
            <a:r>
              <a:rPr lang="cs-CZ" dirty="0" smtClean="0"/>
              <a:t>Pružné rozvržení</a:t>
            </a: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31028968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Práce přesčas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Práci přesčas je možné konat jen výjimečně.</a:t>
            </a:r>
          </a:p>
          <a:p>
            <a:r>
              <a:rPr lang="cs-CZ" dirty="0" smtClean="0"/>
              <a:t>Práci </a:t>
            </a:r>
            <a:r>
              <a:rPr lang="cs-CZ" dirty="0"/>
              <a:t>přesčas může zaměstnavatel zaměstnanci nařídit jen z vážných provozních důvodů, a to i na dobu nepřetržitého odpočinku mezi dvěma směnami</a:t>
            </a:r>
            <a:r>
              <a:rPr lang="cs-CZ" dirty="0" smtClean="0"/>
              <a:t>,</a:t>
            </a:r>
          </a:p>
          <a:p>
            <a:r>
              <a:rPr lang="cs-CZ" dirty="0"/>
              <a:t>Nařízená práce přesčas nesmí u zaměstnance činit více než 8 hodin v jednotlivých týdnech a 150 hodin v kalendářním roce.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51385027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Přesčasy </a:t>
            </a:r>
            <a:r>
              <a:rPr lang="cs-CZ" dirty="0" smtClean="0"/>
              <a:t>ve zdravotnictví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Další dohodnutá práce přesčas zaměstnanců ve zdravotnictví nesmí přesáhnout v průměru 8 hodin týdně, a v případě zaměstnanců poskytovatele zdravotnické záchranné služby v průměru 12 hodin týdně, v období, které může činit nejvýše 26 týdnů po sobě jdoucích; jen kolektivní smlouva může toto období vymezit na nejvýše 52 týdnů po sobě jdoucích.</a:t>
            </a:r>
          </a:p>
        </p:txBody>
      </p:sp>
    </p:spTree>
    <p:extLst>
      <p:ext uri="{BB962C8B-B14F-4D97-AF65-F5344CB8AC3E}">
        <p14:creationId xmlns:p14="http://schemas.microsoft.com/office/powerpoint/2010/main" val="1366826424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Druhy ukončení</a:t>
            </a:r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Dohoda</a:t>
            </a:r>
          </a:p>
          <a:p>
            <a:r>
              <a:rPr lang="cs-CZ" dirty="0" smtClean="0"/>
              <a:t>Okamžité zrušení</a:t>
            </a:r>
          </a:p>
          <a:p>
            <a:r>
              <a:rPr lang="cs-CZ" dirty="0" smtClean="0"/>
              <a:t>Výpověď</a:t>
            </a:r>
          </a:p>
          <a:p>
            <a:r>
              <a:rPr lang="cs-CZ" dirty="0" smtClean="0"/>
              <a:t>Odstoupení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82211765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Zaměstnavatel </a:t>
            </a:r>
            <a:r>
              <a:rPr lang="cs-CZ" dirty="0"/>
              <a:t>může dát zaměstnanci výpověď jen z těchto důvodů:</a:t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dirty="0"/>
              <a:t> ruší-li se zaměstnavatel </a:t>
            </a:r>
            <a:r>
              <a:rPr lang="cs-CZ" dirty="0" smtClean="0"/>
              <a:t>přemísťuje-li </a:t>
            </a:r>
            <a:r>
              <a:rPr lang="cs-CZ" dirty="0"/>
              <a:t>se zaměstnavatel nebo jeho část,</a:t>
            </a:r>
          </a:p>
          <a:p>
            <a:r>
              <a:rPr lang="cs-CZ" dirty="0"/>
              <a:t> stane-li se zaměstnanec nadbytečným </a:t>
            </a:r>
            <a:endParaRPr lang="cs-CZ" dirty="0" smtClean="0"/>
          </a:p>
          <a:p>
            <a:r>
              <a:rPr lang="cs-CZ" dirty="0" smtClean="0"/>
              <a:t>nesmí-li </a:t>
            </a:r>
            <a:r>
              <a:rPr lang="cs-CZ" dirty="0"/>
              <a:t>zaměstnanec podle lékařského posudku </a:t>
            </a:r>
            <a:r>
              <a:rPr lang="cs-CZ" dirty="0" smtClean="0"/>
              <a:t>dále </a:t>
            </a:r>
            <a:r>
              <a:rPr lang="cs-CZ" dirty="0"/>
              <a:t>konat </a:t>
            </a:r>
            <a:r>
              <a:rPr lang="cs-CZ" dirty="0" smtClean="0"/>
              <a:t>dosavadní</a:t>
            </a:r>
            <a:r>
              <a:rPr lang="cs-CZ" dirty="0"/>
              <a:t> </a:t>
            </a:r>
            <a:endParaRPr lang="cs-CZ" dirty="0" smtClean="0"/>
          </a:p>
          <a:p>
            <a:r>
              <a:rPr lang="cs-CZ" dirty="0" smtClean="0"/>
              <a:t>nesplňuje-li </a:t>
            </a:r>
            <a:r>
              <a:rPr lang="cs-CZ" dirty="0"/>
              <a:t>zaměstnanec předpoklady stanovené právními předpisy </a:t>
            </a:r>
            <a:endParaRPr lang="cs-CZ" dirty="0" smtClean="0"/>
          </a:p>
          <a:p>
            <a:r>
              <a:rPr lang="cs-CZ" dirty="0" smtClean="0"/>
              <a:t>nesplňuje-li </a:t>
            </a:r>
            <a:r>
              <a:rPr lang="cs-CZ" dirty="0"/>
              <a:t>bez zavinění zaměstnavatele požadavky pro řádný výkon této práce</a:t>
            </a:r>
            <a:r>
              <a:rPr lang="cs-CZ" dirty="0" smtClean="0"/>
              <a:t>;</a:t>
            </a:r>
          </a:p>
          <a:p>
            <a:r>
              <a:rPr lang="cs-CZ" dirty="0" smtClean="0"/>
              <a:t>poruší-li </a:t>
            </a:r>
            <a:r>
              <a:rPr lang="cs-CZ" dirty="0"/>
              <a:t>zaměstnanec zvlášť hrubým způsobem jinou povinnost zaměstnance stanovenou v § 301a.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28778943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Dohody o pracích mimo pracovní poměr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Dohoda o provedení práce</a:t>
            </a:r>
          </a:p>
          <a:p>
            <a:endParaRPr lang="cs-CZ" dirty="0"/>
          </a:p>
          <a:p>
            <a:pPr marL="0" indent="0">
              <a:buNone/>
            </a:pPr>
            <a:r>
              <a:rPr lang="cs-CZ" dirty="0" smtClean="0"/>
              <a:t>300 hodin ročně</a:t>
            </a:r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Dohoda o pracovní činnosti</a:t>
            </a:r>
          </a:p>
          <a:p>
            <a:endParaRPr lang="cs-CZ" dirty="0"/>
          </a:p>
          <a:p>
            <a:pPr marL="0" indent="0">
              <a:buNone/>
            </a:pPr>
            <a:r>
              <a:rPr lang="cs-CZ" dirty="0" smtClean="0"/>
              <a:t>20 hodin týdně</a:t>
            </a:r>
          </a:p>
          <a:p>
            <a:pPr marL="0" indent="0">
              <a:buNone/>
            </a:pPr>
            <a:r>
              <a:rPr lang="cs-CZ" dirty="0" smtClean="0"/>
              <a:t>jednostranně zrušena </a:t>
            </a:r>
            <a:r>
              <a:rPr lang="cs-CZ" dirty="0"/>
              <a:t>z jakéhokoliv důvodu nebo bez uvedení důvodu s 15denní výpovědní dobou</a:t>
            </a:r>
          </a:p>
        </p:txBody>
      </p:sp>
    </p:spTree>
    <p:extLst>
      <p:ext uri="{BB962C8B-B14F-4D97-AF65-F5344CB8AC3E}">
        <p14:creationId xmlns:p14="http://schemas.microsoft.com/office/powerpoint/2010/main" val="113849910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Odpovědnost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80743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1981200" y="1481138"/>
          <a:ext cx="8229600" cy="45259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Předpoklady vzniku odpovědnosti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455659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88F4B9F3-8E4E-4CC6-B36D-6AA6CB437AF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>
                                            <p:graphicEl>
                                              <a:dgm id="{88F4B9F3-8E4E-4CC6-B36D-6AA6CB437AFC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E714229-4FDB-44DC-993E-48CE1397493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CE714229-4FDB-44DC-993E-48CE13974932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F8AB609-0B9C-42D2-ADB8-B0CDEF09A76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0F8AB609-0B9C-42D2-ADB8-B0CDEF09A76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8B4FE3F0-24A0-468E-BC57-0C15AD6D506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">
                                            <p:graphicEl>
                                              <a:dgm id="{8B4FE3F0-24A0-468E-BC57-0C15AD6D506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Dgm bld="one"/>
        </p:bldSub>
      </p:bldGraphic>
    </p:bld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1981200" y="1481138"/>
          <a:ext cx="8229600" cy="45259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063552" y="332656"/>
            <a:ext cx="8229600" cy="1143000"/>
          </a:xfrm>
        </p:spPr>
        <p:txBody>
          <a:bodyPr/>
          <a:lstStyle/>
          <a:p>
            <a:r>
              <a:rPr lang="cs-CZ" dirty="0" smtClean="0"/>
              <a:t>Porušení právní povinnosti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179219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/>
              <a:t>Druhy odpovědností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altLang="cs-CZ"/>
              <a:t>Občanskoprávní</a:t>
            </a:r>
          </a:p>
          <a:p>
            <a:r>
              <a:rPr lang="cs-CZ" altLang="cs-CZ"/>
              <a:t>Pracovněprávní</a:t>
            </a:r>
          </a:p>
          <a:p>
            <a:r>
              <a:rPr lang="cs-CZ" altLang="cs-CZ"/>
              <a:t>Správní</a:t>
            </a:r>
          </a:p>
          <a:p>
            <a:r>
              <a:rPr lang="cs-CZ" altLang="cs-CZ"/>
              <a:t>Trestní</a:t>
            </a:r>
          </a:p>
          <a:p>
            <a:r>
              <a:rPr lang="cs-CZ" altLang="cs-CZ"/>
              <a:t>Disciplinární</a:t>
            </a:r>
          </a:p>
          <a:p>
            <a:r>
              <a:rPr lang="cs-CZ" altLang="cs-CZ"/>
              <a:t>Smluvní</a:t>
            </a:r>
          </a:p>
        </p:txBody>
      </p:sp>
    </p:spTree>
    <p:extLst>
      <p:ext uri="{BB962C8B-B14F-4D97-AF65-F5344CB8AC3E}">
        <p14:creationId xmlns:p14="http://schemas.microsoft.com/office/powerpoint/2010/main" val="28843587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z="4000">
                <a:latin typeface="Arial" panose="020B0604020202020204" pitchFamily="34" charset="0"/>
              </a:rPr>
              <a:t>Právní předpisy upravující poskytování zdravotních služeb</a:t>
            </a:r>
          </a:p>
        </p:txBody>
      </p:sp>
      <p:sp>
        <p:nvSpPr>
          <p:cNvPr id="76803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</a:pPr>
            <a:r>
              <a:rPr lang="cs-CZ" altLang="cs-CZ">
                <a:latin typeface="Arial" panose="020B0604020202020204" pitchFamily="34" charset="0"/>
              </a:rPr>
              <a:t>Zákon č. 373/2011 Sb., o specifických zdravotních službách</a:t>
            </a:r>
          </a:p>
          <a:p>
            <a:pPr>
              <a:lnSpc>
                <a:spcPct val="90000"/>
              </a:lnSpc>
            </a:pPr>
            <a:endParaRPr lang="cs-CZ" altLang="cs-CZ">
              <a:latin typeface="Arial" panose="020B0604020202020204" pitchFamily="34" charset="0"/>
            </a:endParaRPr>
          </a:p>
          <a:p>
            <a:pPr>
              <a:lnSpc>
                <a:spcPct val="90000"/>
              </a:lnSpc>
            </a:pPr>
            <a:r>
              <a:rPr lang="cs-CZ" altLang="cs-CZ">
                <a:latin typeface="Arial" panose="020B0604020202020204" pitchFamily="34" charset="0"/>
              </a:rPr>
              <a:t>Zvláštní druhy zdravotních služeb, např. sterilizace, asistovaná reprodukce, kastrace, odběry krve za účelem léčby nebo výroby transfuzních přípravků, genetická vyšetření, ověřování v klinické praxi dosud nezavedených metod, pracovnělékařské služby, posudkovou péči, ochranné léčení.</a:t>
            </a: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endParaRPr lang="cs-CZ" altLang="cs-CZ">
              <a:latin typeface="Arial" panose="020B0604020202020204" pitchFamily="34" charset="0"/>
            </a:endParaRPr>
          </a:p>
          <a:p>
            <a:pPr>
              <a:lnSpc>
                <a:spcPct val="90000"/>
              </a:lnSpc>
            </a:pPr>
            <a:endParaRPr lang="cs-CZ" altLang="cs-CZ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07626032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/>
              <a:t>Protiprávnost</a:t>
            </a:r>
          </a:p>
        </p:txBody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endParaRPr lang="cs-CZ" altLang="cs-CZ" sz="1800" b="1">
              <a:latin typeface="Calibri" panose="020F0502020204030204" pitchFamily="34" charset="0"/>
            </a:endParaRP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1800">
                <a:latin typeface="Calibri" panose="020F0502020204030204" pitchFamily="34" charset="0"/>
              </a:rPr>
              <a:t>Porušení povinnosti stanovené právními předpisy nebo smlouvou</a:t>
            </a: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1800">
                <a:latin typeface="Calibri" panose="020F0502020204030204" pitchFamily="34" charset="0"/>
              </a:rPr>
              <a:t>V oblasti poskytování zdravotních služeb (ZS) porušení </a:t>
            </a:r>
            <a:r>
              <a:rPr lang="cs-CZ" altLang="cs-CZ" sz="1800" u="sng">
                <a:latin typeface="Calibri" panose="020F0502020204030204" pitchFamily="34" charset="0"/>
              </a:rPr>
              <a:t>např.</a:t>
            </a:r>
            <a:r>
              <a:rPr lang="cs-CZ" altLang="cs-CZ" sz="1800">
                <a:latin typeface="Calibri" panose="020F0502020204030204" pitchFamily="34" charset="0"/>
              </a:rPr>
              <a:t>:</a:t>
            </a:r>
          </a:p>
          <a:p>
            <a:pPr>
              <a:lnSpc>
                <a:spcPct val="90000"/>
              </a:lnSpc>
            </a:pPr>
            <a:r>
              <a:rPr lang="cs-CZ" altLang="cs-CZ" sz="1700">
                <a:latin typeface="Calibri" panose="020F0502020204030204" pitchFamily="34" charset="0"/>
              </a:rPr>
              <a:t>povinnosti poskytovat ZS lege artis</a:t>
            </a:r>
          </a:p>
          <a:p>
            <a:pPr>
              <a:lnSpc>
                <a:spcPct val="90000"/>
              </a:lnSpc>
            </a:pPr>
            <a:r>
              <a:rPr lang="cs-CZ" altLang="cs-CZ" sz="1700">
                <a:latin typeface="Calibri" panose="020F0502020204030204" pitchFamily="34" charset="0"/>
              </a:rPr>
              <a:t>povinnosti poskytovat ZS pouze se svobodným informovaným souhlasem</a:t>
            </a:r>
          </a:p>
          <a:p>
            <a:pPr>
              <a:lnSpc>
                <a:spcPct val="90000"/>
              </a:lnSpc>
            </a:pPr>
            <a:r>
              <a:rPr lang="cs-CZ" altLang="cs-CZ" sz="1700">
                <a:latin typeface="Calibri" panose="020F0502020204030204" pitchFamily="34" charset="0"/>
              </a:rPr>
              <a:t>povinné mlčenlivosti</a:t>
            </a:r>
          </a:p>
          <a:p>
            <a:pPr>
              <a:lnSpc>
                <a:spcPct val="90000"/>
              </a:lnSpc>
            </a:pPr>
            <a:r>
              <a:rPr lang="cs-CZ" altLang="cs-CZ" sz="1700">
                <a:latin typeface="Calibri" panose="020F0502020204030204" pitchFamily="34" charset="0"/>
              </a:rPr>
              <a:t>povinnosti vést řádně zdravotnickou dokumentaci</a:t>
            </a:r>
            <a:endParaRPr lang="cs-CZ" altLang="cs-CZ" sz="1600"/>
          </a:p>
          <a:p>
            <a:pPr>
              <a:lnSpc>
                <a:spcPct val="90000"/>
              </a:lnSpc>
            </a:pPr>
            <a:endParaRPr lang="cs-CZ" altLang="cs-CZ" sz="1600"/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1800">
                <a:latin typeface="Calibri" panose="020F0502020204030204" pitchFamily="34" charset="0"/>
              </a:rPr>
              <a:t>→ </a:t>
            </a:r>
            <a:r>
              <a:rPr lang="cs-CZ" altLang="cs-CZ" sz="1800" u="sng">
                <a:latin typeface="Calibri" panose="020F0502020204030204" pitchFamily="34" charset="0"/>
              </a:rPr>
              <a:t>protiprávní jednání (delikt</a:t>
            </a:r>
            <a:r>
              <a:rPr lang="cs-CZ" altLang="cs-CZ" sz="1800">
                <a:latin typeface="Calibri" panose="020F0502020204030204" pitchFamily="34" charset="0"/>
              </a:rPr>
              <a:t>) – </a:t>
            </a:r>
            <a:r>
              <a:rPr lang="cs-CZ" altLang="cs-CZ" sz="1800" b="1" u="sng">
                <a:latin typeface="Calibri" panose="020F0502020204030204" pitchFamily="34" charset="0"/>
              </a:rPr>
              <a:t>odpovědnost za protiprávnost</a:t>
            </a:r>
            <a:r>
              <a:rPr lang="cs-CZ" altLang="cs-CZ" sz="1800">
                <a:latin typeface="Calibri" panose="020F0502020204030204" pitchFamily="34" charset="0"/>
              </a:rPr>
              <a:t>, AVŠAK:</a:t>
            </a: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1800">
                <a:latin typeface="Calibri" panose="020F0502020204030204" pitchFamily="34" charset="0"/>
              </a:rPr>
              <a:t>→ </a:t>
            </a:r>
            <a:r>
              <a:rPr lang="cs-CZ" altLang="cs-CZ" sz="1800" u="sng">
                <a:latin typeface="Calibri" panose="020F0502020204030204" pitchFamily="34" charset="0"/>
              </a:rPr>
              <a:t>vznik škodlivého (protiprávního) stavu</a:t>
            </a:r>
            <a:r>
              <a:rPr lang="cs-CZ" altLang="cs-CZ" sz="1800">
                <a:latin typeface="Calibri" panose="020F0502020204030204" pitchFamily="34" charset="0"/>
              </a:rPr>
              <a:t> – odpovědnost bez protiprávního</a:t>
            </a: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1800">
                <a:latin typeface="Calibri" panose="020F0502020204030204" pitchFamily="34" charset="0"/>
              </a:rPr>
              <a:t>	jednání (např. vznik nemoci z povolání) </a:t>
            </a:r>
            <a:r>
              <a:rPr lang="cs-CZ" altLang="cs-CZ" sz="1800" b="1">
                <a:latin typeface="Calibri" panose="020F0502020204030204" pitchFamily="34" charset="0"/>
              </a:rPr>
              <a:t>- </a:t>
            </a:r>
            <a:r>
              <a:rPr lang="cs-CZ" altLang="cs-CZ" sz="1800" b="1" u="sng">
                <a:latin typeface="Calibri" panose="020F0502020204030204" pitchFamily="34" charset="0"/>
              </a:rPr>
              <a:t>odpovědnost za výsledek</a:t>
            </a:r>
          </a:p>
        </p:txBody>
      </p:sp>
    </p:spTree>
    <p:extLst>
      <p:ext uri="{BB962C8B-B14F-4D97-AF65-F5344CB8AC3E}">
        <p14:creationId xmlns:p14="http://schemas.microsoft.com/office/powerpoint/2010/main" val="2728501634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 sz="3200"/>
              <a:t>Škoda, příčinná souvislost, zavinění</a:t>
            </a:r>
          </a:p>
        </p:txBody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cs-CZ" altLang="cs-CZ" sz="1500" b="1">
                <a:latin typeface="Calibri" panose="020F0502020204030204" pitchFamily="34" charset="0"/>
              </a:rPr>
              <a:t>škoda</a:t>
            </a:r>
          </a:p>
          <a:p>
            <a:pPr>
              <a:lnSpc>
                <a:spcPct val="80000"/>
              </a:lnSpc>
            </a:pPr>
            <a:r>
              <a:rPr lang="cs-CZ" altLang="cs-CZ" sz="1500">
                <a:latin typeface="Calibri" panose="020F0502020204030204" pitchFamily="34" charset="0"/>
              </a:rPr>
              <a:t>hmotná škoda (tj. skutečná škoda a ušlý zisk)</a:t>
            </a:r>
          </a:p>
          <a:p>
            <a:pPr>
              <a:lnSpc>
                <a:spcPct val="80000"/>
              </a:lnSpc>
            </a:pPr>
            <a:r>
              <a:rPr lang="cs-CZ" altLang="cs-CZ" sz="1500">
                <a:latin typeface="Calibri" panose="020F0502020204030204" pitchFamily="34" charset="0"/>
              </a:rPr>
              <a:t>nemateriální škoda (např. újma na osobnostních právech)</a:t>
            </a:r>
          </a:p>
          <a:p>
            <a:pPr>
              <a:lnSpc>
                <a:spcPct val="80000"/>
              </a:lnSpc>
            </a:pPr>
            <a:endParaRPr lang="cs-CZ" altLang="cs-CZ" sz="1500">
              <a:latin typeface="Calibri" panose="020F0502020204030204" pitchFamily="34" charset="0"/>
            </a:endParaRP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cs-CZ" altLang="cs-CZ" sz="1500" b="1">
                <a:latin typeface="Calibri" panose="020F0502020204030204" pitchFamily="34" charset="0"/>
              </a:rPr>
              <a:t>příčinná souvislost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cs-CZ" altLang="cs-CZ" sz="1500">
                <a:latin typeface="Calibri" panose="020F0502020204030204" pitchFamily="34" charset="0"/>
              </a:rPr>
              <a:t>Nutno zjistit skutkový stav - škoda vznikla v důsledku protiprávního jednání či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cs-CZ" altLang="cs-CZ" sz="1500">
                <a:latin typeface="Calibri" panose="020F0502020204030204" pitchFamily="34" charset="0"/>
              </a:rPr>
              <a:t>				  opomenutí (či nežádoucího stavu)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endParaRPr lang="cs-CZ" altLang="cs-CZ" sz="1500">
              <a:latin typeface="Calibri" panose="020F0502020204030204" pitchFamily="34" charset="0"/>
            </a:endParaRP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cs-CZ" altLang="cs-CZ" sz="1500">
                <a:latin typeface="Calibri" panose="020F0502020204030204" pitchFamily="34" charset="0"/>
              </a:rPr>
              <a:t> </a:t>
            </a:r>
            <a:r>
              <a:rPr lang="cs-CZ" altLang="cs-CZ" sz="1500" b="1">
                <a:latin typeface="Calibri" panose="020F0502020204030204" pitchFamily="34" charset="0"/>
              </a:rPr>
              <a:t>zavinění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cs-CZ" altLang="cs-CZ" sz="1500">
                <a:latin typeface="Calibri" panose="020F0502020204030204" pitchFamily="34" charset="0"/>
              </a:rPr>
              <a:t>→ vnitřní psychický vztah subjektu k vlastnímu protiprávnímu jednání a jeho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cs-CZ" altLang="cs-CZ" sz="1500">
                <a:latin typeface="Calibri" panose="020F0502020204030204" pitchFamily="34" charset="0"/>
              </a:rPr>
              <a:t>	výsledku (prokazování zavinění obtížné)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cs-CZ" altLang="cs-CZ" sz="1500">
                <a:latin typeface="Calibri" panose="020F0502020204030204" pitchFamily="34" charset="0"/>
              </a:rPr>
              <a:t>→ spojení 2 psychických prvků:</a:t>
            </a:r>
          </a:p>
          <a:p>
            <a:pPr lvl="1">
              <a:lnSpc>
                <a:spcPct val="80000"/>
              </a:lnSpc>
            </a:pPr>
            <a:r>
              <a:rPr lang="cs-CZ" altLang="cs-CZ" sz="1200">
                <a:latin typeface="Calibri" panose="020F0502020204030204" pitchFamily="34" charset="0"/>
              </a:rPr>
              <a:t>rozumového (subjekt - vědomost a předvídání určitých výsledků)</a:t>
            </a:r>
          </a:p>
          <a:p>
            <a:pPr lvl="1">
              <a:lnSpc>
                <a:spcPct val="80000"/>
              </a:lnSpc>
            </a:pPr>
            <a:r>
              <a:rPr lang="cs-CZ" altLang="cs-CZ" sz="1200">
                <a:latin typeface="Calibri" panose="020F0502020204030204" pitchFamily="34" charset="0"/>
              </a:rPr>
              <a:t>volního (subjekt něco chce nebo je s něčím srozuměn)</a:t>
            </a:r>
          </a:p>
          <a:p>
            <a:pPr lvl="1">
              <a:lnSpc>
                <a:spcPct val="80000"/>
              </a:lnSpc>
              <a:buFontTx/>
              <a:buNone/>
            </a:pPr>
            <a:r>
              <a:rPr lang="cs-CZ" altLang="cs-CZ" sz="1400">
                <a:latin typeface="Calibri" panose="020F0502020204030204" pitchFamily="34" charset="0"/>
              </a:rPr>
              <a:t>Kombinace těchto prvků a jejich intenzity – formy a stupně zavinění 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cs-CZ" altLang="cs-CZ" sz="1500">
                <a:latin typeface="Calibri" panose="020F0502020204030204" pitchFamily="34" charset="0"/>
              </a:rPr>
              <a:t>→ definuje </a:t>
            </a:r>
            <a:r>
              <a:rPr lang="cs-CZ" altLang="cs-CZ" sz="1500" u="sng">
                <a:latin typeface="Calibri" panose="020F0502020204030204" pitchFamily="34" charset="0"/>
              </a:rPr>
              <a:t>zák. č. 40/2009 Sb</a:t>
            </a:r>
            <a:r>
              <a:rPr lang="cs-CZ" altLang="cs-CZ" sz="1500">
                <a:latin typeface="Calibri" panose="020F0502020204030204" pitchFamily="34" charset="0"/>
              </a:rPr>
              <a:t>., </a:t>
            </a:r>
            <a:r>
              <a:rPr lang="cs-CZ" altLang="cs-CZ" sz="1500" u="sng">
                <a:latin typeface="Calibri" panose="020F0502020204030204" pitchFamily="34" charset="0"/>
              </a:rPr>
              <a:t>trestní zákoník</a:t>
            </a:r>
            <a:r>
              <a:rPr lang="cs-CZ" altLang="cs-CZ" sz="1500">
                <a:latin typeface="Calibri" panose="020F0502020204030204" pitchFamily="34" charset="0"/>
              </a:rPr>
              <a:t>, v platném znění (§ 15 a 16)</a:t>
            </a:r>
          </a:p>
          <a:p>
            <a:pPr>
              <a:lnSpc>
                <a:spcPct val="80000"/>
              </a:lnSpc>
            </a:pPr>
            <a:endParaRPr lang="cs-CZ" altLang="cs-CZ" sz="1800"/>
          </a:p>
        </p:txBody>
      </p:sp>
    </p:spTree>
    <p:extLst>
      <p:ext uri="{BB962C8B-B14F-4D97-AF65-F5344CB8AC3E}">
        <p14:creationId xmlns:p14="http://schemas.microsoft.com/office/powerpoint/2010/main" val="3571222191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/>
              <a:t>Zavinění </a:t>
            </a:r>
          </a:p>
        </p:txBody>
      </p:sp>
      <p:sp>
        <p:nvSpPr>
          <p:cNvPr id="829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1400" b="1" dirty="0"/>
              <a:t>Zavinění – formy a intenzity:</a:t>
            </a: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endParaRPr lang="cs-CZ" altLang="cs-CZ" sz="1400" b="1" dirty="0"/>
          </a:p>
          <a:p>
            <a:pPr>
              <a:lnSpc>
                <a:spcPct val="90000"/>
              </a:lnSpc>
            </a:pPr>
            <a:r>
              <a:rPr lang="cs-CZ" altLang="cs-CZ" sz="1400" b="1" dirty="0"/>
              <a:t>úmysl</a:t>
            </a:r>
            <a:r>
              <a:rPr lang="cs-CZ" altLang="cs-CZ" sz="1400" dirty="0"/>
              <a:t> </a:t>
            </a:r>
          </a:p>
          <a:p>
            <a:pPr lvl="1">
              <a:lnSpc>
                <a:spcPct val="90000"/>
              </a:lnSpc>
            </a:pPr>
            <a:r>
              <a:rPr lang="cs-CZ" altLang="cs-CZ" sz="1400" u="sng" dirty="0"/>
              <a:t>úmysl přímý</a:t>
            </a:r>
            <a:r>
              <a:rPr lang="cs-CZ" altLang="cs-CZ" sz="1400" dirty="0"/>
              <a:t> – subjekt věděl a chtěl porušit nebo ohrozit zájem </a:t>
            </a:r>
            <a:r>
              <a:rPr lang="cs-CZ" altLang="cs-CZ" sz="1400" dirty="0" smtClean="0"/>
              <a:t>chráněný   </a:t>
            </a:r>
            <a:r>
              <a:rPr lang="cs-CZ" altLang="cs-CZ" sz="1400" dirty="0"/>
              <a:t>zákonem</a:t>
            </a:r>
          </a:p>
          <a:p>
            <a:pPr lvl="1">
              <a:lnSpc>
                <a:spcPct val="90000"/>
              </a:lnSpc>
            </a:pPr>
            <a:r>
              <a:rPr lang="cs-CZ" altLang="cs-CZ" sz="1400" u="sng" dirty="0"/>
              <a:t>úmysl nepřímý</a:t>
            </a:r>
            <a:r>
              <a:rPr lang="cs-CZ" altLang="cs-CZ" sz="1400" dirty="0"/>
              <a:t> – subjekt věděl, že svým jednáním může takové porušení </a:t>
            </a:r>
            <a:r>
              <a:rPr lang="cs-CZ" altLang="cs-CZ" sz="1400" dirty="0" smtClean="0"/>
              <a:t>nebo ohrožení </a:t>
            </a:r>
            <a:r>
              <a:rPr lang="cs-CZ" altLang="cs-CZ" sz="1400" dirty="0"/>
              <a:t>způsobit, a pro případ, že je způsobí, byl s tím srozuměn</a:t>
            </a:r>
          </a:p>
          <a:p>
            <a:pPr>
              <a:lnSpc>
                <a:spcPct val="90000"/>
              </a:lnSpc>
            </a:pPr>
            <a:r>
              <a:rPr lang="cs-CZ" altLang="cs-CZ" sz="1400" b="1" dirty="0"/>
              <a:t>nedbalost</a:t>
            </a:r>
          </a:p>
          <a:p>
            <a:pPr lvl="1">
              <a:lnSpc>
                <a:spcPct val="90000"/>
              </a:lnSpc>
            </a:pPr>
            <a:r>
              <a:rPr lang="cs-CZ" altLang="cs-CZ" sz="1400" u="sng" dirty="0"/>
              <a:t>nedbalost vědomá</a:t>
            </a:r>
            <a:r>
              <a:rPr lang="cs-CZ" altLang="cs-CZ" sz="1400" dirty="0"/>
              <a:t> – subjekt věděl, že může způsobem uvedeným v </a:t>
            </a:r>
            <a:r>
              <a:rPr lang="cs-CZ" altLang="cs-CZ" sz="1400" dirty="0" smtClean="0"/>
              <a:t>zákoně porušit </a:t>
            </a:r>
            <a:r>
              <a:rPr lang="cs-CZ" altLang="cs-CZ" sz="1400" dirty="0"/>
              <a:t>nebo ohrozit zájem chráněný takovým zákonem,</a:t>
            </a:r>
          </a:p>
          <a:p>
            <a:pPr lvl="1">
              <a:lnSpc>
                <a:spcPct val="90000"/>
              </a:lnSpc>
              <a:buFontTx/>
              <a:buNone/>
            </a:pPr>
            <a:r>
              <a:rPr lang="cs-CZ" altLang="cs-CZ" sz="1400" dirty="0"/>
              <a:t>			             ale bez přiměřených důvodů spoléhal, že takové porušení </a:t>
            </a:r>
            <a:r>
              <a:rPr lang="cs-CZ" altLang="cs-CZ" sz="1400" dirty="0" smtClean="0"/>
              <a:t>nebo </a:t>
            </a:r>
            <a:r>
              <a:rPr lang="cs-CZ" altLang="cs-CZ" sz="1400" dirty="0"/>
              <a:t>ohrožení nezpůsobí</a:t>
            </a:r>
          </a:p>
          <a:p>
            <a:pPr lvl="1">
              <a:lnSpc>
                <a:spcPct val="90000"/>
              </a:lnSpc>
            </a:pPr>
            <a:r>
              <a:rPr lang="cs-CZ" altLang="cs-CZ" sz="1400" u="sng" dirty="0"/>
              <a:t>nedbalost nevědomá</a:t>
            </a:r>
            <a:r>
              <a:rPr lang="cs-CZ" altLang="cs-CZ" sz="1400" dirty="0"/>
              <a:t> – subjekt nevěděl, že svým jednáním může takové </a:t>
            </a:r>
            <a:r>
              <a:rPr lang="cs-CZ" altLang="cs-CZ" sz="1400" dirty="0" smtClean="0"/>
              <a:t> porušení </a:t>
            </a:r>
            <a:r>
              <a:rPr lang="cs-CZ" altLang="cs-CZ" sz="1400" dirty="0"/>
              <a:t>nebo ohrožení způsobit, ač o tom vzhledem </a:t>
            </a:r>
          </a:p>
          <a:p>
            <a:pPr lvl="1">
              <a:lnSpc>
                <a:spcPct val="90000"/>
              </a:lnSpc>
              <a:buFontTx/>
              <a:buNone/>
            </a:pPr>
            <a:r>
              <a:rPr lang="cs-CZ" altLang="cs-CZ" sz="1400" dirty="0"/>
              <a:t>			             k okolnostem a k svým osobním poměrům vědět měl 			             a mohl</a:t>
            </a: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1400" dirty="0"/>
              <a:t>Je-li zavinění předpokladem vzniku odpovědnosti – </a:t>
            </a:r>
            <a:r>
              <a:rPr lang="cs-CZ" altLang="cs-CZ" sz="1400" b="1" u="sng" dirty="0"/>
              <a:t>odpovědnost subjektivní</a:t>
            </a: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1400" dirty="0"/>
              <a:t>Není-li zavinění předpokladem vzniku odpovědnosti – </a:t>
            </a:r>
            <a:r>
              <a:rPr lang="cs-CZ" altLang="cs-CZ" sz="1400" b="1" u="sng" dirty="0"/>
              <a:t>odpovědnost objektivní</a:t>
            </a:r>
          </a:p>
          <a:p>
            <a:pPr>
              <a:lnSpc>
                <a:spcPct val="80000"/>
              </a:lnSpc>
            </a:pPr>
            <a:endParaRPr lang="cs-CZ" altLang="cs-CZ" sz="1000" dirty="0"/>
          </a:p>
        </p:txBody>
      </p:sp>
    </p:spTree>
    <p:extLst>
      <p:ext uri="{BB962C8B-B14F-4D97-AF65-F5344CB8AC3E}">
        <p14:creationId xmlns:p14="http://schemas.microsoft.com/office/powerpoint/2010/main" val="834814595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/>
              <a:t>Prevence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cs-CZ" altLang="cs-CZ" sz="1800" dirty="0" err="1"/>
              <a:t>Ust</a:t>
            </a:r>
            <a:r>
              <a:rPr lang="cs-CZ" altLang="cs-CZ" sz="1800" dirty="0"/>
              <a:t>. § 2900 a § 2902 NOZ</a:t>
            </a:r>
          </a:p>
          <a:p>
            <a:pPr>
              <a:lnSpc>
                <a:spcPct val="80000"/>
              </a:lnSpc>
            </a:pPr>
            <a:r>
              <a:rPr lang="cs-CZ" altLang="cs-CZ" sz="1800" dirty="0"/>
              <a:t>Generální prevenční klauzule</a:t>
            </a:r>
          </a:p>
          <a:p>
            <a:pPr>
              <a:lnSpc>
                <a:spcPct val="80000"/>
              </a:lnSpc>
            </a:pPr>
            <a:endParaRPr lang="cs-CZ" altLang="cs-CZ" sz="1800" dirty="0"/>
          </a:p>
          <a:p>
            <a:pPr>
              <a:lnSpc>
                <a:spcPct val="80000"/>
              </a:lnSpc>
            </a:pPr>
            <a:r>
              <a:rPr lang="cs-CZ" altLang="cs-CZ" sz="1800" dirty="0"/>
              <a:t>Vyžadují-li to okolnosti případu nebo zvyklosti soukromého života, je každý povinen počínat si při svém konání tak, aby nedošlo k nedůvodné újmě na svobodě, životě, zdraví nebo na vlastnictví jiného.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endParaRPr lang="cs-CZ" altLang="cs-CZ" sz="1800" dirty="0"/>
          </a:p>
          <a:p>
            <a:pPr>
              <a:lnSpc>
                <a:spcPct val="80000"/>
              </a:lnSpc>
            </a:pPr>
            <a:r>
              <a:rPr lang="cs-CZ" altLang="cs-CZ" sz="1800" dirty="0"/>
              <a:t>Kdo porušil právní povinnost, nebo kdo může a má vědět, že ji poruší, oznámí to bez zbytečného odkladu osobě, které z toho může újma vzniknout, a upozorní ji na možné následky.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endParaRPr lang="cs-CZ" altLang="cs-CZ" sz="1800" dirty="0"/>
          </a:p>
          <a:p>
            <a:pPr>
              <a:lnSpc>
                <a:spcPct val="80000"/>
              </a:lnSpc>
            </a:pPr>
            <a:r>
              <a:rPr lang="cs-CZ" altLang="cs-CZ" sz="1800" dirty="0"/>
              <a:t>Splní-li oznamovací povinnost, nemá poškozený právo na náhradu té újmy, které mohl po oznámení zabránit. </a:t>
            </a:r>
          </a:p>
        </p:txBody>
      </p:sp>
    </p:spTree>
    <p:extLst>
      <p:ext uri="{BB962C8B-B14F-4D97-AF65-F5344CB8AC3E}">
        <p14:creationId xmlns:p14="http://schemas.microsoft.com/office/powerpoint/2010/main" val="31706936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/>
              <a:t>Náhoda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cs-CZ" altLang="cs-CZ"/>
          </a:p>
          <a:p>
            <a:r>
              <a:rPr lang="cs-CZ" altLang="cs-CZ"/>
              <a:t>Újmu způsobenou náhodou nahradí ten, kdo dal ze své viny k náhodě podnět, zejména tím, že poruší příkaz nebo poškodí zařízení, které má nahodilé újmě zabránit.</a:t>
            </a:r>
          </a:p>
        </p:txBody>
      </p:sp>
    </p:spTree>
    <p:extLst>
      <p:ext uri="{BB962C8B-B14F-4D97-AF65-F5344CB8AC3E}">
        <p14:creationId xmlns:p14="http://schemas.microsoft.com/office/powerpoint/2010/main" val="31952797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2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/>
              <a:t>Příklad </a:t>
            </a:r>
          </a:p>
        </p:txBody>
      </p:sp>
      <p:sp>
        <p:nvSpPr>
          <p:cNvPr id="1024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altLang="cs-CZ"/>
              <a:t>Někdo chybně označí léky a někdo jiný si je pak svévolně vezme a užije v domnění, že jde o jiný lék. </a:t>
            </a:r>
          </a:p>
          <a:p>
            <a:pPr>
              <a:buFont typeface="Wingdings" panose="05000000000000000000" pitchFamily="2" charset="2"/>
              <a:buNone/>
            </a:pPr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361137609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/>
              <a:t>Nutná obrana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altLang="cs-CZ" sz="2400"/>
              <a:t>Kdo odvrací od sebe nebo od jiného bezprostředně hrozící nebo trvající protiprávní útok a způsobí přitom útočníkovi újmu, není povinen k její náhradě.</a:t>
            </a:r>
          </a:p>
          <a:p>
            <a:pPr>
              <a:buFont typeface="Wingdings" panose="05000000000000000000" pitchFamily="2" charset="2"/>
              <a:buNone/>
            </a:pPr>
            <a:endParaRPr lang="cs-CZ" altLang="cs-CZ" sz="2400"/>
          </a:p>
          <a:p>
            <a:r>
              <a:rPr lang="cs-CZ" altLang="cs-CZ" sz="2400"/>
              <a:t>To neplatí, je-li zjevné, že napadenému hrozí vzhledem k jeho poměrům újma jen nepatrná nebo obrana je zcela zjevně nepřiměřená, zejména vzhledem k závažnosti újmy útočníka způsobené odvracením útoku.</a:t>
            </a:r>
          </a:p>
        </p:txBody>
      </p:sp>
    </p:spTree>
    <p:extLst>
      <p:ext uri="{BB962C8B-B14F-4D97-AF65-F5344CB8AC3E}">
        <p14:creationId xmlns:p14="http://schemas.microsoft.com/office/powerpoint/2010/main" val="726856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6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/>
              <a:t>Příklad </a:t>
            </a:r>
          </a:p>
        </p:txBody>
      </p:sp>
      <p:sp>
        <p:nvSpPr>
          <p:cNvPr id="1034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cs-CZ" altLang="cs-CZ" sz="2400"/>
              <a:t>Zdravotnický pracovník je napadán agresivním pacientem a při odvracení útoku způsobí pacientovi škodu (poškození zdraví, oděvu, aj.)</a:t>
            </a:r>
          </a:p>
          <a:p>
            <a:pPr>
              <a:lnSpc>
                <a:spcPct val="90000"/>
              </a:lnSpc>
            </a:pPr>
            <a:r>
              <a:rPr lang="cs-CZ" altLang="cs-CZ" sz="2400"/>
              <a:t>Hodnocení přiměřenosti/nepřiměřenosti – okolnosti případu, tj. tělesná konstituce útočníka, zbraň, nebezpečnost útoku,omluvitelné vzrušení mysli toho, kdo odvracel útok nebo jiné nebezpečí</a:t>
            </a:r>
          </a:p>
          <a:p>
            <a:pPr>
              <a:lnSpc>
                <a:spcPct val="90000"/>
              </a:lnSpc>
            </a:pPr>
            <a:r>
              <a:rPr lang="cs-CZ" altLang="cs-CZ" sz="2400"/>
              <a:t>Pozor ! odlišit agresivitu vyvolanou zdravotním stavem pacienta</a:t>
            </a:r>
          </a:p>
          <a:p>
            <a:pPr>
              <a:lnSpc>
                <a:spcPct val="90000"/>
              </a:lnSpc>
            </a:pPr>
            <a:r>
              <a:rPr lang="cs-CZ" altLang="cs-CZ" sz="2400"/>
              <a:t>Minimalizace rizika</a:t>
            </a:r>
          </a:p>
        </p:txBody>
      </p:sp>
    </p:spTree>
    <p:extLst>
      <p:ext uri="{BB962C8B-B14F-4D97-AF65-F5344CB8AC3E}">
        <p14:creationId xmlns:p14="http://schemas.microsoft.com/office/powerpoint/2010/main" val="3957883832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 sz="3200"/>
              <a:t>Škoda způsobená tím, kdo nemůže posoudit následky svého jednání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cs-CZ" altLang="cs-CZ" sz="1800"/>
              <a:t>Nezletilý, který nenabyl plné svéprávnosti, nebo ten, kdo je stižen duševní poruchou, nahradí způsobenou škodu, pokud byl způsobilý ovládnout své jednání a posoudit jeho následky; poškozenému náleží náhrada škody i tehdy, nebránil-li se škůdci ze šetrnosti k němu.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endParaRPr lang="cs-CZ" altLang="cs-CZ" sz="1800"/>
          </a:p>
          <a:p>
            <a:pPr>
              <a:lnSpc>
                <a:spcPct val="80000"/>
              </a:lnSpc>
            </a:pPr>
            <a:r>
              <a:rPr lang="cs-CZ" altLang="cs-CZ" sz="1800"/>
              <a:t>Nebyl-li nezletilý, který nenabyl plné svéprávnosti, nebo ten, kdo je stižen duševní poruchou, způsobilý ovládnout své jednání a posoudit jeho následky, má poškozený právo na náhradu, je-li to spravedlivé se zřetelem k majetkovým poměrům škůdce a poškozeného.</a:t>
            </a:r>
          </a:p>
          <a:p>
            <a:pPr>
              <a:lnSpc>
                <a:spcPct val="80000"/>
              </a:lnSpc>
              <a:buFont typeface="Wingdings" panose="05000000000000000000" pitchFamily="2" charset="2"/>
              <a:buNone/>
            </a:pPr>
            <a:endParaRPr lang="cs-CZ" altLang="cs-CZ" sz="1800"/>
          </a:p>
          <a:p>
            <a:pPr>
              <a:lnSpc>
                <a:spcPct val="80000"/>
              </a:lnSpc>
            </a:pPr>
            <a:r>
              <a:rPr lang="cs-CZ" altLang="cs-CZ" sz="1800"/>
              <a:t>Kdo se uvede vlastní vinou do takového stavu, že není s to ovládnout své jednání nebo posoudit jeho následky, nahradí škodu v tomto stavu způsobenou. Společně a nerozdílně s ním nahradí škodu ti, kteří jej vlastní vinou do tohoto stavu přivedli.</a:t>
            </a:r>
          </a:p>
        </p:txBody>
      </p:sp>
    </p:spTree>
    <p:extLst>
      <p:ext uri="{BB962C8B-B14F-4D97-AF65-F5344CB8AC3E}">
        <p14:creationId xmlns:p14="http://schemas.microsoft.com/office/powerpoint/2010/main" val="951498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/>
              <a:t>Škoda na převzaté věci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altLang="cs-CZ"/>
              <a:t>Každý, kdo od jiného převzal věc, která má být předmětem jeho závazku, nahradí její poškození, ztrátu nebo zničení, neprokáže-li, že by ke škodě došlo i jinak.</a:t>
            </a:r>
          </a:p>
        </p:txBody>
      </p:sp>
    </p:spTree>
    <p:extLst>
      <p:ext uri="{BB962C8B-B14F-4D97-AF65-F5344CB8AC3E}">
        <p14:creationId xmlns:p14="http://schemas.microsoft.com/office/powerpoint/2010/main" val="10811059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z="4000">
                <a:latin typeface="Arial" panose="020B0604020202020204" pitchFamily="34" charset="0"/>
              </a:rPr>
              <a:t>Právní předpisy upravující poskytování zdravotních služeb</a:t>
            </a:r>
          </a:p>
        </p:txBody>
      </p:sp>
      <p:sp>
        <p:nvSpPr>
          <p:cNvPr id="77827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</a:pPr>
            <a:endParaRPr lang="cs-CZ" altLang="cs-CZ" sz="2400">
              <a:latin typeface="Arial" panose="020B0604020202020204" pitchFamily="34" charset="0"/>
            </a:endParaRPr>
          </a:p>
          <a:p>
            <a:pPr>
              <a:lnSpc>
                <a:spcPct val="90000"/>
              </a:lnSpc>
            </a:pPr>
            <a:r>
              <a:rPr lang="cs-CZ" altLang="cs-CZ" sz="2000" b="1">
                <a:latin typeface="Arial" panose="020B0604020202020204" pitchFamily="34" charset="0"/>
              </a:rPr>
              <a:t>Zákon</a:t>
            </a:r>
            <a:r>
              <a:rPr lang="cs-CZ" altLang="cs-CZ" sz="2000">
                <a:latin typeface="Arial" panose="020B0604020202020204" pitchFamily="34" charset="0"/>
              </a:rPr>
              <a:t> č. 374/2011 Sb., o zdravotnické záchranné službě</a:t>
            </a:r>
          </a:p>
          <a:p>
            <a:pPr>
              <a:lnSpc>
                <a:spcPct val="90000"/>
              </a:lnSpc>
            </a:pPr>
            <a:r>
              <a:rPr lang="cs-CZ" altLang="cs-CZ" sz="2000" b="1">
                <a:latin typeface="Arial" panose="020B0604020202020204" pitchFamily="34" charset="0"/>
              </a:rPr>
              <a:t>Nařízení vlády </a:t>
            </a:r>
            <a:r>
              <a:rPr lang="cs-CZ" altLang="cs-CZ" sz="2000" b="1">
                <a:latin typeface="Arial" panose="020B0604020202020204" pitchFamily="34" charset="0"/>
                <a:hlinkClick r:id="rId2"/>
              </a:rPr>
              <a:t>č. 148/2012 Sb.</a:t>
            </a:r>
            <a:r>
              <a:rPr lang="cs-CZ" altLang="cs-CZ" sz="2000" b="1">
                <a:latin typeface="Arial" panose="020B0604020202020204" pitchFamily="34" charset="0"/>
              </a:rPr>
              <a:t>, </a:t>
            </a:r>
            <a:r>
              <a:rPr lang="cs-CZ" altLang="cs-CZ" sz="2000">
                <a:latin typeface="Arial" panose="020B0604020202020204" pitchFamily="34" charset="0"/>
              </a:rPr>
              <a:t>o stanovení výše úhrady nákladů na připravenost poskytovatele zdravotnické záchranné služby na řešení mimořádných událostí a krizových situací ze státního rozpočtu</a:t>
            </a:r>
          </a:p>
          <a:p>
            <a:pPr>
              <a:lnSpc>
                <a:spcPct val="90000"/>
              </a:lnSpc>
            </a:pPr>
            <a:r>
              <a:rPr lang="cs-CZ" altLang="cs-CZ" sz="2000" b="1">
                <a:latin typeface="Arial" panose="020B0604020202020204" pitchFamily="34" charset="0"/>
              </a:rPr>
              <a:t>Vyhláška </a:t>
            </a:r>
            <a:r>
              <a:rPr lang="cs-CZ" altLang="cs-CZ" sz="2000" b="1">
                <a:latin typeface="Arial" panose="020B0604020202020204" pitchFamily="34" charset="0"/>
                <a:hlinkClick r:id="rId3"/>
              </a:rPr>
              <a:t>č. 240/2012 Sb.</a:t>
            </a:r>
            <a:r>
              <a:rPr lang="cs-CZ" altLang="cs-CZ" sz="2000" b="1">
                <a:latin typeface="Arial" panose="020B0604020202020204" pitchFamily="34" charset="0"/>
              </a:rPr>
              <a:t>,</a:t>
            </a:r>
            <a:r>
              <a:rPr lang="cs-CZ" altLang="cs-CZ" sz="2000">
                <a:latin typeface="Arial" panose="020B0604020202020204" pitchFamily="34" charset="0"/>
              </a:rPr>
              <a:t>kterou se provádí zákon o zdravotnické záchranné službě</a:t>
            </a:r>
          </a:p>
          <a:p>
            <a:pPr>
              <a:lnSpc>
                <a:spcPct val="90000"/>
              </a:lnSpc>
            </a:pPr>
            <a:r>
              <a:rPr lang="cs-CZ" altLang="cs-CZ" sz="2000" b="1">
                <a:latin typeface="Arial" panose="020B0604020202020204" pitchFamily="34" charset="0"/>
              </a:rPr>
              <a:t>Vyhláška </a:t>
            </a:r>
            <a:r>
              <a:rPr lang="cs-CZ" altLang="cs-CZ" sz="2000" b="1">
                <a:latin typeface="Arial" panose="020B0604020202020204" pitchFamily="34" charset="0"/>
                <a:hlinkClick r:id="rId4"/>
              </a:rPr>
              <a:t>č.296/2012 Sb.</a:t>
            </a:r>
            <a:r>
              <a:rPr lang="cs-CZ" altLang="cs-CZ" sz="2000" b="1">
                <a:latin typeface="Arial" panose="020B0604020202020204" pitchFamily="34" charset="0"/>
              </a:rPr>
              <a:t>,</a:t>
            </a:r>
            <a:r>
              <a:rPr lang="cs-CZ" altLang="cs-CZ" sz="2000">
                <a:latin typeface="Arial" panose="020B0604020202020204" pitchFamily="34" charset="0"/>
              </a:rPr>
              <a:t> o požadavcích na vybavení poskytovatele zdravotnické dopravní služby, poskytovatele zdravotnické záchranné služby a poskytovatele přepravy pacientů neodkladné péče dopravními prostředky a o požadavcích na tyto dopravní prostředky</a:t>
            </a: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endParaRPr lang="cs-CZ" altLang="cs-CZ" sz="200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73714920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954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/>
              <a:t>Příklad</a:t>
            </a:r>
          </a:p>
        </p:txBody>
      </p:sp>
      <p:sp>
        <p:nvSpPr>
          <p:cNvPr id="125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altLang="cs-CZ"/>
              <a:t>při opravách a úpravách ortopedických pomůcek</a:t>
            </a:r>
          </a:p>
          <a:p>
            <a:r>
              <a:rPr lang="cs-CZ" altLang="cs-CZ"/>
              <a:t>opravy a úpravy brýlí</a:t>
            </a:r>
          </a:p>
        </p:txBody>
      </p:sp>
    </p:spTree>
    <p:extLst>
      <p:ext uri="{BB962C8B-B14F-4D97-AF65-F5344CB8AC3E}">
        <p14:creationId xmlns:p14="http://schemas.microsoft.com/office/powerpoint/2010/main" val="196429928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/>
              <a:t>Škoda na odložené věci</a:t>
            </a: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cs-CZ" altLang="cs-CZ" sz="1600"/>
              <a:t>Je-li s provozováním nějaké činnosti zpravidla spojeno odkládání věcí a byla-li věc odložena na místě k tomu určeném nebo na místě, kam se takové věci obvykle ukládají, nahradí provozovatel poškození, ztrátu nebo zničení věci tomu, kdo ji odložil, popřípadě vlastníku věci. </a:t>
            </a:r>
          </a:p>
          <a:p>
            <a:pPr>
              <a:lnSpc>
                <a:spcPct val="80000"/>
              </a:lnSpc>
            </a:pPr>
            <a:r>
              <a:rPr lang="cs-CZ" altLang="cs-CZ" sz="1600"/>
              <a:t>Stejně nahradí škodu provozovatel hlídaných garáží nebo zařízení podobného druhu, jedná-li se o dopravní prostředky v nich umístěné a o jejich příslušenství.</a:t>
            </a:r>
          </a:p>
          <a:p>
            <a:pPr>
              <a:lnSpc>
                <a:spcPct val="80000"/>
              </a:lnSpc>
            </a:pPr>
            <a:endParaRPr lang="cs-CZ" altLang="cs-CZ" sz="1600"/>
          </a:p>
          <a:p>
            <a:pPr>
              <a:lnSpc>
                <a:spcPct val="80000"/>
              </a:lnSpc>
            </a:pPr>
            <a:r>
              <a:rPr lang="cs-CZ" altLang="cs-CZ" sz="1600"/>
              <a:t>Neuplatní-li se právo na náhradu škody u provozovatele bez zbytečného odkladu, soud je nepřizná, pokud provozovatel namítne, že právo nebylo uplatněno včas. </a:t>
            </a:r>
          </a:p>
          <a:p>
            <a:pPr>
              <a:lnSpc>
                <a:spcPct val="80000"/>
              </a:lnSpc>
            </a:pPr>
            <a:r>
              <a:rPr lang="cs-CZ" altLang="cs-CZ" sz="1600"/>
              <a:t>Nejpozději lze právo na náhradu škody uplatnit do patnácti dnů po dni, kdy se poškozený o škodě musel dozvědět.</a:t>
            </a:r>
          </a:p>
          <a:p>
            <a:pPr>
              <a:lnSpc>
                <a:spcPct val="80000"/>
              </a:lnSpc>
            </a:pPr>
            <a:endParaRPr lang="cs-CZ" altLang="cs-CZ" sz="1600"/>
          </a:p>
          <a:p>
            <a:pPr>
              <a:lnSpc>
                <a:spcPct val="80000"/>
              </a:lnSpc>
            </a:pPr>
            <a:r>
              <a:rPr lang="cs-CZ" altLang="cs-CZ" sz="1600"/>
              <a:t>Byla-li škoda způsobena na věci odložené v dopravním prostředku hromadné dopravy, nahradí se jen podle ustanovení o náhradě škody způsobené provozem dopravního prostředku.</a:t>
            </a:r>
          </a:p>
        </p:txBody>
      </p:sp>
    </p:spTree>
    <p:extLst>
      <p:ext uri="{BB962C8B-B14F-4D97-AF65-F5344CB8AC3E}">
        <p14:creationId xmlns:p14="http://schemas.microsoft.com/office/powerpoint/2010/main" val="36822910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 sz="3200"/>
              <a:t>Škoda způsobená radou nebo informací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cs-CZ" altLang="cs-CZ"/>
              <a:t>Kdo se hlásí jako příslušník určitého stavu nebo povolání k odbornému výkonu nebo jinak vystupuje jako odborník, nahradí škodu, způsobí-li ji neúplnou nebo nesprávnou informací nebo škodlivou radou danou za odměnu v záležitosti svého vědění nebo dovednosti. </a:t>
            </a:r>
          </a:p>
          <a:p>
            <a:pPr>
              <a:lnSpc>
                <a:spcPct val="90000"/>
              </a:lnSpc>
            </a:pPr>
            <a:r>
              <a:rPr lang="cs-CZ" altLang="cs-CZ"/>
              <a:t>Jinak se hradí jen škoda, kterou někdo informací nebo radou způsobil vědomě.</a:t>
            </a:r>
          </a:p>
        </p:txBody>
      </p:sp>
    </p:spTree>
    <p:extLst>
      <p:ext uri="{BB962C8B-B14F-4D97-AF65-F5344CB8AC3E}">
        <p14:creationId xmlns:p14="http://schemas.microsoft.com/office/powerpoint/2010/main" val="3391503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2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altLang="cs-CZ" sz="3000" u="sng">
                <a:latin typeface="Calibri" panose="020F0502020204030204" pitchFamily="34" charset="0"/>
              </a:rPr>
              <a:t>Pojmy pracovní úraz a nemoc z povolání</a:t>
            </a:r>
          </a:p>
        </p:txBody>
      </p:sp>
      <p:sp>
        <p:nvSpPr>
          <p:cNvPr id="921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2200" u="sng">
                <a:latin typeface="Calibri" panose="020F0502020204030204" pitchFamily="34" charset="0"/>
              </a:rPr>
              <a:t>Pojmy pracovní úraz a nemoc z povolání</a:t>
            </a:r>
            <a:r>
              <a:rPr lang="cs-CZ" altLang="cs-CZ" sz="2200">
                <a:latin typeface="Calibri" panose="020F0502020204030204" pitchFamily="34" charset="0"/>
              </a:rPr>
              <a:t> </a:t>
            </a: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endParaRPr lang="cs-CZ" altLang="cs-CZ" sz="2200" b="1">
              <a:latin typeface="Calibri" panose="020F0502020204030204" pitchFamily="34" charset="0"/>
            </a:endParaRP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2200" b="1">
                <a:latin typeface="Calibri" panose="020F0502020204030204" pitchFamily="34" charset="0"/>
              </a:rPr>
              <a:t>pracovní úraz</a:t>
            </a:r>
            <a:endParaRPr lang="cs-CZ" altLang="cs-CZ" sz="2200">
              <a:latin typeface="Calibri" panose="020F0502020204030204" pitchFamily="34" charset="0"/>
            </a:endParaRP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2200">
                <a:latin typeface="Calibri" panose="020F0502020204030204" pitchFamily="34" charset="0"/>
              </a:rPr>
              <a:t>poškození zdraví nebo smrt zaměstnance, došlo-li k nim </a:t>
            </a:r>
          </a:p>
          <a:p>
            <a:pPr>
              <a:lnSpc>
                <a:spcPct val="90000"/>
              </a:lnSpc>
            </a:pPr>
            <a:r>
              <a:rPr lang="cs-CZ" altLang="cs-CZ" sz="2200">
                <a:latin typeface="Calibri" panose="020F0502020204030204" pitchFamily="34" charset="0"/>
              </a:rPr>
              <a:t>nezávisle na jeho vůli </a:t>
            </a:r>
          </a:p>
          <a:p>
            <a:pPr>
              <a:lnSpc>
                <a:spcPct val="90000"/>
              </a:lnSpc>
            </a:pPr>
            <a:r>
              <a:rPr lang="cs-CZ" altLang="cs-CZ" sz="2200">
                <a:latin typeface="Calibri" panose="020F0502020204030204" pitchFamily="34" charset="0"/>
              </a:rPr>
              <a:t>krátkodobým, náhlým a násilným působením zevních vlivů </a:t>
            </a:r>
          </a:p>
          <a:p>
            <a:pPr>
              <a:lnSpc>
                <a:spcPct val="90000"/>
              </a:lnSpc>
            </a:pPr>
            <a:r>
              <a:rPr lang="cs-CZ" altLang="cs-CZ" sz="2200">
                <a:latin typeface="Calibri" panose="020F0502020204030204" pitchFamily="34" charset="0"/>
              </a:rPr>
              <a:t>při plnění pracovních úkolů nebo v přímé souvislosti s ním.</a:t>
            </a:r>
          </a:p>
          <a:p>
            <a:pPr>
              <a:lnSpc>
                <a:spcPct val="90000"/>
              </a:lnSpc>
            </a:pPr>
            <a:endParaRPr lang="cs-CZ" altLang="cs-CZ" sz="2200">
              <a:latin typeface="Calibri" panose="020F0502020204030204" pitchFamily="34" charset="0"/>
            </a:endParaRP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2200" b="1">
                <a:latin typeface="Calibri" panose="020F0502020204030204" pitchFamily="34" charset="0"/>
              </a:rPr>
              <a:t>nemoc z povolání</a:t>
            </a:r>
            <a:r>
              <a:rPr lang="cs-CZ" altLang="cs-CZ" sz="2200">
                <a:latin typeface="Calibri" panose="020F0502020204030204" pitchFamily="34" charset="0"/>
              </a:rPr>
              <a:t> </a:t>
            </a:r>
            <a:endParaRPr lang="cs-CZ" altLang="cs-CZ" sz="2200" b="1">
              <a:latin typeface="Calibri" panose="020F0502020204030204" pitchFamily="34" charset="0"/>
            </a:endParaRP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cs-CZ" altLang="cs-CZ" sz="2200">
                <a:latin typeface="Calibri" panose="020F0502020204030204" pitchFamily="34" charset="0"/>
              </a:rPr>
              <a:t>nemoci uvedené ve zvláštním právním předpisu</a:t>
            </a:r>
          </a:p>
        </p:txBody>
      </p:sp>
    </p:spTree>
    <p:extLst>
      <p:ext uri="{BB962C8B-B14F-4D97-AF65-F5344CB8AC3E}">
        <p14:creationId xmlns:p14="http://schemas.microsoft.com/office/powerpoint/2010/main" val="4051222599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Nadpis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Subjektivita a Svéprávnost</a:t>
            </a:r>
            <a:endParaRPr lang="cs-CZ" dirty="0"/>
          </a:p>
        </p:txBody>
      </p:sp>
      <p:sp>
        <p:nvSpPr>
          <p:cNvPr id="8" name="Zástupný symbol pro text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16169529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7" y="718637"/>
            <a:ext cx="5157787" cy="823912"/>
          </a:xfrm>
        </p:spPr>
        <p:txBody>
          <a:bodyPr/>
          <a:lstStyle/>
          <a:p>
            <a:r>
              <a:rPr lang="cs-CZ" dirty="0" smtClean="0"/>
              <a:t>Subjektivita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7" y="1542549"/>
            <a:ext cx="5157787" cy="4697830"/>
          </a:xfrm>
        </p:spPr>
        <p:txBody>
          <a:bodyPr/>
          <a:lstStyle/>
          <a:p>
            <a:r>
              <a:rPr lang="cs-CZ" dirty="0" smtClean="0"/>
              <a:t>„právní osobnost“ </a:t>
            </a:r>
          </a:p>
          <a:p>
            <a:r>
              <a:rPr lang="cs-CZ" dirty="0" smtClean="0"/>
              <a:t>§15 OZ - Právní osobnost je způsobilost mít v mezích právního řádu práva a povinnosti.</a:t>
            </a:r>
          </a:p>
          <a:p>
            <a:r>
              <a:rPr lang="cs-CZ" dirty="0" smtClean="0"/>
              <a:t>Schopnost mít práva a povinnosti </a:t>
            </a:r>
          </a:p>
          <a:p>
            <a:r>
              <a:rPr lang="cs-CZ" dirty="0" smtClean="0"/>
              <a:t>Způsobilost být účastníkem právních vztahů</a:t>
            </a:r>
          </a:p>
          <a:p>
            <a:r>
              <a:rPr lang="cs-CZ" dirty="0" smtClean="0"/>
              <a:t>Od narození až do smrti </a:t>
            </a:r>
          </a:p>
          <a:p>
            <a:endParaRPr lang="cs-CZ" dirty="0" smtClean="0"/>
          </a:p>
          <a:p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718637"/>
            <a:ext cx="5183188" cy="823912"/>
          </a:xfrm>
        </p:spPr>
        <p:txBody>
          <a:bodyPr/>
          <a:lstStyle/>
          <a:p>
            <a:r>
              <a:rPr lang="cs-CZ" dirty="0" smtClean="0"/>
              <a:t>Svéprávnost</a:t>
            </a:r>
            <a:endParaRPr lang="cs-CZ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1593181"/>
            <a:ext cx="5183188" cy="4647197"/>
          </a:xfrm>
        </p:spPr>
        <p:txBody>
          <a:bodyPr/>
          <a:lstStyle/>
          <a:p>
            <a:r>
              <a:rPr lang="cs-CZ" dirty="0" smtClean="0"/>
              <a:t>Možnost </a:t>
            </a:r>
            <a:r>
              <a:rPr lang="cs-CZ" u="sng" dirty="0" smtClean="0"/>
              <a:t>právně jednat</a:t>
            </a:r>
            <a:endParaRPr lang="cs-CZ" dirty="0" smtClean="0"/>
          </a:p>
          <a:p>
            <a:r>
              <a:rPr lang="cs-CZ" dirty="0" smtClean="0"/>
              <a:t>Možnost nabývat práva</a:t>
            </a:r>
          </a:p>
          <a:p>
            <a:r>
              <a:rPr lang="cs-CZ" dirty="0" smtClean="0"/>
              <a:t>Možnost zavazovat se k povinnostem</a:t>
            </a:r>
          </a:p>
          <a:p>
            <a:r>
              <a:rPr lang="cs-CZ" dirty="0" smtClean="0"/>
              <a:t>Jednání na základě své vlastní vůle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01776347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Svéprávnost a zletilost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Plně svéprávným se člověk stává zletilostí. </a:t>
            </a:r>
          </a:p>
          <a:p>
            <a:r>
              <a:rPr lang="cs-CZ" dirty="0" smtClean="0"/>
              <a:t>Zletilosti se nabývá dovršením osmnáctého roku věku</a:t>
            </a:r>
          </a:p>
          <a:p>
            <a:r>
              <a:rPr lang="cs-CZ" dirty="0" smtClean="0"/>
              <a:t>Lze – přiznat svéprávnost soudně, uzavřít manželství</a:t>
            </a:r>
          </a:p>
          <a:p>
            <a:pPr marL="0" indent="0">
              <a:buNone/>
            </a:pPr>
            <a:endParaRPr lang="cs-CZ" dirty="0" smtClean="0"/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9786025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Omezení svéprávnosti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lze přistoupit jen v zájmu člověka, jehož se to týká, </a:t>
            </a:r>
          </a:p>
          <a:p>
            <a:r>
              <a:rPr lang="cs-CZ" dirty="0" smtClean="0"/>
              <a:t>po jeho zhlédnutí a s plným uznáváním jeho práv a jeho osobní jedinečnosti. </a:t>
            </a:r>
          </a:p>
          <a:p>
            <a:r>
              <a:rPr lang="cs-CZ" dirty="0" smtClean="0"/>
              <a:t>musí být důkladně vzaty v úvahu rozsah i stupeň neschopnosti člověka postarat se o vlastní záležitosti.</a:t>
            </a:r>
          </a:p>
          <a:p>
            <a:r>
              <a:rPr lang="cs-CZ" dirty="0"/>
              <a:t>O</a:t>
            </a:r>
            <a:r>
              <a:rPr lang="cs-CZ" dirty="0" smtClean="0"/>
              <a:t>mezit svéprávnost člověka lze jen tehdy, hrozila-li by mu jinak závažná újma a nepostačí-li vzhledem k jeho zájmům mírnější a méně omezující opatření.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81819300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Opatrovník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 rozhodnutí o omezení svéprávnosti jmenuje soud člověku opatrovníka. </a:t>
            </a:r>
          </a:p>
          <a:p>
            <a:r>
              <a:rPr lang="cs-CZ" dirty="0" smtClean="0"/>
              <a:t>Při výběru opatrovníka přihlédne soud k přáním opatrovance, k jeho potřebě i k podnětům osob </a:t>
            </a:r>
            <a:r>
              <a:rPr lang="cs-CZ" dirty="0" err="1" smtClean="0"/>
              <a:t>opatrovanci</a:t>
            </a:r>
            <a:r>
              <a:rPr lang="cs-CZ" dirty="0" smtClean="0"/>
              <a:t> blízkých, sledují-li jeho prospěch, </a:t>
            </a:r>
          </a:p>
          <a:p>
            <a:r>
              <a:rPr lang="cs-CZ" dirty="0" smtClean="0"/>
              <a:t>Rozhodnutí o omezení svéprávnosti nezbavuje člověka práva samostatně právně jednat v běžných záležitostech každodenního života.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77549154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Zákonní zástupci nezletilého</a:t>
            </a:r>
            <a:endParaRPr lang="cs-CZ" dirty="0"/>
          </a:p>
        </p:txBody>
      </p:sp>
      <p:graphicFrame>
        <p:nvGraphicFramePr>
          <p:cNvPr id="6" name="Zástupný symbol pro obsah 5"/>
          <p:cNvGraphicFramePr>
            <a:graphicFrameLocks noGrp="1"/>
          </p:cNvGraphicFramePr>
          <p:nvPr>
            <p:ph idx="1"/>
            <p:extLst/>
          </p:nvPr>
        </p:nvGraphicFramePr>
        <p:xfrm>
          <a:off x="1024128" y="2286000"/>
          <a:ext cx="9720071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6502091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832587F5-0FA4-41D6-84C5-506035C391C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3E870FD2-83B6-4D57-B405-34B3CAA94AC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03D9C9B1-4218-4E91-839F-8618C954E4C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60F0AE20-9335-4979-B79C-C96C06ED202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153A4353-E23A-4D1B-A378-F0E00829055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Dgm bld="one"/>
        </p:bldSub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858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z="4000">
                <a:latin typeface="Arial" panose="020B0604020202020204" pitchFamily="34" charset="0"/>
              </a:rPr>
              <a:t>Právní předpisy upravující poskytování zdravotních služeb</a:t>
            </a:r>
          </a:p>
        </p:txBody>
      </p:sp>
      <p:sp>
        <p:nvSpPr>
          <p:cNvPr id="121859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</a:pPr>
            <a:endParaRPr lang="cs-CZ" altLang="cs-CZ" sz="2400">
              <a:latin typeface="Arial" panose="020B0604020202020204" pitchFamily="34" charset="0"/>
            </a:endParaRPr>
          </a:p>
          <a:p>
            <a:pPr>
              <a:lnSpc>
                <a:spcPct val="90000"/>
              </a:lnSpc>
            </a:pPr>
            <a:r>
              <a:rPr lang="cs-CZ" altLang="cs-CZ" sz="2400">
                <a:latin typeface="Arial" panose="020B0604020202020204" pitchFamily="34" charset="0"/>
              </a:rPr>
              <a:t>Zákon č. 258/2000 Sb., o ochraně veřejného zdraví</a:t>
            </a:r>
          </a:p>
          <a:p>
            <a:pPr>
              <a:lnSpc>
                <a:spcPct val="90000"/>
              </a:lnSpc>
            </a:pPr>
            <a:r>
              <a:rPr lang="cs-CZ" altLang="cs-CZ" sz="2400">
                <a:latin typeface="Arial" panose="020B0604020202020204" pitchFamily="34" charset="0"/>
              </a:rPr>
              <a:t>Zákon č. 123/2003 Sb., o zdravotnických prostředcích</a:t>
            </a:r>
          </a:p>
          <a:p>
            <a:pPr>
              <a:lnSpc>
                <a:spcPct val="90000"/>
              </a:lnSpc>
            </a:pPr>
            <a:r>
              <a:rPr lang="cs-CZ" altLang="cs-CZ" sz="2400">
                <a:latin typeface="Arial" panose="020B0604020202020204" pitchFamily="34" charset="0"/>
              </a:rPr>
              <a:t>Zákon č. 378/2007 Sb., o léčivech</a:t>
            </a:r>
          </a:p>
          <a:p>
            <a:pPr>
              <a:lnSpc>
                <a:spcPct val="90000"/>
              </a:lnSpc>
            </a:pPr>
            <a:r>
              <a:rPr lang="cs-CZ" altLang="cs-CZ" sz="2400">
                <a:latin typeface="Arial" panose="020B0604020202020204" pitchFamily="34" charset="0"/>
              </a:rPr>
              <a:t>Zákon č. 285/2002 Sb., transplantační zákon</a:t>
            </a:r>
          </a:p>
          <a:p>
            <a:pPr>
              <a:lnSpc>
                <a:spcPct val="90000"/>
              </a:lnSpc>
            </a:pPr>
            <a:r>
              <a:rPr lang="cs-CZ" altLang="cs-CZ" sz="2400">
                <a:latin typeface="Arial" panose="020B0604020202020204" pitchFamily="34" charset="0"/>
              </a:rPr>
              <a:t>Zákon č. 296/2008 Sb., o lidských tkáních a buňkách</a:t>
            </a:r>
          </a:p>
          <a:p>
            <a:pPr>
              <a:lnSpc>
                <a:spcPct val="90000"/>
              </a:lnSpc>
            </a:pPr>
            <a:r>
              <a:rPr lang="cs-CZ" altLang="cs-CZ" sz="2400">
                <a:latin typeface="Arial" panose="020B0604020202020204" pitchFamily="34" charset="0"/>
              </a:rPr>
              <a:t>Zákon č. 66/1986 Sb., o umělém přerušení těhotenství</a:t>
            </a:r>
          </a:p>
          <a:p>
            <a:pPr>
              <a:lnSpc>
                <a:spcPct val="90000"/>
              </a:lnSpc>
            </a:pPr>
            <a:r>
              <a:rPr lang="cs-CZ" altLang="cs-CZ" sz="2400">
                <a:latin typeface="Arial" panose="020B0604020202020204" pitchFamily="34" charset="0"/>
              </a:rPr>
              <a:t>Zákon č. 379/2005 Sb., o ochraně před návykovými látkami</a:t>
            </a:r>
          </a:p>
          <a:p>
            <a:pPr>
              <a:lnSpc>
                <a:spcPct val="90000"/>
              </a:lnSpc>
              <a:buFont typeface="Wingdings" panose="05000000000000000000" pitchFamily="2" charset="2"/>
              <a:buNone/>
            </a:pPr>
            <a:endParaRPr lang="cs-CZ" altLang="cs-CZ" sz="2400"/>
          </a:p>
        </p:txBody>
      </p:sp>
    </p:spTree>
    <p:extLst>
      <p:ext uri="{BB962C8B-B14F-4D97-AF65-F5344CB8AC3E}">
        <p14:creationId xmlns:p14="http://schemas.microsoft.com/office/powerpoint/2010/main" val="2077986140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Rodičovství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1024128" y="2286000"/>
          <a:ext cx="9720071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9970507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Osvojení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Předpokladem osvojení je takový vztah mezi osvojitelem a osvojencem, jaký je mezi rodičem a dítětem, nebo že tu jsou alespoň základy takového vztahu.</a:t>
            </a:r>
          </a:p>
          <a:p>
            <a:r>
              <a:rPr lang="cs-CZ" dirty="0" smtClean="0"/>
              <a:t>Rozhoduje soud</a:t>
            </a:r>
          </a:p>
          <a:p>
            <a:r>
              <a:rPr lang="cs-CZ" dirty="0" smtClean="0"/>
              <a:t>Mohou se stát manželé, výjimečně jen jeden z nich</a:t>
            </a:r>
          </a:p>
          <a:p>
            <a:r>
              <a:rPr lang="cs-CZ" dirty="0" smtClean="0"/>
              <a:t>Věkový rozdíl min 16 let</a:t>
            </a:r>
          </a:p>
          <a:p>
            <a:r>
              <a:rPr lang="cs-CZ" dirty="0" smtClean="0"/>
              <a:t>nemůže být rozhodnuto bez souhlasu dítěte, rodičů dítěte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607323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Poručenství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Není-li rodič ani osvojitel přidělí soud </a:t>
            </a:r>
            <a:r>
              <a:rPr lang="cs-CZ" dirty="0"/>
              <a:t>d</a:t>
            </a:r>
            <a:r>
              <a:rPr lang="cs-CZ" dirty="0" smtClean="0"/>
              <a:t>ítěti poručníka</a:t>
            </a:r>
          </a:p>
          <a:p>
            <a:r>
              <a:rPr lang="cs-CZ" dirty="0" smtClean="0"/>
              <a:t>Nenajde-li se vhodná fyzická osoba, může jím být orgán sociálněprávní ochrany</a:t>
            </a:r>
          </a:p>
          <a:p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075628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Opatrovnictví dítěte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Není tam vztah rodič-dítě</a:t>
            </a:r>
          </a:p>
          <a:p>
            <a:r>
              <a:rPr lang="cs-CZ" dirty="0" smtClean="0"/>
              <a:t>Osoba, kterou určí soud v případě potřeby hájit zájmy dítěte ve střetu se zákonným zástupcem</a:t>
            </a:r>
          </a:p>
          <a:p>
            <a:r>
              <a:rPr lang="cs-CZ" dirty="0" smtClean="0"/>
              <a:t>Například správa jmění dítěte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4428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Pěstounství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Dítě má rodiče, kteří nejsou schopni se starat</a:t>
            </a:r>
          </a:p>
          <a:p>
            <a:r>
              <a:rPr lang="cs-CZ" dirty="0" smtClean="0"/>
              <a:t>Soud ustanoví pěstouna</a:t>
            </a:r>
          </a:p>
          <a:p>
            <a:r>
              <a:rPr lang="cs-CZ" dirty="0" smtClean="0"/>
              <a:t>Rodiče mají pořád vyživovací povinnost a „práva“ k dítěti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54117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Zásah do integrity člověka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59688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Obecné pravidlo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nikdo nesmí zasáhnout do integrity jiného člověka bez jeho souhlasu </a:t>
            </a:r>
          </a:p>
          <a:p>
            <a:pPr lvl="1"/>
            <a:r>
              <a:rPr lang="cs-CZ" dirty="0" smtClean="0"/>
              <a:t>souhlasu uděleného s vědomím o povaze zásahu a o jeho možných následcích</a:t>
            </a:r>
          </a:p>
          <a:p>
            <a:pPr lvl="1"/>
            <a:r>
              <a:rPr lang="cs-CZ" dirty="0" smtClean="0"/>
              <a:t>Souhlasí-li někdo, aby mu byla způsobena závažná újma, nepřihlíží se k tomu;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155208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Zdravotnický zákrok a informovaný souhlas</a:t>
            </a:r>
            <a:endParaRPr lang="cs-CZ" dirty="0"/>
          </a:p>
        </p:txBody>
      </p:sp>
      <p:sp>
        <p:nvSpPr>
          <p:cNvPr id="6" name="Zástupný symbol pro text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Občanský zákoník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 smtClean="0"/>
              <a:t>Kdo chce provést na jiném člověku zákrok, vysvětlí mu srozumitelně povahu tohoto zákroku. </a:t>
            </a:r>
          </a:p>
          <a:p>
            <a:r>
              <a:rPr lang="cs-CZ" dirty="0" smtClean="0"/>
              <a:t>Vysvětlení je řádně podáno, lze-li rozumně předpokládat, že druhá strana pochopila způsob a účel zákroku včetně očekávaných následků i možných nebezpečí pro své zdraví, jakož i to, zda přichází v úvahu případně i jiný postup.</a:t>
            </a:r>
            <a:endParaRPr lang="cs-CZ" dirty="0"/>
          </a:p>
        </p:txBody>
      </p:sp>
      <p:sp>
        <p:nvSpPr>
          <p:cNvPr id="7" name="Zástupný symbol pro text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cs-CZ" dirty="0" smtClean="0"/>
              <a:t>Zákon o zdravotních službách</a:t>
            </a:r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 smtClean="0"/>
              <a:t>Zdravotní služby lze pacientovi poskytnout pouze s jeho svobodným a informovaným souhlasem, nestanoví-li tento zákon jinak.</a:t>
            </a:r>
          </a:p>
          <a:p>
            <a:r>
              <a:rPr lang="cs-CZ" dirty="0" smtClean="0"/>
              <a:t>Informovaný souhlas je, pokud je pacientovi před vyslovením souhlasu podána informace podle</a:t>
            </a:r>
          </a:p>
          <a:p>
            <a:r>
              <a:rPr lang="cs-CZ" dirty="0" smtClean="0"/>
              <a:t>Zákonný zástupce má právo klást otázky;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0273709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Forma souhlasu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OZ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10000"/>
          </a:bodyPr>
          <a:lstStyle/>
          <a:p>
            <a:r>
              <a:rPr lang="cs-CZ" dirty="0" smtClean="0"/>
              <a:t>Písemnou formu, má-li být oddělena část těla, která se již neobnoví.</a:t>
            </a:r>
          </a:p>
          <a:p>
            <a:r>
              <a:rPr lang="cs-CZ" dirty="0" smtClean="0"/>
              <a:t>Písemnou formu vyžaduje i souhlas k</a:t>
            </a:r>
          </a:p>
          <a:p>
            <a:r>
              <a:rPr lang="cs-CZ" dirty="0" smtClean="0"/>
              <a:t>a) lékařskému pokusu na člověku, nebo</a:t>
            </a:r>
          </a:p>
          <a:p>
            <a:r>
              <a:rPr lang="cs-CZ" dirty="0" smtClean="0"/>
              <a:t>b) zákroku, který zdravotní stav člověka nevyžaduje; to neplatí, jedná-li se o kosmetické zákroky nezanechávající trvalé nebo závažné následky.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cs-CZ" dirty="0" smtClean="0"/>
              <a:t>ZOS</a:t>
            </a:r>
            <a:endParaRPr lang="cs-CZ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Písemná</a:t>
            </a:r>
          </a:p>
          <a:p>
            <a:pPr lvl="1"/>
            <a:r>
              <a:rPr lang="cs-CZ" dirty="0" smtClean="0"/>
              <a:t>Obecně pouze pokud tak určí poskytovatel </a:t>
            </a:r>
          </a:p>
          <a:p>
            <a:pPr lvl="1"/>
            <a:r>
              <a:rPr lang="cs-CZ" dirty="0" smtClean="0"/>
              <a:t>Vždy u hospitalizace</a:t>
            </a:r>
          </a:p>
          <a:p>
            <a:pPr lvl="1"/>
            <a:r>
              <a:rPr lang="cs-CZ" dirty="0" smtClean="0"/>
              <a:t>Asistovaná reprodukce, sterilizace</a:t>
            </a:r>
          </a:p>
          <a:p>
            <a:pPr lvl="1"/>
            <a:r>
              <a:rPr lang="cs-CZ" dirty="0" smtClean="0"/>
              <a:t>Psychochirurgický výkon</a:t>
            </a:r>
          </a:p>
          <a:p>
            <a:pPr lvl="1"/>
            <a:r>
              <a:rPr lang="cs-CZ" dirty="0" smtClean="0"/>
              <a:t>Ověřování nových postupů</a:t>
            </a:r>
          </a:p>
          <a:p>
            <a:pPr lvl="1"/>
            <a:r>
              <a:rPr lang="cs-CZ" dirty="0" smtClean="0"/>
              <a:t>Klinické studie ….</a:t>
            </a:r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50978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Specifika nezletilých pacientů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55161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Rectangle 2"/>
          <p:cNvSpPr>
            <a:spLocks noChangeArrowheads="1"/>
          </p:cNvSpPr>
          <p:nvPr>
            <p:ph type="title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z="4000">
                <a:latin typeface="Arial" panose="020B0604020202020204" pitchFamily="34" charset="0"/>
              </a:rPr>
              <a:t>Právní předpisy upravující poskytování zdravotních služeb</a:t>
            </a:r>
          </a:p>
        </p:txBody>
      </p:sp>
      <p:sp>
        <p:nvSpPr>
          <p:cNvPr id="78851" name="Rectangle 3"/>
          <p:cNvSpPr>
            <a:spLocks noChangeArrowheads="1"/>
          </p:cNvSpPr>
          <p:nvPr>
            <p:ph type="body" idx="429496729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cs-CZ" altLang="cs-CZ" sz="2000">
                <a:latin typeface="Arial" panose="020B0604020202020204" pitchFamily="34" charset="0"/>
              </a:rPr>
              <a:t>Vyhláška č. 75/1986 Sb., kterou se provádí zákon o umělém přerušení těhotenství</a:t>
            </a:r>
          </a:p>
          <a:p>
            <a:r>
              <a:rPr lang="cs-CZ" altLang="cs-CZ" sz="2000">
                <a:latin typeface="Arial" panose="020B0604020202020204" pitchFamily="34" charset="0"/>
              </a:rPr>
              <a:t>Vyhláška č. 92/2012 Sb., o požadavcích na minimální technické a věcné vybavení zdravotnických zařízení a kontaktních pracovišť domácí péče</a:t>
            </a:r>
          </a:p>
          <a:p>
            <a:r>
              <a:rPr lang="cs-CZ" altLang="cs-CZ" sz="2000">
                <a:latin typeface="Arial" panose="020B0604020202020204" pitchFamily="34" charset="0"/>
              </a:rPr>
              <a:t>Vyhláška č. 99/2012 Sb., o požadavcích na minimální personální zabezpečení zdravotních služeb</a:t>
            </a:r>
          </a:p>
          <a:p>
            <a:r>
              <a:rPr lang="cs-CZ" altLang="cs-CZ" sz="2000">
                <a:latin typeface="Arial" panose="020B0604020202020204" pitchFamily="34" charset="0"/>
              </a:rPr>
              <a:t>Vyhláška č. 98/2012 Sb, o zdravotnické dokumentaci</a:t>
            </a:r>
          </a:p>
          <a:p>
            <a:r>
              <a:rPr lang="cs-CZ" altLang="cs-CZ" sz="2000">
                <a:latin typeface="Arial" panose="020B0604020202020204" pitchFamily="34" charset="0"/>
              </a:rPr>
              <a:t>Vyhláška č. 39/2012 Sb., o dispenzární péči</a:t>
            </a:r>
          </a:p>
          <a:p>
            <a:r>
              <a:rPr lang="cs-CZ" altLang="cs-CZ" sz="2000">
                <a:latin typeface="Arial" panose="020B0604020202020204" pitchFamily="34" charset="0"/>
              </a:rPr>
              <a:t>Vyhláška č. 70/2012 Sb., o preventivních prohlídkách</a:t>
            </a:r>
          </a:p>
          <a:p>
            <a:r>
              <a:rPr lang="cs-CZ" altLang="cs-CZ" sz="2000">
                <a:latin typeface="Arial" panose="020B0604020202020204" pitchFamily="34" charset="0"/>
              </a:rPr>
              <a:t>Vyhláška č. 102/2012 Sb., o hodnocení kvality a bezpečí lůžkové zdravotní péče</a:t>
            </a:r>
          </a:p>
          <a:p>
            <a:r>
              <a:rPr lang="cs-CZ" altLang="cs-CZ" sz="2000">
                <a:latin typeface="Arial" panose="020B0604020202020204" pitchFamily="34" charset="0"/>
              </a:rPr>
              <a:t>Vyhláška č. 104/2012 Sb., o posouzení nemoci z povolání</a:t>
            </a:r>
          </a:p>
          <a:p>
            <a:pPr>
              <a:buFont typeface="Wingdings" panose="05000000000000000000" pitchFamily="2" charset="2"/>
              <a:buNone/>
            </a:pPr>
            <a:endParaRPr lang="cs-CZ" altLang="cs-CZ" sz="200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8740263"/>
      </p:ext>
    </p:extLst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Při poskytování zdravotních služeb nezletilému pacientovi: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zjistit jeho názor na poskytnutí zamýšlených zdravotních služeb, jestliže je to přiměřené rozumové a volní vyspělosti jeho věku. </a:t>
            </a:r>
          </a:p>
          <a:p>
            <a:r>
              <a:rPr lang="cs-CZ" dirty="0" smtClean="0"/>
              <a:t>názor musí být zohledněn jako faktor, jehož závažnost narůstá úměrně s věkem a stupněm rozumové a volní vyspělosti nezletilého pacienta.</a:t>
            </a:r>
          </a:p>
          <a:p>
            <a:r>
              <a:rPr lang="cs-CZ" dirty="0" smtClean="0"/>
              <a:t>nezletilému pacientovi lze zamýšlené zdravotní služby poskytnout na základě jeho souhlasu, jestliže je provedení takového úkonu přiměřené jeho rozumové a volní vyspělosti odpovídající jeho věku. </a:t>
            </a:r>
          </a:p>
          <a:p>
            <a:r>
              <a:rPr lang="cs-CZ" dirty="0" smtClean="0"/>
              <a:t>Jinak zákonný zástupce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74245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Souhlas zákonného zástupce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Se souhlasem ZZ, informace nezbytné k informovanému souhlasu se podají oběma</a:t>
            </a:r>
          </a:p>
          <a:p>
            <a:r>
              <a:rPr lang="cs-CZ" dirty="0" smtClean="0"/>
              <a:t>Pokud je nezletilý způsobilý dát souhlas sám podá se zák. zástupci pouze informace o poskytnutých zdrav. službách nebo zdravotním stavu nezletilého pacienta</a:t>
            </a:r>
          </a:p>
          <a:p>
            <a:r>
              <a:rPr lang="cs-CZ" dirty="0" smtClean="0"/>
              <a:t>U neodkladné a akutní péče, kdy není možné dost rychle získat souhlas ZZ rozhoduje zdravotnický pracovník (Pozor, zaznamenat do zdrav. Dokumentace!)</a:t>
            </a:r>
          </a:p>
        </p:txBody>
      </p:sp>
    </p:spTree>
    <p:extLst>
      <p:ext uri="{BB962C8B-B14F-4D97-AF65-F5344CB8AC3E}">
        <p14:creationId xmlns:p14="http://schemas.microsoft.com/office/powerpoint/2010/main" val="4037313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Právo na nepřetržitou přítomnost zdravotnického zástupce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Při poskytování všech zdravotních služeb</a:t>
            </a:r>
          </a:p>
          <a:p>
            <a:pPr lvl="1"/>
            <a:r>
              <a:rPr lang="cs-CZ" dirty="0" smtClean="0"/>
              <a:t>v souladu s jinými právními předpisy a vnitřním řádem, a nenaruší-li přítomnost těchto osob poskytnutí zdravotních služeb; to neplatí, jde-li o osoby ve výkonu vazby, trestu odnětí svobody nebo zabezpečovací detence;</a:t>
            </a:r>
          </a:p>
          <a:p>
            <a:r>
              <a:rPr lang="cs-CZ" dirty="0" smtClean="0"/>
              <a:t>Hospitalizace</a:t>
            </a:r>
          </a:p>
          <a:p>
            <a:pPr lvl="1"/>
            <a:r>
              <a:rPr lang="cs-CZ" dirty="0" smtClean="0"/>
              <a:t>umožnit pobyt zákonného zástupce nebo opatrovníka, nebo osoby jimi pověřené společně s hospitalizovaným nezletilým pacientem nebo pacientem s omezenou svéprávností, </a:t>
            </a:r>
          </a:p>
          <a:p>
            <a:pPr lvl="1"/>
            <a:r>
              <a:rPr lang="cs-CZ" dirty="0" smtClean="0"/>
              <a:t>pokud to umožňuje vybavení zdravotnického zařízení nebo nebude narušeno poskytování zdravotních služeb anebo takový pobyt není na základě jiného právního předpisu vyloučen,</a:t>
            </a:r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765166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Zacházení s člověkem po smrti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129561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Tělo zemřelého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1024128" y="2286000"/>
          <a:ext cx="9720071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011774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Zdravotní pojištění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02870400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3795</Words>
  <Application>Microsoft Office PowerPoint</Application>
  <PresentationFormat>Širokoúhlá obrazovka</PresentationFormat>
  <Paragraphs>473</Paragraphs>
  <Slides>84</Slides>
  <Notes>1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84</vt:i4>
      </vt:variant>
    </vt:vector>
  </HeadingPairs>
  <TitlesOfParts>
    <vt:vector size="90" baseType="lpstr">
      <vt:lpstr>Arial</vt:lpstr>
      <vt:lpstr>Calibri</vt:lpstr>
      <vt:lpstr>Calibri Light</vt:lpstr>
      <vt:lpstr>Tahoma</vt:lpstr>
      <vt:lpstr>Wingdings</vt:lpstr>
      <vt:lpstr>Motiv Office</vt:lpstr>
      <vt:lpstr>Opakování </vt:lpstr>
      <vt:lpstr>Základní právní pojmy</vt:lpstr>
      <vt:lpstr>Soukromé právo</vt:lpstr>
      <vt:lpstr>Právní předpisy upravující poskytování zdravotních služeb</vt:lpstr>
      <vt:lpstr>Právní předpisy upravující poskytování zdravotních služeb</vt:lpstr>
      <vt:lpstr>Právní předpisy upravující poskytování zdravotních služeb</vt:lpstr>
      <vt:lpstr>Právní předpisy upravující poskytování zdravotních služeb</vt:lpstr>
      <vt:lpstr>Právní předpisy upravující poskytování zdravotních služeb</vt:lpstr>
      <vt:lpstr>Zdravotní pojištění</vt:lpstr>
      <vt:lpstr>Osobní rozsah zdravotního pojištění</vt:lpstr>
      <vt:lpstr>Vznik zdravotního pojištění</vt:lpstr>
      <vt:lpstr>Zánik zdravotního pojištění</vt:lpstr>
      <vt:lpstr>Práva pojištěnce</vt:lpstr>
      <vt:lpstr>Práva pojištěnce</vt:lpstr>
      <vt:lpstr>Práva pojištěnce</vt:lpstr>
      <vt:lpstr>Práva pojištěnce</vt:lpstr>
      <vt:lpstr>Práva pojištěnce</vt:lpstr>
      <vt:lpstr>Práva pojištěnce</vt:lpstr>
      <vt:lpstr>Prezentace aplikace PowerPoint</vt:lpstr>
      <vt:lpstr>Zdravotní služba je zdravotní péče a nebo..</vt:lpstr>
      <vt:lpstr>Zdravotní péče je</vt:lpstr>
      <vt:lpstr>Druhy a formy zdravotní péče</vt:lpstr>
      <vt:lpstr>Podle časové naléhavosti jejího poskytnutí jsou</vt:lpstr>
      <vt:lpstr>Formy zdravotní péče</vt:lpstr>
      <vt:lpstr>Oprávnění k poskytování ZS</vt:lpstr>
      <vt:lpstr>Povinnosti poskytovatele dle ZOZS</vt:lpstr>
      <vt:lpstr>Zdravotnická dokumentace a povinnost mlčenlivosti</vt:lpstr>
      <vt:lpstr>Povinnost mlčenlivosti</vt:lpstr>
      <vt:lpstr>Prezentace aplikace PowerPoint</vt:lpstr>
      <vt:lpstr>Způsobilost k výkonu zdravotnického povolání</vt:lpstr>
      <vt:lpstr>Způsobilost k výkonu zdravotnického povolání</vt:lpstr>
      <vt:lpstr>Základní právní předpisy</vt:lpstr>
      <vt:lpstr>Zdravotnické povolání</vt:lpstr>
      <vt:lpstr>Způsobilost k výkonu ZP</vt:lpstr>
      <vt:lpstr>Pracovní právo</vt:lpstr>
      <vt:lpstr>Smlouva musí obsahovat </vt:lpstr>
      <vt:lpstr>Zkušební doba</vt:lpstr>
      <vt:lpstr>Doba pracovního poměru</vt:lpstr>
      <vt:lpstr>Obsah pracovního poměru</vt:lpstr>
      <vt:lpstr>Pracovní doba</vt:lpstr>
      <vt:lpstr>Práce přesčas</vt:lpstr>
      <vt:lpstr>Přesčasy ve zdravotnictví</vt:lpstr>
      <vt:lpstr>Druhy ukončení</vt:lpstr>
      <vt:lpstr>Zaměstnavatel může dát zaměstnanci výpověď jen z těchto důvodů: </vt:lpstr>
      <vt:lpstr>Dohody o pracích mimo pracovní poměr</vt:lpstr>
      <vt:lpstr>Odpovědnost</vt:lpstr>
      <vt:lpstr>Předpoklady vzniku odpovědnosti</vt:lpstr>
      <vt:lpstr>Porušení právní povinnosti</vt:lpstr>
      <vt:lpstr>Druhy odpovědností</vt:lpstr>
      <vt:lpstr>Protiprávnost</vt:lpstr>
      <vt:lpstr>Škoda, příčinná souvislost, zavinění</vt:lpstr>
      <vt:lpstr>Zavinění </vt:lpstr>
      <vt:lpstr>Prevence</vt:lpstr>
      <vt:lpstr>Náhoda</vt:lpstr>
      <vt:lpstr>Příklad </vt:lpstr>
      <vt:lpstr>Nutná obrana</vt:lpstr>
      <vt:lpstr>Příklad </vt:lpstr>
      <vt:lpstr>Škoda způsobená tím, kdo nemůže posoudit následky svého jednání</vt:lpstr>
      <vt:lpstr>Škoda na převzaté věci</vt:lpstr>
      <vt:lpstr>Příklad</vt:lpstr>
      <vt:lpstr>Škoda na odložené věci</vt:lpstr>
      <vt:lpstr>Škoda způsobená radou nebo informací</vt:lpstr>
      <vt:lpstr>Pojmy pracovní úraz a nemoc z povolání</vt:lpstr>
      <vt:lpstr>Subjektivita a Svéprávnost</vt:lpstr>
      <vt:lpstr>Prezentace aplikace PowerPoint</vt:lpstr>
      <vt:lpstr>Svéprávnost a zletilost</vt:lpstr>
      <vt:lpstr>Omezení svéprávnosti</vt:lpstr>
      <vt:lpstr>Opatrovník</vt:lpstr>
      <vt:lpstr>Zákonní zástupci nezletilého</vt:lpstr>
      <vt:lpstr>Rodičovství</vt:lpstr>
      <vt:lpstr>Osvojení</vt:lpstr>
      <vt:lpstr>Poručenství</vt:lpstr>
      <vt:lpstr>Opatrovnictví dítěte</vt:lpstr>
      <vt:lpstr>Pěstounství</vt:lpstr>
      <vt:lpstr>Zásah do integrity člověka</vt:lpstr>
      <vt:lpstr>Obecné pravidlo</vt:lpstr>
      <vt:lpstr>Zdravotnický zákrok a informovaný souhlas</vt:lpstr>
      <vt:lpstr>Forma souhlasu</vt:lpstr>
      <vt:lpstr>Specifika nezletilých pacientů</vt:lpstr>
      <vt:lpstr>Při poskytování zdravotních služeb nezletilému pacientovi:</vt:lpstr>
      <vt:lpstr>Souhlas zákonného zástupce</vt:lpstr>
      <vt:lpstr>Právo na nepřetržitou přítomnost zdravotnického zástupce</vt:lpstr>
      <vt:lpstr>Zacházení s člověkem po smrti</vt:lpstr>
      <vt:lpstr>Tělo zemřelého</vt:lpstr>
    </vt:vector>
  </TitlesOfParts>
  <Company>Masarykova univerzita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Michal Koščík</dc:creator>
  <cp:lastModifiedBy>Michal Koščík</cp:lastModifiedBy>
  <cp:revision>4</cp:revision>
  <dcterms:created xsi:type="dcterms:W3CDTF">2014-11-11T14:02:15Z</dcterms:created>
  <dcterms:modified xsi:type="dcterms:W3CDTF">2014-11-11T14:33:20Z</dcterms:modified>
</cp:coreProperties>
</file>

<file path=docProps/thumbnail.jpeg>
</file>