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01" r:id="rId3"/>
    <p:sldId id="290" r:id="rId4"/>
    <p:sldId id="261" r:id="rId5"/>
    <p:sldId id="262" r:id="rId6"/>
    <p:sldId id="256" r:id="rId7"/>
    <p:sldId id="291" r:id="rId8"/>
    <p:sldId id="285" r:id="rId9"/>
    <p:sldId id="302" r:id="rId10"/>
    <p:sldId id="278" r:id="rId11"/>
    <p:sldId id="283" r:id="rId12"/>
    <p:sldId id="259" r:id="rId13"/>
    <p:sldId id="274" r:id="rId14"/>
    <p:sldId id="269" r:id="rId15"/>
    <p:sldId id="282" r:id="rId16"/>
    <p:sldId id="286" r:id="rId17"/>
    <p:sldId id="284" r:id="rId18"/>
    <p:sldId id="265" r:id="rId19"/>
    <p:sldId id="288" r:id="rId20"/>
    <p:sldId id="299" r:id="rId21"/>
    <p:sldId id="266" r:id="rId22"/>
    <p:sldId id="258" r:id="rId23"/>
    <p:sldId id="277" r:id="rId24"/>
    <p:sldId id="292" r:id="rId25"/>
    <p:sldId id="287" r:id="rId26"/>
    <p:sldId id="264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1E3F-D721-4CFD-9AFE-8B61109635F2}" type="datetimeFigureOut">
              <a:rPr lang="cs-CZ" smtClean="0"/>
              <a:t>7.10.2013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B3D239B-FC13-46A3-BB72-E887CCF6F0D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1E3F-D721-4CFD-9AFE-8B61109635F2}" type="datetimeFigureOut">
              <a:rPr lang="cs-CZ" smtClean="0"/>
              <a:t>7.10.2013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239B-FC13-46A3-BB72-E887CCF6F0D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1E3F-D721-4CFD-9AFE-8B61109635F2}" type="datetimeFigureOut">
              <a:rPr lang="cs-CZ" smtClean="0"/>
              <a:t>7.10.2013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239B-FC13-46A3-BB72-E887CCF6F0D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1E3F-D721-4CFD-9AFE-8B61109635F2}" type="datetimeFigureOut">
              <a:rPr lang="cs-CZ" smtClean="0"/>
              <a:t>7.10.2013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B3D239B-FC13-46A3-BB72-E887CCF6F0D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1E3F-D721-4CFD-9AFE-8B61109635F2}" type="datetimeFigureOut">
              <a:rPr lang="cs-CZ" smtClean="0"/>
              <a:t>7.10.2013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239B-FC13-46A3-BB72-E887CCF6F0D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1E3F-D721-4CFD-9AFE-8B61109635F2}" type="datetimeFigureOut">
              <a:rPr lang="cs-CZ" smtClean="0"/>
              <a:t>7.10.2013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239B-FC13-46A3-BB72-E887CCF6F0D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1E3F-D721-4CFD-9AFE-8B61109635F2}" type="datetimeFigureOut">
              <a:rPr lang="cs-CZ" smtClean="0"/>
              <a:t>7.10.2013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B3D239B-FC13-46A3-BB72-E887CCF6F0D4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1E3F-D721-4CFD-9AFE-8B61109635F2}" type="datetimeFigureOut">
              <a:rPr lang="cs-CZ" smtClean="0"/>
              <a:t>7.10.2013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239B-FC13-46A3-BB72-E887CCF6F0D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1E3F-D721-4CFD-9AFE-8B61109635F2}" type="datetimeFigureOut">
              <a:rPr lang="cs-CZ" smtClean="0"/>
              <a:t>7.10.2013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239B-FC13-46A3-BB72-E887CCF6F0D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1E3F-D721-4CFD-9AFE-8B61109635F2}" type="datetimeFigureOut">
              <a:rPr lang="cs-CZ" smtClean="0"/>
              <a:t>7.10.2013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239B-FC13-46A3-BB72-E887CCF6F0D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1E3F-D721-4CFD-9AFE-8B61109635F2}" type="datetimeFigureOut">
              <a:rPr lang="cs-CZ" smtClean="0"/>
              <a:t>7.10.2013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239B-FC13-46A3-BB72-E887CCF6F0D4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A491E3F-D721-4CFD-9AFE-8B61109635F2}" type="datetimeFigureOut">
              <a:rPr lang="cs-CZ" smtClean="0"/>
              <a:t>7.10.2013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B3D239B-FC13-46A3-BB72-E887CCF6F0D4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Ala </a:t>
            </a:r>
            <a:r>
              <a:rPr lang="cs-CZ" dirty="0" err="1" smtClean="0"/>
              <a:t>ossis</a:t>
            </a:r>
            <a:r>
              <a:rPr lang="cs-CZ" dirty="0" smtClean="0"/>
              <a:t> </a:t>
            </a:r>
            <a:r>
              <a:rPr lang="cs-CZ" dirty="0" err="1" smtClean="0"/>
              <a:t>sacri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90624"/>
            <a:ext cx="5478735" cy="547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53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Cervix </a:t>
            </a:r>
            <a:r>
              <a:rPr lang="cs-CZ" dirty="0" err="1" smtClean="0"/>
              <a:t>uteri</a:t>
            </a:r>
            <a:endParaRPr lang="cs-CZ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23688"/>
            <a:ext cx="7398744" cy="488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07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Corpus </a:t>
            </a:r>
            <a:r>
              <a:rPr lang="cs-CZ" dirty="0" err="1" smtClean="0"/>
              <a:t>ossis</a:t>
            </a:r>
            <a:r>
              <a:rPr lang="cs-CZ" dirty="0" smtClean="0"/>
              <a:t> </a:t>
            </a:r>
            <a:r>
              <a:rPr lang="cs-CZ" dirty="0" err="1" smtClean="0"/>
              <a:t>ischii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11357"/>
            <a:ext cx="6095085" cy="543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9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Ligamentum</a:t>
            </a:r>
            <a:r>
              <a:rPr lang="cs-CZ" dirty="0" smtClean="0"/>
              <a:t> </a:t>
            </a:r>
            <a:r>
              <a:rPr lang="cs-CZ" dirty="0" err="1" smtClean="0"/>
              <a:t>transversum</a:t>
            </a:r>
            <a:r>
              <a:rPr lang="cs-CZ" dirty="0" smtClean="0"/>
              <a:t> </a:t>
            </a:r>
            <a:r>
              <a:rPr lang="cs-CZ" dirty="0" err="1" smtClean="0"/>
              <a:t>atlantis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74586"/>
            <a:ext cx="6446672" cy="542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06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Lobus</a:t>
            </a:r>
            <a:r>
              <a:rPr lang="cs-CZ" dirty="0" smtClean="0"/>
              <a:t> </a:t>
            </a:r>
            <a:r>
              <a:rPr lang="cs-CZ" dirty="0" err="1" smtClean="0"/>
              <a:t>hepatis</a:t>
            </a:r>
            <a:r>
              <a:rPr lang="cs-CZ" dirty="0" smtClean="0"/>
              <a:t> </a:t>
            </a:r>
            <a:r>
              <a:rPr lang="cs-CZ" dirty="0" err="1" smtClean="0"/>
              <a:t>dexter</a:t>
            </a:r>
            <a:r>
              <a:rPr lang="cs-CZ" dirty="0" smtClean="0"/>
              <a:t>, </a:t>
            </a:r>
            <a:r>
              <a:rPr lang="cs-CZ" dirty="0" err="1" smtClean="0"/>
              <a:t>sinister</a:t>
            </a:r>
            <a:endParaRPr lang="cs-C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084643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16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Musculus</a:t>
            </a:r>
            <a:r>
              <a:rPr lang="cs-CZ" dirty="0" smtClean="0"/>
              <a:t> </a:t>
            </a:r>
            <a:r>
              <a:rPr lang="cs-CZ" dirty="0" err="1" smtClean="0"/>
              <a:t>rectus</a:t>
            </a:r>
            <a:r>
              <a:rPr lang="cs-CZ" dirty="0" smtClean="0"/>
              <a:t>, </a:t>
            </a:r>
            <a:r>
              <a:rPr lang="cs-CZ" dirty="0" err="1" smtClean="0"/>
              <a:t>transversus</a:t>
            </a:r>
            <a:r>
              <a:rPr lang="cs-CZ" dirty="0" smtClean="0"/>
              <a:t> </a:t>
            </a:r>
            <a:r>
              <a:rPr lang="cs-CZ" dirty="0" err="1" smtClean="0"/>
              <a:t>abdominis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0767"/>
            <a:ext cx="3516313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10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Musculus</a:t>
            </a:r>
            <a:r>
              <a:rPr lang="cs-CZ" dirty="0" smtClean="0"/>
              <a:t> </a:t>
            </a:r>
            <a:r>
              <a:rPr lang="cs-CZ" dirty="0" err="1" smtClean="0"/>
              <a:t>abductor</a:t>
            </a:r>
            <a:r>
              <a:rPr lang="cs-CZ" dirty="0" smtClean="0"/>
              <a:t> </a:t>
            </a:r>
            <a:r>
              <a:rPr lang="cs-CZ" dirty="0" err="1" smtClean="0"/>
              <a:t>pollicis</a:t>
            </a:r>
            <a:r>
              <a:rPr lang="cs-CZ" dirty="0" smtClean="0"/>
              <a:t> </a:t>
            </a:r>
            <a:r>
              <a:rPr lang="cs-CZ" dirty="0" err="1" smtClean="0"/>
              <a:t>longus</a:t>
            </a:r>
            <a:endParaRPr lang="cs-CZ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84201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20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Musculus</a:t>
            </a:r>
            <a:r>
              <a:rPr lang="cs-CZ" dirty="0" smtClean="0"/>
              <a:t> tensor </a:t>
            </a:r>
            <a:r>
              <a:rPr lang="cs-CZ" dirty="0" err="1" smtClean="0"/>
              <a:t>fasciae</a:t>
            </a:r>
            <a:r>
              <a:rPr lang="cs-CZ" dirty="0" smtClean="0"/>
              <a:t> </a:t>
            </a:r>
            <a:r>
              <a:rPr lang="cs-CZ" dirty="0" err="1" smtClean="0"/>
              <a:t>latae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196752"/>
            <a:ext cx="270099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6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 </a:t>
            </a:r>
            <a:r>
              <a:rPr lang="cs-CZ" dirty="0" err="1" smtClean="0"/>
              <a:t>ilium</a:t>
            </a:r>
            <a:r>
              <a:rPr lang="cs-CZ" dirty="0" smtClean="0"/>
              <a:t>, os </a:t>
            </a:r>
            <a:r>
              <a:rPr lang="cs-CZ" dirty="0" err="1" smtClean="0"/>
              <a:t>ischii</a:t>
            </a:r>
            <a:r>
              <a:rPr lang="cs-CZ" dirty="0" smtClean="0"/>
              <a:t>, os </a:t>
            </a:r>
            <a:r>
              <a:rPr lang="cs-CZ" dirty="0" err="1" smtClean="0"/>
              <a:t>pubis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96752"/>
            <a:ext cx="5688632" cy="55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5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Vena</a:t>
            </a:r>
            <a:r>
              <a:rPr lang="cs-CZ" dirty="0" smtClean="0"/>
              <a:t> </a:t>
            </a:r>
            <a:r>
              <a:rPr lang="cs-CZ" dirty="0" err="1" smtClean="0"/>
              <a:t>cordis</a:t>
            </a:r>
            <a:r>
              <a:rPr lang="cs-CZ" dirty="0" smtClean="0"/>
              <a:t> </a:t>
            </a:r>
            <a:r>
              <a:rPr lang="cs-CZ" dirty="0" err="1" smtClean="0"/>
              <a:t>magna</a:t>
            </a:r>
            <a:r>
              <a:rPr lang="cs-CZ" dirty="0" smtClean="0"/>
              <a:t>, </a:t>
            </a:r>
            <a:r>
              <a:rPr lang="cs-CZ" dirty="0" err="1" smtClean="0"/>
              <a:t>parva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3520"/>
            <a:ext cx="6951662" cy="518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15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Tendo</a:t>
            </a:r>
            <a:r>
              <a:rPr lang="cs-CZ" dirty="0" smtClean="0"/>
              <a:t> calcaneus</a:t>
            </a:r>
            <a:endParaRPr lang="cs-CZ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0031"/>
            <a:ext cx="8601891" cy="493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39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Apex </a:t>
            </a:r>
            <a:r>
              <a:rPr lang="cs-CZ" dirty="0" err="1" smtClean="0"/>
              <a:t>radicis</a:t>
            </a:r>
            <a:r>
              <a:rPr lang="cs-CZ" dirty="0" smtClean="0"/>
              <a:t> </a:t>
            </a:r>
            <a:r>
              <a:rPr lang="cs-CZ" dirty="0" err="1" smtClean="0"/>
              <a:t>dentis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73305"/>
            <a:ext cx="4469080" cy="568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5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Ala </a:t>
            </a:r>
            <a:r>
              <a:rPr lang="cs-CZ" dirty="0" err="1" smtClean="0"/>
              <a:t>ossis</a:t>
            </a:r>
            <a:r>
              <a:rPr lang="cs-CZ" dirty="0" smtClean="0"/>
              <a:t> </a:t>
            </a:r>
            <a:r>
              <a:rPr lang="cs-CZ" dirty="0" err="1" smtClean="0"/>
              <a:t>ilii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96752"/>
            <a:ext cx="5688632" cy="55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2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Apex </a:t>
            </a:r>
            <a:r>
              <a:rPr lang="cs-CZ" dirty="0" err="1" smtClean="0"/>
              <a:t>pulmonis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1274002"/>
            <a:ext cx="6971109" cy="558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24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Basis</a:t>
            </a:r>
            <a:r>
              <a:rPr lang="cs-CZ" dirty="0" smtClean="0"/>
              <a:t> </a:t>
            </a:r>
            <a:r>
              <a:rPr lang="cs-CZ" dirty="0" err="1" smtClean="0"/>
              <a:t>ossis</a:t>
            </a:r>
            <a:r>
              <a:rPr lang="cs-CZ" dirty="0" smtClean="0"/>
              <a:t> </a:t>
            </a:r>
            <a:r>
              <a:rPr lang="cs-CZ" dirty="0" err="1" smtClean="0"/>
              <a:t>sacri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31701"/>
            <a:ext cx="4198066" cy="560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Cervix </a:t>
            </a:r>
            <a:r>
              <a:rPr lang="cs-CZ" dirty="0" err="1" smtClean="0"/>
              <a:t>vesicae</a:t>
            </a:r>
            <a:r>
              <a:rPr lang="cs-CZ" dirty="0" smtClean="0"/>
              <a:t> </a:t>
            </a:r>
            <a:r>
              <a:rPr lang="cs-CZ" dirty="0" err="1" smtClean="0"/>
              <a:t>urinariae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8634174" cy="437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6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Foramen</a:t>
            </a:r>
            <a:r>
              <a:rPr lang="cs-CZ" dirty="0" smtClean="0"/>
              <a:t> </a:t>
            </a:r>
            <a:r>
              <a:rPr lang="cs-CZ" dirty="0" err="1" smtClean="0"/>
              <a:t>magnum</a:t>
            </a:r>
            <a:endParaRPr lang="cs-CZ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68760"/>
            <a:ext cx="4896544" cy="5472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311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Musculus</a:t>
            </a:r>
            <a:r>
              <a:rPr lang="cs-CZ" dirty="0" smtClean="0"/>
              <a:t> flexor </a:t>
            </a:r>
            <a:r>
              <a:rPr lang="cs-CZ" dirty="0" err="1" smtClean="0"/>
              <a:t>hallucis</a:t>
            </a:r>
            <a:r>
              <a:rPr lang="cs-CZ" dirty="0" smtClean="0"/>
              <a:t> </a:t>
            </a:r>
            <a:r>
              <a:rPr lang="cs-CZ" dirty="0" err="1" smtClean="0"/>
              <a:t>longus</a:t>
            </a:r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68760"/>
            <a:ext cx="2180495" cy="529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15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 err="1" smtClean="0"/>
              <a:t>thoracica</a:t>
            </a:r>
            <a:r>
              <a:rPr lang="cs-CZ" dirty="0" smtClean="0"/>
              <a:t> </a:t>
            </a:r>
            <a:r>
              <a:rPr lang="cs-CZ" dirty="0" err="1" smtClean="0"/>
              <a:t>aortae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83" y="1269258"/>
            <a:ext cx="6551676" cy="55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1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Arteria</a:t>
            </a:r>
            <a:r>
              <a:rPr lang="cs-CZ" dirty="0" smtClean="0"/>
              <a:t> </a:t>
            </a:r>
            <a:r>
              <a:rPr lang="cs-CZ" dirty="0" err="1" smtClean="0"/>
              <a:t>profunda</a:t>
            </a:r>
            <a:r>
              <a:rPr lang="cs-CZ" dirty="0" smtClean="0"/>
              <a:t> </a:t>
            </a:r>
            <a:r>
              <a:rPr lang="cs-CZ" dirty="0" err="1" smtClean="0"/>
              <a:t>femoris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96752"/>
            <a:ext cx="2179448" cy="554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0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Arteria</a:t>
            </a:r>
            <a:r>
              <a:rPr lang="cs-CZ" dirty="0" smtClean="0"/>
              <a:t> </a:t>
            </a:r>
            <a:r>
              <a:rPr lang="cs-CZ" dirty="0" err="1" smtClean="0"/>
              <a:t>transversa</a:t>
            </a:r>
            <a:r>
              <a:rPr lang="cs-CZ" dirty="0" smtClean="0"/>
              <a:t> </a:t>
            </a:r>
            <a:r>
              <a:rPr lang="cs-CZ" dirty="0" err="1" smtClean="0"/>
              <a:t>cervicis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8760"/>
            <a:ext cx="3876178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3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Articulatio</a:t>
            </a:r>
            <a:r>
              <a:rPr lang="cs-CZ" dirty="0" smtClean="0"/>
              <a:t> </a:t>
            </a:r>
            <a:r>
              <a:rPr lang="cs-CZ" dirty="0" err="1" smtClean="0"/>
              <a:t>capitis</a:t>
            </a:r>
            <a:r>
              <a:rPr lang="cs-CZ" dirty="0" smtClean="0"/>
              <a:t> </a:t>
            </a:r>
            <a:r>
              <a:rPr lang="cs-CZ" dirty="0" err="1" smtClean="0"/>
              <a:t>costae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7"/>
            <a:ext cx="6977632" cy="5297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02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Dens</a:t>
            </a:r>
            <a:r>
              <a:rPr lang="cs-CZ" dirty="0" smtClean="0"/>
              <a:t> axis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60648"/>
            <a:ext cx="2408140" cy="636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6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Basis</a:t>
            </a:r>
            <a:r>
              <a:rPr lang="cs-CZ" dirty="0" smtClean="0"/>
              <a:t> </a:t>
            </a:r>
            <a:r>
              <a:rPr lang="cs-CZ" dirty="0" err="1" smtClean="0"/>
              <a:t>cranii</a:t>
            </a:r>
            <a:endParaRPr lang="cs-CZ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68760"/>
            <a:ext cx="4896544" cy="5472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69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Caput </a:t>
            </a:r>
            <a:r>
              <a:rPr lang="cs-CZ" dirty="0" err="1" smtClean="0"/>
              <a:t>femoris</a:t>
            </a:r>
            <a:r>
              <a:rPr lang="cs-CZ" dirty="0" smtClean="0"/>
              <a:t>, </a:t>
            </a:r>
            <a:r>
              <a:rPr lang="cs-CZ" dirty="0" err="1" smtClean="0"/>
              <a:t>collum</a:t>
            </a:r>
            <a:r>
              <a:rPr lang="cs-CZ" dirty="0" smtClean="0"/>
              <a:t> </a:t>
            </a:r>
            <a:r>
              <a:rPr lang="cs-CZ" dirty="0" err="1" smtClean="0"/>
              <a:t>femoris</a:t>
            </a:r>
            <a:endParaRPr lang="cs-CZ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40768"/>
            <a:ext cx="243072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31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Caput </a:t>
            </a:r>
            <a:r>
              <a:rPr lang="cs-CZ" dirty="0" err="1" smtClean="0"/>
              <a:t>pancreatis</a:t>
            </a:r>
            <a:endParaRPr lang="cs-CZ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560840" cy="530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12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216</TotalTime>
  <Words>87</Words>
  <Application>Microsoft Office PowerPoint</Application>
  <PresentationFormat>Předvádění na obrazovce (4:3)</PresentationFormat>
  <Paragraphs>26</Paragraphs>
  <Slides>26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7" baseType="lpstr">
      <vt:lpstr>Cesta</vt:lpstr>
      <vt:lpstr>Ala ossis sacri</vt:lpstr>
      <vt:lpstr>Apex radicis dentis </vt:lpstr>
      <vt:lpstr>Arteria profunda femoris</vt:lpstr>
      <vt:lpstr>Arteria transversa cervicis</vt:lpstr>
      <vt:lpstr>Articulatio capitis costae</vt:lpstr>
      <vt:lpstr>Dens axis</vt:lpstr>
      <vt:lpstr>Basis cranii</vt:lpstr>
      <vt:lpstr>Caput femoris, collum femoris</vt:lpstr>
      <vt:lpstr>Caput pancreatis</vt:lpstr>
      <vt:lpstr>Cervix uteri</vt:lpstr>
      <vt:lpstr>Corpus ossis ischii</vt:lpstr>
      <vt:lpstr>Ligamentum transversum atlantis</vt:lpstr>
      <vt:lpstr>Lobus hepatis dexter, sinister</vt:lpstr>
      <vt:lpstr>Musculus rectus, transversus abdominis</vt:lpstr>
      <vt:lpstr>Musculus abductor pollicis longus</vt:lpstr>
      <vt:lpstr>Musculus tensor fasciae latae</vt:lpstr>
      <vt:lpstr>Os ilium, os ischii, os pubis</vt:lpstr>
      <vt:lpstr>Vena cordis magna, parva</vt:lpstr>
      <vt:lpstr>Tendo calcaneus</vt:lpstr>
      <vt:lpstr>Ala ossis ilii</vt:lpstr>
      <vt:lpstr>Apex pulmonis</vt:lpstr>
      <vt:lpstr>Basis ossis sacri</vt:lpstr>
      <vt:lpstr>Cervix vesicae urinariae</vt:lpstr>
      <vt:lpstr>Foramen magnum</vt:lpstr>
      <vt:lpstr>Musculus flexor hallucis longus</vt:lpstr>
      <vt:lpstr>Pars thoracica aortae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Dens axis</dc:title>
  <dc:creator>Eva Dávidová</dc:creator>
  <cp:lastModifiedBy>Pořízková</cp:lastModifiedBy>
  <cp:revision>10</cp:revision>
  <dcterms:created xsi:type="dcterms:W3CDTF">2013-10-06T12:13:35Z</dcterms:created>
  <dcterms:modified xsi:type="dcterms:W3CDTF">2013-10-07T09:19:20Z</dcterms:modified>
</cp:coreProperties>
</file>