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58" r:id="rId5"/>
    <p:sldId id="260" r:id="rId6"/>
    <p:sldId id="284" r:id="rId7"/>
    <p:sldId id="261" r:id="rId8"/>
    <p:sldId id="262" r:id="rId9"/>
    <p:sldId id="263" r:id="rId10"/>
    <p:sldId id="27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2CA2F58-2E36-42C4-98AE-7C8EC262324C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B70C6A-C58C-4A54-9E2D-063FA99521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CA2F58-2E36-42C4-98AE-7C8EC262324C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B70C6A-C58C-4A54-9E2D-063FA99521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CA2F58-2E36-42C4-98AE-7C8EC262324C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B70C6A-C58C-4A54-9E2D-063FA99521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CA2F58-2E36-42C4-98AE-7C8EC262324C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B70C6A-C58C-4A54-9E2D-063FA99521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CA2F58-2E36-42C4-98AE-7C8EC262324C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B70C6A-C58C-4A54-9E2D-063FA99521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CA2F58-2E36-42C4-98AE-7C8EC262324C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B70C6A-C58C-4A54-9E2D-063FA99521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CA2F58-2E36-42C4-98AE-7C8EC262324C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B70C6A-C58C-4A54-9E2D-063FA99521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CA2F58-2E36-42C4-98AE-7C8EC262324C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B70C6A-C58C-4A54-9E2D-063FA99521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CA2F58-2E36-42C4-98AE-7C8EC262324C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B70C6A-C58C-4A54-9E2D-063FA99521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2CA2F58-2E36-42C4-98AE-7C8EC262324C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B70C6A-C58C-4A54-9E2D-063FA99521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2CA2F58-2E36-42C4-98AE-7C8EC262324C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B70C6A-C58C-4A54-9E2D-063FA99521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2CA2F58-2E36-42C4-98AE-7C8EC262324C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AB70C6A-C58C-4A54-9E2D-063FA995212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Angulus</a:t>
            </a:r>
            <a:r>
              <a:rPr lang="cs-CZ" dirty="0" smtClean="0"/>
              <a:t> </a:t>
            </a:r>
            <a:r>
              <a:rPr lang="cs-CZ" dirty="0" err="1" smtClean="0"/>
              <a:t>costae</a:t>
            </a:r>
            <a:r>
              <a:rPr lang="cs-CZ" dirty="0" smtClean="0"/>
              <a:t>, </a:t>
            </a:r>
            <a:r>
              <a:rPr lang="cs-CZ" dirty="0" err="1" smtClean="0"/>
              <a:t>caput</a:t>
            </a:r>
            <a:r>
              <a:rPr lang="cs-CZ" dirty="0" smtClean="0"/>
              <a:t> </a:t>
            </a:r>
            <a:r>
              <a:rPr lang="cs-CZ" dirty="0" err="1" smtClean="0"/>
              <a:t>costae</a:t>
            </a:r>
            <a:r>
              <a:rPr lang="cs-CZ" dirty="0" smtClean="0"/>
              <a:t>,</a:t>
            </a:r>
            <a:br>
              <a:rPr lang="cs-CZ" dirty="0" smtClean="0"/>
            </a:br>
            <a:r>
              <a:rPr lang="cs-CZ" dirty="0" err="1" smtClean="0"/>
              <a:t>tuberculum</a:t>
            </a:r>
            <a:r>
              <a:rPr lang="cs-CZ" dirty="0" smtClean="0"/>
              <a:t> </a:t>
            </a:r>
            <a:r>
              <a:rPr lang="cs-CZ" dirty="0" err="1" smtClean="0"/>
              <a:t>costae</a:t>
            </a:r>
            <a:endParaRPr lang="cs-CZ" dirty="0"/>
          </a:p>
        </p:txBody>
      </p:sp>
      <p:pic>
        <p:nvPicPr>
          <p:cNvPr id="6" name="Obrázek 5" descr="44atl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1571612"/>
            <a:ext cx="6172200" cy="472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Talus</a:t>
            </a:r>
            <a:endParaRPr lang="cs-CZ" dirty="0"/>
          </a:p>
        </p:txBody>
      </p:sp>
      <p:pic>
        <p:nvPicPr>
          <p:cNvPr id="5" name="Obrázek 4" descr="talus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1340768"/>
            <a:ext cx="4608512" cy="47621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Furunculus</a:t>
            </a:r>
            <a:endParaRPr lang="cs-CZ" dirty="0"/>
          </a:p>
        </p:txBody>
      </p:sp>
      <p:pic>
        <p:nvPicPr>
          <p:cNvPr id="4" name="Obrázek 3" descr="furuncle-125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86380" y="3071810"/>
            <a:ext cx="3429024" cy="3429024"/>
          </a:xfrm>
          <a:prstGeom prst="rect">
            <a:avLst/>
          </a:prstGeom>
        </p:spPr>
      </p:pic>
      <p:pic>
        <p:nvPicPr>
          <p:cNvPr id="5" name="Obrázek 4" descr="furuncle-follic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1571612"/>
            <a:ext cx="4396333" cy="32861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Ricinus</a:t>
            </a:r>
            <a:r>
              <a:rPr lang="cs-CZ" dirty="0" smtClean="0"/>
              <a:t> </a:t>
            </a:r>
            <a:r>
              <a:rPr lang="cs-CZ" dirty="0" err="1" smtClean="0"/>
              <a:t>communis</a:t>
            </a:r>
            <a:endParaRPr lang="cs-CZ" dirty="0"/>
          </a:p>
        </p:txBody>
      </p:sp>
      <p:pic>
        <p:nvPicPr>
          <p:cNvPr id="5" name="il_fi" descr="http://farm3.static.flickr.com/2476/3756167953_1d11b503d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357298"/>
            <a:ext cx="4762500" cy="317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l_fi" descr="http://plants.usda.gov/gallery/standard/rico3_002_shp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4143380"/>
            <a:ext cx="314325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l_fi" descr="http://botanika.wendys.cz/foto/O501_4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54692" y="1481138"/>
            <a:ext cx="6034616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Sambucus</a:t>
            </a:r>
            <a:r>
              <a:rPr lang="cs-CZ" dirty="0" smtClean="0"/>
              <a:t> </a:t>
            </a:r>
            <a:r>
              <a:rPr lang="cs-CZ" dirty="0" err="1" smtClean="0"/>
              <a:t>nigra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Isthmus</a:t>
            </a:r>
            <a:r>
              <a:rPr lang="cs-CZ" dirty="0" smtClean="0"/>
              <a:t> </a:t>
            </a:r>
            <a:r>
              <a:rPr lang="cs-CZ" dirty="0" err="1" smtClean="0"/>
              <a:t>aortae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214422"/>
            <a:ext cx="5072098" cy="5278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Ala </a:t>
            </a:r>
            <a:r>
              <a:rPr lang="cs-CZ" dirty="0" err="1" smtClean="0"/>
              <a:t>nasi</a:t>
            </a:r>
            <a:endParaRPr lang="cs-CZ" dirty="0"/>
          </a:p>
        </p:txBody>
      </p:sp>
      <p:pic>
        <p:nvPicPr>
          <p:cNvPr id="4" name="Obrázek 3" descr="2722321-n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28794" y="1214422"/>
            <a:ext cx="5286412" cy="4656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Fundus </a:t>
            </a:r>
            <a:r>
              <a:rPr lang="cs-CZ" dirty="0" err="1" smtClean="0"/>
              <a:t>gastricus</a:t>
            </a:r>
            <a:endParaRPr lang="cs-CZ" dirty="0"/>
          </a:p>
        </p:txBody>
      </p:sp>
      <p:pic>
        <p:nvPicPr>
          <p:cNvPr id="4" name="Obrázek 3" descr="maglie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1643050"/>
            <a:ext cx="6743747" cy="42148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Condylus</a:t>
            </a:r>
            <a:r>
              <a:rPr lang="cs-CZ" dirty="0" smtClean="0"/>
              <a:t> </a:t>
            </a:r>
            <a:r>
              <a:rPr lang="cs-CZ" dirty="0" err="1" smtClean="0"/>
              <a:t>humeri</a:t>
            </a:r>
            <a:r>
              <a:rPr lang="cs-CZ" dirty="0" smtClean="0"/>
              <a:t>, </a:t>
            </a:r>
            <a:r>
              <a:rPr lang="cs-CZ" dirty="0" err="1" smtClean="0"/>
              <a:t>fossa</a:t>
            </a:r>
            <a:r>
              <a:rPr lang="cs-CZ" dirty="0" smtClean="0"/>
              <a:t> </a:t>
            </a:r>
            <a:r>
              <a:rPr lang="cs-CZ" dirty="0" err="1" smtClean="0"/>
              <a:t>olecrani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500306"/>
            <a:ext cx="8038728" cy="2108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Nucleus</a:t>
            </a:r>
            <a:r>
              <a:rPr lang="cs-CZ" dirty="0" smtClean="0"/>
              <a:t> ruber</a:t>
            </a: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2643182"/>
            <a:ext cx="4791075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928802"/>
            <a:ext cx="3009900" cy="368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7556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Collum</a:t>
            </a:r>
            <a:r>
              <a:rPr lang="cs-CZ" dirty="0" smtClean="0"/>
              <a:t> radii</a:t>
            </a:r>
            <a:endParaRPr lang="cs-CZ" dirty="0"/>
          </a:p>
        </p:txBody>
      </p:sp>
      <p:pic>
        <p:nvPicPr>
          <p:cNvPr id="4" name="Obrázek 3" descr="askitura-30913-radiu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71604" y="1285860"/>
            <a:ext cx="6000792" cy="46763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Olecranon</a:t>
            </a:r>
            <a:endParaRPr lang="cs-CZ" dirty="0"/>
          </a:p>
        </p:txBody>
      </p:sp>
      <p:pic>
        <p:nvPicPr>
          <p:cNvPr id="4" name="Obrázek 3" descr="coude-fa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71802" y="1214422"/>
            <a:ext cx="3143272" cy="52607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Calculus</a:t>
            </a:r>
            <a:r>
              <a:rPr lang="cs-CZ" dirty="0" smtClean="0"/>
              <a:t> </a:t>
            </a:r>
            <a:r>
              <a:rPr lang="cs-CZ" dirty="0" err="1" smtClean="0"/>
              <a:t>felleus</a:t>
            </a:r>
            <a:endParaRPr lang="cs-CZ" dirty="0"/>
          </a:p>
        </p:txBody>
      </p:sp>
      <p:pic>
        <p:nvPicPr>
          <p:cNvPr id="4" name="Obrázek 3" descr="Gallsto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2357430"/>
            <a:ext cx="3630456" cy="2214578"/>
          </a:xfrm>
          <a:prstGeom prst="rect">
            <a:avLst/>
          </a:prstGeom>
        </p:spPr>
      </p:pic>
      <p:pic>
        <p:nvPicPr>
          <p:cNvPr id="5" name="Obrázek 4" descr="220px-Gallstone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2143116"/>
            <a:ext cx="3949662" cy="3429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</TotalTime>
  <Words>30</Words>
  <Application>Microsoft Office PowerPoint</Application>
  <PresentationFormat>Předvádění na obrazovce (4:3)</PresentationFormat>
  <Paragraphs>13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Shluk</vt:lpstr>
      <vt:lpstr>Angulus costae, caput costae, tuberculum costae</vt:lpstr>
      <vt:lpstr>Isthmus aortae</vt:lpstr>
      <vt:lpstr>Ala nasi</vt:lpstr>
      <vt:lpstr>Fundus gastricus</vt:lpstr>
      <vt:lpstr>Condylus humeri, fossa olecrani</vt:lpstr>
      <vt:lpstr>Nucleus ruber</vt:lpstr>
      <vt:lpstr>Collum radii</vt:lpstr>
      <vt:lpstr>Olecranon</vt:lpstr>
      <vt:lpstr>Calculus felleus</vt:lpstr>
      <vt:lpstr>Talus</vt:lpstr>
      <vt:lpstr>Furunculus</vt:lpstr>
      <vt:lpstr>Ricinus communis</vt:lpstr>
      <vt:lpstr>Sambucus nigra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Angulus costae, caput costae, tuberculum costae</dc:title>
  <dc:creator>Eva</dc:creator>
  <cp:lastModifiedBy>Pořízková</cp:lastModifiedBy>
  <cp:revision>8</cp:revision>
  <dcterms:created xsi:type="dcterms:W3CDTF">2011-10-02T14:22:02Z</dcterms:created>
  <dcterms:modified xsi:type="dcterms:W3CDTF">2013-10-01T05:11:55Z</dcterms:modified>
</cp:coreProperties>
</file>