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61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8B9F6-83D2-41F9-B937-EF6D1D0CEED8}" type="datetimeFigureOut">
              <a:rPr lang="cs-CZ" smtClean="0"/>
              <a:t>29.1.2015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F2FF0-7EC8-41B1-A112-0862E801B6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8104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8B9F6-83D2-41F9-B937-EF6D1D0CEED8}" type="datetimeFigureOut">
              <a:rPr lang="cs-CZ" smtClean="0"/>
              <a:t>29.1.2015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F2FF0-7EC8-41B1-A112-0862E801B6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2291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8B9F6-83D2-41F9-B937-EF6D1D0CEED8}" type="datetimeFigureOut">
              <a:rPr lang="cs-CZ" smtClean="0"/>
              <a:t>29.1.2015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F2FF0-7EC8-41B1-A112-0862E801B6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4492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8B9F6-83D2-41F9-B937-EF6D1D0CEED8}" type="datetimeFigureOut">
              <a:rPr lang="cs-CZ" smtClean="0"/>
              <a:t>29.1.2015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F2FF0-7EC8-41B1-A112-0862E801B6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8120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8B9F6-83D2-41F9-B937-EF6D1D0CEED8}" type="datetimeFigureOut">
              <a:rPr lang="cs-CZ" smtClean="0"/>
              <a:t>29.1.2015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F2FF0-7EC8-41B1-A112-0862E801B6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1023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8B9F6-83D2-41F9-B937-EF6D1D0CEED8}" type="datetimeFigureOut">
              <a:rPr lang="cs-CZ" smtClean="0"/>
              <a:t>29.1.2015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F2FF0-7EC8-41B1-A112-0862E801B6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8209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8B9F6-83D2-41F9-B937-EF6D1D0CEED8}" type="datetimeFigureOut">
              <a:rPr lang="cs-CZ" smtClean="0"/>
              <a:t>29.1.2015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F2FF0-7EC8-41B1-A112-0862E801B6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1866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8B9F6-83D2-41F9-B937-EF6D1D0CEED8}" type="datetimeFigureOut">
              <a:rPr lang="cs-CZ" smtClean="0"/>
              <a:t>29.1.2015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F2FF0-7EC8-41B1-A112-0862E801B6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2324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8B9F6-83D2-41F9-B937-EF6D1D0CEED8}" type="datetimeFigureOut">
              <a:rPr lang="cs-CZ" smtClean="0"/>
              <a:t>29.1.2015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F2FF0-7EC8-41B1-A112-0862E801B6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9335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8B9F6-83D2-41F9-B937-EF6D1D0CEED8}" type="datetimeFigureOut">
              <a:rPr lang="cs-CZ" smtClean="0"/>
              <a:t>29.1.2015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F2FF0-7EC8-41B1-A112-0862E801B6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403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8B9F6-83D2-41F9-B937-EF6D1D0CEED8}" type="datetimeFigureOut">
              <a:rPr lang="cs-CZ" smtClean="0"/>
              <a:t>29.1.2015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F2FF0-7EC8-41B1-A112-0862E801B6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4994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8B9F6-83D2-41F9-B937-EF6D1D0CEED8}" type="datetimeFigureOut">
              <a:rPr lang="cs-CZ" smtClean="0"/>
              <a:t>29.1.2015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F2FF0-7EC8-41B1-A112-0862E801B6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4566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gistry.cz/" TargetMode="External"/><Relationship Id="rId7" Type="http://schemas.openxmlformats.org/officeDocument/2006/relationships/hyperlink" Target="http://www.muni.cz/ics/services/wifi" TargetMode="External"/><Relationship Id="rId2" Type="http://schemas.openxmlformats.org/officeDocument/2006/relationships/hyperlink" Target="http://www.iba.muni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nternetprovsechny.cz/catv.php" TargetMode="External"/><Relationship Id="rId5" Type="http://schemas.openxmlformats.org/officeDocument/2006/relationships/hyperlink" Target="http://www.selfnet.cz/" TargetMode="External"/><Relationship Id="rId4" Type="http://schemas.openxmlformats.org/officeDocument/2006/relationships/hyperlink" Target="http://www.dsl.cz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tsl.gov.cz/certiq/" TargetMode="External"/><Relationship Id="rId2" Type="http://schemas.openxmlformats.org/officeDocument/2006/relationships/hyperlink" Target="http://nastroje.lupa.cz/mereni-rychlosti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knihy.nic.cz/" TargetMode="External"/><Relationship Id="rId4" Type="http://schemas.openxmlformats.org/officeDocument/2006/relationships/hyperlink" Target="http://pki.cesnet.cz/cs/tcs-personal.htm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hocc.no/" TargetMode="External"/><Relationship Id="rId2" Type="http://schemas.openxmlformats.org/officeDocument/2006/relationships/hyperlink" Target="http://www.ntmc.cz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dastacr.cz/" TargetMode="External"/><Relationship Id="rId4" Type="http://schemas.openxmlformats.org/officeDocument/2006/relationships/hyperlink" Target="http://www.sukl.cz/modules/medication/atc_tree.ph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</a:t>
            </a:r>
            <a:r>
              <a:rPr lang="cs-CZ" dirty="0" err="1" smtClean="0"/>
              <a:t>živatel</a:t>
            </a:r>
            <a:r>
              <a:rPr lang="cs-CZ" dirty="0" smtClean="0"/>
              <a:t> počítačové sítě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Přehled informačních zdrojů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4450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sz="2000" dirty="0">
                <a:hlinkClick r:id="rId2"/>
              </a:rPr>
              <a:t>http://www.iba.muni.cz/</a:t>
            </a:r>
            <a:endParaRPr lang="cs-CZ" altLang="cs-CZ" sz="2000" dirty="0"/>
          </a:p>
          <a:p>
            <a:pPr marL="228600" lvl="1">
              <a:spcBef>
                <a:spcPts val="1000"/>
              </a:spcBef>
            </a:pPr>
            <a:r>
              <a:rPr lang="en-US" altLang="cs-CZ" sz="2000" dirty="0">
                <a:hlinkClick r:id="rId3"/>
              </a:rPr>
              <a:t>http://</a:t>
            </a:r>
            <a:r>
              <a:rPr lang="cs-CZ" altLang="cs-CZ" sz="2000" dirty="0">
                <a:hlinkClick r:id="rId3"/>
              </a:rPr>
              <a:t>www.registry.cz</a:t>
            </a:r>
            <a:endParaRPr lang="cs-CZ" altLang="cs-CZ" sz="2000" dirty="0"/>
          </a:p>
          <a:p>
            <a:pPr marL="228600" lvl="1">
              <a:spcBef>
                <a:spcPts val="1000"/>
              </a:spcBef>
            </a:pPr>
            <a:r>
              <a:rPr lang="cs-CZ" altLang="cs-CZ" sz="2000" dirty="0"/>
              <a:t>http://www.ip-adress.com/</a:t>
            </a:r>
          </a:p>
          <a:p>
            <a:r>
              <a:rPr lang="cs-CZ" sz="2000" dirty="0">
                <a:hlinkClick r:id="rId4"/>
              </a:rPr>
              <a:t>http</a:t>
            </a:r>
            <a:r>
              <a:rPr lang="en-US" sz="2000" dirty="0">
                <a:hlinkClick r:id="rId4"/>
              </a:rPr>
              <a:t>://www.dsl.cz</a:t>
            </a:r>
            <a:endParaRPr lang="en-US" sz="2000" dirty="0"/>
          </a:p>
          <a:p>
            <a:r>
              <a:rPr lang="en-US" altLang="cs-CZ" sz="2000" dirty="0">
                <a:hlinkClick r:id="rId5"/>
              </a:rPr>
              <a:t>http://www.selfnet.cz</a:t>
            </a:r>
            <a:endParaRPr lang="cs-CZ" altLang="cs-CZ" sz="2000" dirty="0"/>
          </a:p>
          <a:p>
            <a:r>
              <a:rPr lang="en-US" altLang="cs-CZ" sz="2000" dirty="0">
                <a:hlinkClick r:id="rId6"/>
              </a:rPr>
              <a:t>http://www.internetprovsechny.cz/catv.php</a:t>
            </a:r>
            <a:endParaRPr lang="en-US" altLang="cs-CZ" sz="2000" dirty="0"/>
          </a:p>
          <a:p>
            <a:r>
              <a:rPr lang="en-US" altLang="cs-CZ" sz="2000" dirty="0"/>
              <a:t>http://rychlost.cz/pripojeni-internetu/kabelova-tv/</a:t>
            </a:r>
          </a:p>
          <a:p>
            <a:r>
              <a:rPr lang="cs-CZ" altLang="cs-CZ" sz="2000" dirty="0">
                <a:hlinkClick r:id="rId7"/>
              </a:rPr>
              <a:t>http://www.muni.cz/ics/services/wifi</a:t>
            </a:r>
            <a:endParaRPr lang="en-US" alt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011554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sz="2000" dirty="0">
                <a:hlinkClick r:id="rId2"/>
              </a:rPr>
              <a:t>http://nastroje.lupa.cz/mereni-rychlosti/</a:t>
            </a:r>
            <a:endParaRPr lang="en-US" altLang="cs-CZ" sz="2000" dirty="0"/>
          </a:p>
          <a:p>
            <a:r>
              <a:rPr lang="cs-CZ" sz="2000" dirty="0"/>
              <a:t>http://www.rozhlas.cz/iradio/podcast</a:t>
            </a:r>
          </a:p>
          <a:p>
            <a:r>
              <a:rPr lang="en-US" sz="2000" dirty="0"/>
              <a:t>htttp://</a:t>
            </a:r>
            <a:r>
              <a:rPr lang="cs-CZ" sz="2000" dirty="0"/>
              <a:t>www.eslpod.com</a:t>
            </a:r>
            <a:endParaRPr lang="en-US" sz="2000" dirty="0"/>
          </a:p>
          <a:p>
            <a:r>
              <a:rPr lang="cs-CZ" altLang="cs-CZ" sz="2000" dirty="0"/>
              <a:t>http://library.muni.cz/ezdroje/proxy.php</a:t>
            </a:r>
          </a:p>
          <a:p>
            <a:r>
              <a:rPr lang="cs-CZ" altLang="cs-CZ" sz="2000" dirty="0"/>
              <a:t>https://vpn.muni.cz/</a:t>
            </a:r>
          </a:p>
          <a:p>
            <a:r>
              <a:rPr lang="cs-CZ" altLang="cs-CZ" sz="2000" dirty="0">
                <a:hlinkClick r:id="rId3"/>
              </a:rPr>
              <a:t>http://TSL.gov.cz/certiq/</a:t>
            </a:r>
            <a:endParaRPr lang="en-US" altLang="cs-CZ" sz="2000" dirty="0"/>
          </a:p>
          <a:p>
            <a:pPr marL="228600" lvl="1">
              <a:spcBef>
                <a:spcPts val="1000"/>
              </a:spcBef>
            </a:pPr>
            <a:r>
              <a:rPr lang="cs-CZ" altLang="cs-CZ" sz="2000" dirty="0"/>
              <a:t>http://www.linuxexpres.cz/praxe/elektronicky-podpis-za-par-minut</a:t>
            </a:r>
          </a:p>
          <a:p>
            <a:r>
              <a:rPr lang="cs-CZ" altLang="cs-CZ" sz="2000" dirty="0">
                <a:hlinkClick r:id="rId4"/>
              </a:rPr>
              <a:t>http://pki.cesnet.cz/cs/tcs-personal.html</a:t>
            </a:r>
            <a:endParaRPr lang="en-US" altLang="cs-CZ" sz="2000" dirty="0"/>
          </a:p>
          <a:p>
            <a:r>
              <a:rPr lang="cs-CZ" altLang="cs-CZ" sz="2000" dirty="0">
                <a:hlinkClick r:id="rId5"/>
              </a:rPr>
              <a:t>http://knihy.nic.cz/</a:t>
            </a:r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181300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altLang="cs-CZ" sz="2000" dirty="0"/>
              <a:t>http://www.businessinfo.cz/cz/clanek/it-telekomunikace/elektronicky-podpis-a-jeho-vyuziti/1000473/2984/</a:t>
            </a:r>
          </a:p>
          <a:p>
            <a:pPr marL="228600" lvl="1">
              <a:spcBef>
                <a:spcPts val="1000"/>
              </a:spcBef>
            </a:pPr>
            <a:r>
              <a:rPr lang="cs-CZ" sz="2000" dirty="0">
                <a:hlinkClick r:id="rId2"/>
              </a:rPr>
              <a:t>http://www.ntmc.cz/</a:t>
            </a:r>
            <a:endParaRPr lang="cs-CZ" sz="2000" dirty="0"/>
          </a:p>
          <a:p>
            <a:r>
              <a:rPr lang="en-US" sz="2000" dirty="0">
                <a:hlinkClick r:id="rId3"/>
              </a:rPr>
              <a:t>http://</a:t>
            </a:r>
            <a:r>
              <a:rPr lang="cs-CZ" sz="2000" dirty="0">
                <a:hlinkClick r:id="rId3"/>
              </a:rPr>
              <a:t>www.whocc.no</a:t>
            </a:r>
            <a:endParaRPr lang="en-US" sz="2000" dirty="0"/>
          </a:p>
          <a:p>
            <a:r>
              <a:rPr lang="cs-CZ" sz="2000" dirty="0">
                <a:hlinkClick r:id="rId4"/>
              </a:rPr>
              <a:t>http://www.sukl.cz/modules/medication/atc_tree.php</a:t>
            </a:r>
            <a:endParaRPr lang="en-US" sz="2000" dirty="0"/>
          </a:p>
          <a:p>
            <a:r>
              <a:rPr lang="cs-CZ" sz="2000" dirty="0"/>
              <a:t>www.vzp.cz – Poskytovatelé</a:t>
            </a:r>
          </a:p>
          <a:p>
            <a:r>
              <a:rPr lang="cs-CZ" altLang="cs-CZ" sz="2000" dirty="0"/>
              <a:t>http://www.uzis.cz/cz/mkn/index.html </a:t>
            </a:r>
          </a:p>
          <a:p>
            <a:pPr marL="228600" lvl="2">
              <a:spcBef>
                <a:spcPts val="1000"/>
              </a:spcBef>
            </a:pPr>
            <a:r>
              <a:rPr lang="cs-CZ" altLang="cs-CZ" dirty="0">
                <a:hlinkClick r:id="rId5"/>
              </a:rPr>
              <a:t>http://www.dastacr.cz/</a:t>
            </a:r>
            <a:endParaRPr lang="cs-CZ" altLang="cs-CZ" dirty="0"/>
          </a:p>
          <a:p>
            <a:pPr marL="228600" lvl="1">
              <a:spcBef>
                <a:spcPts val="1000"/>
              </a:spcBef>
            </a:pPr>
            <a:r>
              <a:rPr lang="en-US" altLang="cs-CZ" sz="2000" dirty="0"/>
              <a:t>http://</a:t>
            </a:r>
            <a:r>
              <a:rPr lang="cs-CZ" altLang="cs-CZ" sz="2000" dirty="0"/>
              <a:t>www.hl7.org</a:t>
            </a:r>
          </a:p>
          <a:p>
            <a:pPr marL="228600" lvl="1">
              <a:spcBef>
                <a:spcPts val="1000"/>
              </a:spcBef>
            </a:pPr>
            <a:r>
              <a:rPr lang="en-US" altLang="cs-CZ" sz="2000" dirty="0"/>
              <a:t>http://</a:t>
            </a:r>
            <a:r>
              <a:rPr lang="cs-CZ" altLang="cs-CZ" sz="2000" dirty="0"/>
              <a:t>www.hl7.</a:t>
            </a:r>
            <a:r>
              <a:rPr lang="en-US" altLang="cs-CZ" sz="2000" dirty="0" err="1"/>
              <a:t>cz</a:t>
            </a:r>
            <a:endParaRPr lang="cs-CZ" altLang="cs-CZ" sz="2000" dirty="0"/>
          </a:p>
          <a:p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45631122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96</Words>
  <Application>Microsoft Office PowerPoint</Application>
  <PresentationFormat>Širokoúhlá obrazovka</PresentationFormat>
  <Paragraphs>28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Motiv Office</vt:lpstr>
      <vt:lpstr>Uživatel počítačové sítě</vt:lpstr>
      <vt:lpstr>Prezentace aplikace PowerPoint</vt:lpstr>
      <vt:lpstr>Prezentace aplikace PowerPoint</vt:lpstr>
      <vt:lpstr>Prezentace aplikace PowerPoint</vt:lpstr>
    </vt:vector>
  </TitlesOfParts>
  <Company>UZIS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Daniel Klimes</dc:creator>
  <cp:lastModifiedBy>Daniel Klimes</cp:lastModifiedBy>
  <cp:revision>2</cp:revision>
  <dcterms:created xsi:type="dcterms:W3CDTF">2015-01-29T09:03:38Z</dcterms:created>
  <dcterms:modified xsi:type="dcterms:W3CDTF">2015-01-29T09:08:55Z</dcterms:modified>
</cp:coreProperties>
</file>