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6" r:id="rId5"/>
    <p:sldId id="267" r:id="rId6"/>
    <p:sldId id="268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Aktivní </a:t>
            </a:r>
            <a:r>
              <a:rPr lang="cs-CZ" sz="3100" dirty="0" smtClean="0"/>
              <a:t>naslouchání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72400" cy="1199704"/>
          </a:xfrm>
        </p:spPr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Nesoustředěný</a:t>
            </a:r>
          </a:p>
          <a:p>
            <a:r>
              <a:rPr lang="cs-CZ" dirty="0" smtClean="0"/>
              <a:t>Egoistický</a:t>
            </a:r>
          </a:p>
          <a:p>
            <a:r>
              <a:rPr lang="cs-CZ" dirty="0" smtClean="0"/>
              <a:t>Střídavě vnímající</a:t>
            </a:r>
          </a:p>
          <a:p>
            <a:r>
              <a:rPr lang="cs-CZ" dirty="0" smtClean="0"/>
              <a:t>Pasivní</a:t>
            </a:r>
          </a:p>
          <a:p>
            <a:r>
              <a:rPr lang="cs-CZ" dirty="0" smtClean="0"/>
              <a:t>Kompetitivní </a:t>
            </a:r>
          </a:p>
          <a:p>
            <a:r>
              <a:rPr lang="cs-CZ" dirty="0" smtClean="0"/>
              <a:t>Dobrý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cvičení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posluchačů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najevo.</a:t>
            </a:r>
          </a:p>
          <a:p>
            <a:endParaRPr lang="cs-CZ" dirty="0" smtClean="0"/>
          </a:p>
          <a:p>
            <a:r>
              <a:rPr lang="cs-CZ" dirty="0" smtClean="0"/>
              <a:t>charakteristiky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Odstraňte fyzické bariéry komunikace. </a:t>
            </a:r>
          </a:p>
          <a:p>
            <a:r>
              <a:rPr lang="cs-CZ" dirty="0" smtClean="0"/>
              <a:t>2 . Při naslouchání nebuďte netrpěliví. </a:t>
            </a:r>
          </a:p>
          <a:p>
            <a:r>
              <a:rPr lang="cs-CZ" dirty="0" smtClean="0"/>
              <a:t>3. Zaměřte se na svůj cíl. </a:t>
            </a:r>
          </a:p>
          <a:p>
            <a:r>
              <a:rPr lang="cs-CZ" dirty="0" smtClean="0"/>
              <a:t>4. Umožněte dvoustrannou komunikaci. </a:t>
            </a:r>
          </a:p>
          <a:p>
            <a:r>
              <a:rPr lang="cs-CZ" dirty="0" smtClean="0"/>
              <a:t>5. Tlumočte svůj zájem kladením smysluplných otázek. </a:t>
            </a:r>
          </a:p>
          <a:p>
            <a:r>
              <a:rPr lang="cs-CZ" dirty="0" smtClean="0"/>
              <a:t>6. Přeformulujte, co řekl váš partner. </a:t>
            </a:r>
          </a:p>
          <a:p>
            <a:r>
              <a:rPr lang="cs-CZ" dirty="0" smtClean="0"/>
              <a:t>7. Interpretujte, co řekl váš partner. </a:t>
            </a:r>
          </a:p>
          <a:p>
            <a:r>
              <a:rPr lang="cs-CZ" dirty="0" smtClean="0"/>
              <a:t>8. Hledejte a používejte nonverbální signály. </a:t>
            </a:r>
          </a:p>
          <a:p>
            <a:r>
              <a:rPr lang="cs-CZ" dirty="0" smtClean="0"/>
              <a:t>9. Používejte dotyk. Pokud ale nejsou dotyky žádoucí, nepoužívejte je.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První fáze </a:t>
            </a:r>
            <a:r>
              <a:rPr lang="cs-CZ" dirty="0" smtClean="0"/>
              <a:t>– identifikace emocí, velmi obtížná část, kdy se svěřující může chovat nepředvídatelně, zkratkovitě, více naznačuje, než konkrétně popisuje své obtíže. </a:t>
            </a:r>
          </a:p>
          <a:p>
            <a:endParaRPr lang="cs-CZ" dirty="0" smtClean="0"/>
          </a:p>
          <a:p>
            <a:r>
              <a:rPr lang="cs-CZ" b="1" dirty="0" smtClean="0"/>
              <a:t>Druhá fáze </a:t>
            </a:r>
            <a:r>
              <a:rPr lang="cs-CZ" dirty="0" smtClean="0"/>
              <a:t>– vyslechnutí všech faktů, snaha porozumět souvislostem. Je vhodné nechat osobu, která se svěřuje, volně hovořit o svých potížích. Nepřerušovat ji, ale  dostatečně prokázat stálou pozornost (např. mimickým vyjádřením účasti, pokynutím  hlavy apod.) Klient si v tuto chvíli uleví, ale má také možnost sám identifikovat  opravdový a reálný problém, rozebrat příčiny a důsledky svých potíží. </a:t>
            </a:r>
          </a:p>
          <a:p>
            <a:endParaRPr lang="cs-CZ" dirty="0" smtClean="0"/>
          </a:p>
          <a:p>
            <a:r>
              <a:rPr lang="cs-CZ" b="1" dirty="0" smtClean="0"/>
              <a:t>Třetí fáze </a:t>
            </a:r>
            <a:r>
              <a:rPr lang="cs-CZ" dirty="0" smtClean="0"/>
              <a:t>– nalezení řešení problémů. Klient sám by měl hledat postupy k řešení  problémů. Každé řešení, které bude nabídnuto „zvnějšku“, je předem odsouzeno  k tomu, že bylo špatné, nedostatečné či dokonce škodlivé.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Popírání pocitů</a:t>
            </a:r>
          </a:p>
          <a:p>
            <a:r>
              <a:rPr lang="cs-CZ" dirty="0" smtClean="0"/>
              <a:t>Hodnotící reagování</a:t>
            </a:r>
          </a:p>
          <a:p>
            <a:r>
              <a:rPr lang="cs-CZ" dirty="0" smtClean="0"/>
              <a:t>Zobecňující reagování</a:t>
            </a:r>
          </a:p>
          <a:p>
            <a:r>
              <a:rPr lang="cs-CZ" dirty="0" smtClean="0"/>
              <a:t>Kladení otázek</a:t>
            </a:r>
          </a:p>
          <a:p>
            <a:r>
              <a:rPr lang="cs-CZ" dirty="0" smtClean="0"/>
              <a:t>Vyjádření soucitu</a:t>
            </a:r>
          </a:p>
          <a:p>
            <a:r>
              <a:rPr lang="cs-CZ" dirty="0" smtClean="0"/>
              <a:t>Předsudky a odhadování</a:t>
            </a:r>
          </a:p>
          <a:p>
            <a:r>
              <a:rPr lang="cs-CZ" dirty="0" smtClean="0"/>
              <a:t>Rady</a:t>
            </a:r>
          </a:p>
          <a:p>
            <a:r>
              <a:rPr lang="cs-CZ" dirty="0" smtClean="0"/>
              <a:t>Obrana </a:t>
            </a:r>
          </a:p>
          <a:p>
            <a:r>
              <a:rPr lang="cs-CZ" smtClean="0"/>
              <a:t>Neverbální projevy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Nevhodné reagování naslouchajícího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Sebereflexe: co jsem dělal dobře a co chybně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</TotalTime>
  <Words>331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Aktivní naslouchání</vt:lpstr>
      <vt:lpstr>Typy posluchačů</vt:lpstr>
      <vt:lpstr>Dovednost naslouchání</vt:lpstr>
      <vt:lpstr>Techniky aktivního naslouchání</vt:lpstr>
      <vt:lpstr>Fáze aktivního naslouchání</vt:lpstr>
      <vt:lpstr>Nevhodné reagování naslouchajícího</vt:lpstr>
      <vt:lpstr>Cvičení</vt:lpstr>
      <vt:lpstr>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lektor</cp:lastModifiedBy>
  <cp:revision>16</cp:revision>
  <dcterms:created xsi:type="dcterms:W3CDTF">2014-03-24T15:31:03Z</dcterms:created>
  <dcterms:modified xsi:type="dcterms:W3CDTF">2014-11-28T14:14:36Z</dcterms:modified>
</cp:coreProperties>
</file>