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1" r:id="rId8"/>
    <p:sldId id="260" r:id="rId9"/>
    <p:sldId id="275" r:id="rId10"/>
    <p:sldId id="266" r:id="rId11"/>
    <p:sldId id="268" r:id="rId12"/>
    <p:sldId id="269" r:id="rId13"/>
    <p:sldId id="270" r:id="rId14"/>
    <p:sldId id="271" r:id="rId15"/>
    <p:sldId id="272" r:id="rId16"/>
    <p:sldId id="276" r:id="rId17"/>
    <p:sldId id="273" r:id="rId18"/>
    <p:sldId id="267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0236A5-4D0E-4EBD-93D9-125E59E80789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7D4041-F472-46CB-9C9D-633112CD2B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Pravidla </a:t>
            </a:r>
            <a:r>
              <a:rPr lang="cs-CZ" b="1"/>
              <a:t>srozumitelnosti </a:t>
            </a:r>
            <a:r>
              <a:rPr lang="cs-CZ" b="1" smtClean="0"/>
              <a:t>projevu a </a:t>
            </a:r>
            <a:r>
              <a:rPr lang="cs-CZ" b="1" dirty="0" smtClean="0"/>
              <a:t>instruování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Lojdová, Ph.D.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Typy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2060848"/>
            <a:ext cx="8229600" cy="4525963"/>
          </a:xfrm>
        </p:spPr>
        <p:txBody>
          <a:bodyPr/>
          <a:lstStyle/>
          <a:p>
            <a:r>
              <a:rPr lang="cs-CZ" dirty="0" smtClean="0"/>
              <a:t>Odborný</a:t>
            </a:r>
          </a:p>
          <a:p>
            <a:r>
              <a:rPr lang="cs-CZ" dirty="0" smtClean="0"/>
              <a:t>Popularizační </a:t>
            </a:r>
          </a:p>
          <a:p>
            <a:r>
              <a:rPr lang="cs-CZ" dirty="0" smtClean="0"/>
              <a:t>Didaktický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posteru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Definujte si:</a:t>
            </a:r>
          </a:p>
          <a:p>
            <a:pPr lvl="1"/>
            <a:r>
              <a:rPr lang="cs-CZ" dirty="0" smtClean="0"/>
              <a:t>cíle posteru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ílovou skupinu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ontext prezentace</a:t>
            </a:r>
          </a:p>
          <a:p>
            <a:pPr lvl="1">
              <a:buNone/>
            </a:pP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Zvažte:</a:t>
            </a:r>
            <a:endParaRPr lang="cs-CZ" sz="3200" dirty="0"/>
          </a:p>
          <a:p>
            <a:pPr lvl="1">
              <a:buNone/>
            </a:pPr>
            <a:r>
              <a:rPr lang="cs-CZ" dirty="0" smtClean="0"/>
              <a:t>Je vhodné nechat u posteru layout?</a:t>
            </a:r>
          </a:p>
          <a:p>
            <a:pPr lvl="1">
              <a:buNone/>
            </a:pPr>
            <a:r>
              <a:rPr lang="cs-CZ" dirty="0" smtClean="0"/>
              <a:t>Kontaktní údaje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titulek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Nepište příliš dlouhý titulek</a:t>
            </a:r>
          </a:p>
          <a:p>
            <a:r>
              <a:rPr lang="cs-CZ" dirty="0" smtClean="0"/>
              <a:t>Neužívejte příliš velké ani příliš malé písmo</a:t>
            </a:r>
          </a:p>
          <a:p>
            <a:r>
              <a:rPr lang="cs-CZ" dirty="0" smtClean="0"/>
              <a:t>Můžete užít v titulku otázku</a:t>
            </a:r>
          </a:p>
          <a:p>
            <a:r>
              <a:rPr lang="cs-CZ" dirty="0" smtClean="0"/>
              <a:t>Nepoužívejte akronymy ani žargon</a:t>
            </a:r>
          </a:p>
          <a:p>
            <a:r>
              <a:rPr lang="cs-CZ" dirty="0" smtClean="0"/>
              <a:t>Titulek musí být zacílen na téma posteru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formát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Minimalizujte množství textu, maximalizujte grafiku</a:t>
            </a:r>
          </a:p>
          <a:p>
            <a:r>
              <a:rPr lang="cs-CZ" dirty="0" smtClean="0"/>
              <a:t>Strukturujte text tradičně</a:t>
            </a:r>
          </a:p>
          <a:p>
            <a:r>
              <a:rPr lang="cs-CZ" dirty="0" smtClean="0"/>
              <a:t>Nenechte čtenáře aby „skákal očima“ po posteru, skládejte obsah lineárně</a:t>
            </a:r>
          </a:p>
          <a:p>
            <a:r>
              <a:rPr lang="cs-CZ" dirty="0" smtClean="0"/>
              <a:t>Vyvažte text, obrázky a grafy</a:t>
            </a:r>
          </a:p>
          <a:p>
            <a:r>
              <a:rPr lang="cs-CZ" dirty="0" smtClean="0"/>
              <a:t>Není na posteru dost místa na text? Pak text zkraťte. Zahrňte jen to podstatné.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214942" y="2428868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215074" y="2357430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Nepředpokládejte, že divák stráví u posteru více než 3 – 5 minut. Informaci musíte sdělit za tuto dobu</a:t>
            </a:r>
          </a:p>
          <a:p>
            <a:r>
              <a:rPr lang="cs-CZ" dirty="0" smtClean="0"/>
              <a:t>Řekněte divákům, proč je téma důležité</a:t>
            </a:r>
          </a:p>
          <a:p>
            <a:r>
              <a:rPr lang="cs-CZ" dirty="0" smtClean="0"/>
              <a:t>Držte se KISS principu (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stupid</a:t>
            </a:r>
            <a:r>
              <a:rPr lang="cs-CZ" dirty="0" smtClean="0"/>
              <a:t>!)</a:t>
            </a:r>
          </a:p>
          <a:p>
            <a:r>
              <a:rPr lang="cs-CZ" dirty="0" smtClean="0"/>
              <a:t>Všechny obrázky a grafy uvádějte v kontextu</a:t>
            </a:r>
          </a:p>
          <a:p>
            <a:r>
              <a:rPr lang="cs-CZ" dirty="0" smtClean="0"/>
              <a:t>Ke každému obrázku uveďte stručný popisek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prezentaci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Najděte si pozici v takovém místě, aby bylo na poster dobře vidět</a:t>
            </a:r>
          </a:p>
          <a:p>
            <a:r>
              <a:rPr lang="cs-CZ" dirty="0" smtClean="0"/>
              <a:t>Nenaléhejte na lidi, kteří se přijdou na poster podívat. Dejte jim čas. Vnímejte otázku jako výzvu k diskusi. Na druhou stranu zájemce neignorujte. Například diskuse s kolegy může být signálem k zapojení do konverzace. </a:t>
            </a:r>
          </a:p>
          <a:p>
            <a:r>
              <a:rPr lang="cs-CZ" dirty="0" smtClean="0"/>
              <a:t>Buďte připraveni: mějte po ruce doplňující materiály, vizitku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 Rozlišujeme 10 slovních druhů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7166"/>
            <a:ext cx="4480560" cy="628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Člověk - periferní nervstvo (výukové plakáty přírodopis)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785788"/>
            <a:ext cx="3886200" cy="5533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České korunovační klenoty (výukové plakáty dějepis)  67 x 96 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071546"/>
            <a:ext cx="3429000" cy="4992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SROZUMITELNÝ PROJEV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struktura a řád</a:t>
            </a:r>
          </a:p>
          <a:p>
            <a:pPr lvl="0"/>
            <a:r>
              <a:rPr lang="cs-CZ" dirty="0"/>
              <a:t>jednoduchost výrazu</a:t>
            </a:r>
          </a:p>
          <a:p>
            <a:pPr lvl="0"/>
            <a:r>
              <a:rPr lang="cs-CZ" dirty="0"/>
              <a:t>výběr informací</a:t>
            </a:r>
          </a:p>
          <a:p>
            <a:pPr lvl="0"/>
            <a:r>
              <a:rPr lang="cs-CZ" dirty="0"/>
              <a:t>stimulace a zájem</a:t>
            </a:r>
          </a:p>
          <a:p>
            <a:pPr lvl="0"/>
            <a:r>
              <a:rPr lang="cs-CZ" dirty="0"/>
              <a:t>vizuální pomůcky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cvičení – srozumitelnost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vysvětlete spolužákovi podstatu hry „Člověče nezlob se“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Instruování </a:t>
            </a:r>
            <a:r>
              <a:rPr lang="cs-CZ" dirty="0" smtClean="0"/>
              <a:t>- sestupná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Informace proudí jednosměrně </a:t>
            </a:r>
          </a:p>
          <a:p>
            <a:r>
              <a:rPr lang="cs-CZ" dirty="0"/>
              <a:t>s</a:t>
            </a:r>
            <a:r>
              <a:rPr lang="cs-CZ" dirty="0" smtClean="0"/>
              <a:t>estupná komunikace obsahuje obvykle příkazy, instrukce, </a:t>
            </a:r>
            <a:r>
              <a:rPr lang="cs-CZ" dirty="0" err="1" smtClean="0"/>
              <a:t>delegovací</a:t>
            </a:r>
            <a:r>
              <a:rPr lang="cs-CZ" dirty="0" smtClean="0"/>
              <a:t> příkazy, </a:t>
            </a:r>
          </a:p>
          <a:p>
            <a:r>
              <a:rPr lang="cs-CZ" dirty="0" smtClean="0"/>
              <a:t>komunikace „shora dolů“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je instruovat, navést, zasvětit, naučit, dát recept. Ve </a:t>
            </a:r>
          </a:p>
          <a:p>
            <a:r>
              <a:rPr lang="cs-CZ" dirty="0" smtClean="0"/>
              <a:t>zejména vysvětlování významů, popisování postupů</a:t>
            </a:r>
          </a:p>
          <a:p>
            <a:r>
              <a:rPr lang="cs-CZ" dirty="0" smtClean="0"/>
              <a:t>poskytování návodů, jak něčeho dosáhnout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</a:t>
            </a:r>
            <a:r>
              <a:rPr lang="cs-CZ" dirty="0" err="1" smtClean="0"/>
              <a:t>videoinstruktáže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https://www.youtube.com/watch?v=HxB0rE09xS0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a) forma tabulky</a:t>
            </a:r>
          </a:p>
          <a:p>
            <a:r>
              <a:rPr lang="cs-CZ" smtClean="0"/>
              <a:t>b) heslovitá osnova – lístečky</a:t>
            </a:r>
          </a:p>
          <a:p>
            <a:r>
              <a:rPr lang="cs-CZ" smtClean="0"/>
              <a:t>c) grafická osnova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pravidla vizualizace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vizualizace slouží srozumitelnosti</a:t>
            </a:r>
          </a:p>
          <a:p>
            <a:pPr lvl="0"/>
            <a:r>
              <a:rPr lang="cs-CZ" dirty="0"/>
              <a:t>výstižné nadpisy</a:t>
            </a:r>
          </a:p>
          <a:p>
            <a:pPr lvl="0"/>
            <a:r>
              <a:rPr lang="cs-CZ" dirty="0"/>
              <a:t>mluvený text předchází obrazu</a:t>
            </a:r>
          </a:p>
          <a:p>
            <a:pPr lvl="0"/>
            <a:r>
              <a:rPr lang="cs-CZ" dirty="0"/>
              <a:t>ukázat méně znamená více</a:t>
            </a:r>
          </a:p>
          <a:p>
            <a:pPr lvl="0"/>
            <a:r>
              <a:rPr lang="cs-CZ" dirty="0"/>
              <a:t>vizualizovaná informace musí být dobře čitelná</a:t>
            </a:r>
          </a:p>
          <a:p>
            <a:pPr lvl="0"/>
            <a:r>
              <a:rPr lang="cs-CZ" dirty="0"/>
              <a:t>přepínání kanálů – akustický a vizuální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362</Words>
  <Application>Microsoft Office PowerPoint</Application>
  <PresentationFormat>Předvádění na obrazovce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Pravidla srozumitelnosti projevu a instruování </vt:lpstr>
      <vt:lpstr>SROZUMITELNÝ PROJEV</vt:lpstr>
      <vt:lpstr>cvičení – srozumitelnost </vt:lpstr>
      <vt:lpstr>Instruování - sestupná komunikace</vt:lpstr>
      <vt:lpstr>Instruktáž</vt:lpstr>
      <vt:lpstr>Analýza videoinstruktáže</vt:lpstr>
      <vt:lpstr>osnova</vt:lpstr>
      <vt:lpstr>  pravidla vizualizace </vt:lpstr>
      <vt:lpstr>Poster</vt:lpstr>
      <vt:lpstr>Typy posterů</vt:lpstr>
      <vt:lpstr>Cíle posteru</vt:lpstr>
      <vt:lpstr>Tipy na titulek</vt:lpstr>
      <vt:lpstr>Tipy na formát</vt:lpstr>
      <vt:lpstr>Tipy na obsah</vt:lpstr>
      <vt:lpstr>Tipy na prezentaci</vt:lpstr>
      <vt:lpstr>Ukázky posterů</vt:lpstr>
      <vt:lpstr>Snímek 17</vt:lpstr>
      <vt:lpstr>Snímek 18</vt:lpstr>
      <vt:lpstr>Snímek 19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srozumitelnosti projevu </dc:title>
  <dc:creator>X</dc:creator>
  <cp:lastModifiedBy>lektor</cp:lastModifiedBy>
  <cp:revision>6</cp:revision>
  <dcterms:created xsi:type="dcterms:W3CDTF">2014-11-24T20:19:01Z</dcterms:created>
  <dcterms:modified xsi:type="dcterms:W3CDTF">2014-11-28T14:17:39Z</dcterms:modified>
</cp:coreProperties>
</file>