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0"/>
  </p:notes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383" r:id="rId20"/>
    <p:sldId id="281" r:id="rId21"/>
    <p:sldId id="283" r:id="rId22"/>
    <p:sldId id="284" r:id="rId23"/>
    <p:sldId id="286" r:id="rId24"/>
    <p:sldId id="287" r:id="rId25"/>
    <p:sldId id="288" r:id="rId26"/>
    <p:sldId id="290" r:id="rId27"/>
    <p:sldId id="292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294" r:id="rId36"/>
    <p:sldId id="295" r:id="rId37"/>
    <p:sldId id="37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298" r:id="rId47"/>
    <p:sldId id="299" r:id="rId48"/>
    <p:sldId id="300" r:id="rId49"/>
    <p:sldId id="301" r:id="rId50"/>
    <p:sldId id="302" r:id="rId51"/>
    <p:sldId id="304" r:id="rId52"/>
    <p:sldId id="306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2" r:id="rId76"/>
    <p:sldId id="333" r:id="rId77"/>
    <p:sldId id="334" r:id="rId78"/>
    <p:sldId id="335" r:id="rId79"/>
    <p:sldId id="336" r:id="rId80"/>
    <p:sldId id="375" r:id="rId81"/>
    <p:sldId id="376" r:id="rId82"/>
    <p:sldId id="377" r:id="rId83"/>
    <p:sldId id="378" r:id="rId84"/>
    <p:sldId id="379" r:id="rId85"/>
    <p:sldId id="380" r:id="rId86"/>
    <p:sldId id="381" r:id="rId87"/>
    <p:sldId id="382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FA6CE-C8CD-4C63-96D4-62168B1FC1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4C55B25-CA07-4295-AACB-FC0567443EDA}">
      <dgm:prSet/>
      <dgm:spPr/>
      <dgm:t>
        <a:bodyPr/>
        <a:lstStyle/>
        <a:p>
          <a:pPr rtl="0"/>
          <a:r>
            <a:rPr lang="cs-CZ" smtClean="0"/>
            <a:t>111 Všeobecná zdravotní pojišťovna ČR</a:t>
          </a:r>
          <a:endParaRPr lang="cs-CZ"/>
        </a:p>
      </dgm:t>
    </dgm:pt>
    <dgm:pt modelId="{237240C6-33EB-4AB2-AD3B-91C9509ACD27}" type="parTrans" cxnId="{4CBFBF32-04B6-4D67-9526-7E6D9D37B77E}">
      <dgm:prSet/>
      <dgm:spPr/>
      <dgm:t>
        <a:bodyPr/>
        <a:lstStyle/>
        <a:p>
          <a:endParaRPr lang="cs-CZ"/>
        </a:p>
      </dgm:t>
    </dgm:pt>
    <dgm:pt modelId="{7D6F7336-5D8D-46BD-B201-E89735491C3B}" type="sibTrans" cxnId="{4CBFBF32-04B6-4D67-9526-7E6D9D37B77E}">
      <dgm:prSet/>
      <dgm:spPr/>
      <dgm:t>
        <a:bodyPr/>
        <a:lstStyle/>
        <a:p>
          <a:endParaRPr lang="cs-CZ"/>
        </a:p>
      </dgm:t>
    </dgm:pt>
    <dgm:pt modelId="{C3012092-C7D9-4571-8232-18AB28B0F22C}">
      <dgm:prSet/>
      <dgm:spPr/>
      <dgm:t>
        <a:bodyPr/>
        <a:lstStyle/>
        <a:p>
          <a:pPr rtl="0"/>
          <a:r>
            <a:rPr lang="cs-CZ" smtClean="0"/>
            <a:t>201 Vojenská zdravotní pojišťovna ČR</a:t>
          </a:r>
          <a:endParaRPr lang="cs-CZ"/>
        </a:p>
      </dgm:t>
    </dgm:pt>
    <dgm:pt modelId="{C618660F-6F19-45DB-99F3-61DB01F71CBE}" type="parTrans" cxnId="{5B4103FB-5BF7-416B-A97F-D382919FC350}">
      <dgm:prSet/>
      <dgm:spPr/>
      <dgm:t>
        <a:bodyPr/>
        <a:lstStyle/>
        <a:p>
          <a:endParaRPr lang="cs-CZ"/>
        </a:p>
      </dgm:t>
    </dgm:pt>
    <dgm:pt modelId="{6543BC6C-5980-4582-BA94-66C2FBD897D2}" type="sibTrans" cxnId="{5B4103FB-5BF7-416B-A97F-D382919FC350}">
      <dgm:prSet/>
      <dgm:spPr/>
      <dgm:t>
        <a:bodyPr/>
        <a:lstStyle/>
        <a:p>
          <a:endParaRPr lang="cs-CZ"/>
        </a:p>
      </dgm:t>
    </dgm:pt>
    <dgm:pt modelId="{8C148233-2132-4929-8067-048F808CAA80}">
      <dgm:prSet/>
      <dgm:spPr/>
      <dgm:t>
        <a:bodyPr/>
        <a:lstStyle/>
        <a:p>
          <a:pPr rtl="0"/>
          <a:r>
            <a:rPr lang="cs-CZ" smtClean="0"/>
            <a:t>205 Česká průmyslová zdravotní pojišťovna</a:t>
          </a:r>
          <a:endParaRPr lang="cs-CZ"/>
        </a:p>
      </dgm:t>
    </dgm:pt>
    <dgm:pt modelId="{E1BA7526-E078-461E-AD8E-14CBFD2F06E5}" type="parTrans" cxnId="{DBF15CC6-35BD-41D2-9747-47138601F03A}">
      <dgm:prSet/>
      <dgm:spPr/>
      <dgm:t>
        <a:bodyPr/>
        <a:lstStyle/>
        <a:p>
          <a:endParaRPr lang="cs-CZ"/>
        </a:p>
      </dgm:t>
    </dgm:pt>
    <dgm:pt modelId="{719DD450-A8B5-423B-B1C9-16719DB92D78}" type="sibTrans" cxnId="{DBF15CC6-35BD-41D2-9747-47138601F03A}">
      <dgm:prSet/>
      <dgm:spPr/>
      <dgm:t>
        <a:bodyPr/>
        <a:lstStyle/>
        <a:p>
          <a:endParaRPr lang="cs-CZ"/>
        </a:p>
      </dgm:t>
    </dgm:pt>
    <dgm:pt modelId="{41164000-7C0C-4FC9-8669-F39DBED8B9FC}">
      <dgm:prSet/>
      <dgm:spPr/>
      <dgm:t>
        <a:bodyPr/>
        <a:lstStyle/>
        <a:p>
          <a:pPr rtl="0"/>
          <a:r>
            <a:rPr lang="cs-CZ" smtClean="0"/>
            <a:t>207 Oborová zdravotní poj. zam. bank, poj. a stav.</a:t>
          </a:r>
          <a:endParaRPr lang="cs-CZ"/>
        </a:p>
      </dgm:t>
    </dgm:pt>
    <dgm:pt modelId="{14E7DDFD-C4F8-45CB-9BCD-0AE683000D39}" type="parTrans" cxnId="{6FF1EF87-6381-49BC-B603-405E0A398CDA}">
      <dgm:prSet/>
      <dgm:spPr/>
      <dgm:t>
        <a:bodyPr/>
        <a:lstStyle/>
        <a:p>
          <a:endParaRPr lang="cs-CZ"/>
        </a:p>
      </dgm:t>
    </dgm:pt>
    <dgm:pt modelId="{54307A53-ABB3-4725-8F5B-3C61B39DCEEC}" type="sibTrans" cxnId="{6FF1EF87-6381-49BC-B603-405E0A398CDA}">
      <dgm:prSet/>
      <dgm:spPr/>
      <dgm:t>
        <a:bodyPr/>
        <a:lstStyle/>
        <a:p>
          <a:endParaRPr lang="cs-CZ"/>
        </a:p>
      </dgm:t>
    </dgm:pt>
    <dgm:pt modelId="{04F6593B-84A3-4BFA-A272-678E2031EA5B}">
      <dgm:prSet/>
      <dgm:spPr/>
      <dgm:t>
        <a:bodyPr/>
        <a:lstStyle/>
        <a:p>
          <a:pPr rtl="0"/>
          <a:r>
            <a:rPr lang="cs-CZ" smtClean="0"/>
            <a:t>209 Zaměstnanecká pojišťovna Škoda</a:t>
          </a:r>
          <a:endParaRPr lang="cs-CZ"/>
        </a:p>
      </dgm:t>
    </dgm:pt>
    <dgm:pt modelId="{609ABFEC-22DA-40C8-88C9-3427A78A0337}" type="parTrans" cxnId="{8144B9F4-B745-479D-9B08-4052AB026E9C}">
      <dgm:prSet/>
      <dgm:spPr/>
      <dgm:t>
        <a:bodyPr/>
        <a:lstStyle/>
        <a:p>
          <a:endParaRPr lang="cs-CZ"/>
        </a:p>
      </dgm:t>
    </dgm:pt>
    <dgm:pt modelId="{36679041-E10D-452F-A0B7-D4CCDE008A8E}" type="sibTrans" cxnId="{8144B9F4-B745-479D-9B08-4052AB026E9C}">
      <dgm:prSet/>
      <dgm:spPr/>
      <dgm:t>
        <a:bodyPr/>
        <a:lstStyle/>
        <a:p>
          <a:endParaRPr lang="cs-CZ"/>
        </a:p>
      </dgm:t>
    </dgm:pt>
    <dgm:pt modelId="{A6F86A08-350D-4084-8BCB-3425F85F78D9}">
      <dgm:prSet/>
      <dgm:spPr/>
      <dgm:t>
        <a:bodyPr/>
        <a:lstStyle/>
        <a:p>
          <a:pPr rtl="0"/>
          <a:r>
            <a:rPr lang="cs-CZ" smtClean="0"/>
            <a:t>211 Zdravotní pojišťovna ministerstva vnitra ČR</a:t>
          </a:r>
          <a:endParaRPr lang="cs-CZ"/>
        </a:p>
      </dgm:t>
    </dgm:pt>
    <dgm:pt modelId="{943242FA-125D-4267-B313-1D5433D4604A}" type="parTrans" cxnId="{090169D4-D448-4BA1-8A26-D95ED14EBE80}">
      <dgm:prSet/>
      <dgm:spPr/>
      <dgm:t>
        <a:bodyPr/>
        <a:lstStyle/>
        <a:p>
          <a:endParaRPr lang="cs-CZ"/>
        </a:p>
      </dgm:t>
    </dgm:pt>
    <dgm:pt modelId="{8007F35F-E0C0-4D54-B647-DD40BB417969}" type="sibTrans" cxnId="{090169D4-D448-4BA1-8A26-D95ED14EBE80}">
      <dgm:prSet/>
      <dgm:spPr/>
      <dgm:t>
        <a:bodyPr/>
        <a:lstStyle/>
        <a:p>
          <a:endParaRPr lang="cs-CZ"/>
        </a:p>
      </dgm:t>
    </dgm:pt>
    <dgm:pt modelId="{C6EB2100-129F-4C20-9C42-883DBCF5B90D}">
      <dgm:prSet/>
      <dgm:spPr/>
      <dgm:t>
        <a:bodyPr/>
        <a:lstStyle/>
        <a:p>
          <a:pPr rtl="0"/>
          <a:r>
            <a:rPr lang="cs-CZ" smtClean="0"/>
            <a:t>213 Revírní bratrská pokladna, zdrav. pojišťovna</a:t>
          </a:r>
          <a:endParaRPr lang="cs-CZ"/>
        </a:p>
      </dgm:t>
    </dgm:pt>
    <dgm:pt modelId="{A48ED251-B535-4302-A306-278E43C21AAE}" type="parTrans" cxnId="{DE8A75A4-DECD-4ACB-A3DB-08DF6D4CE7D3}">
      <dgm:prSet/>
      <dgm:spPr/>
      <dgm:t>
        <a:bodyPr/>
        <a:lstStyle/>
        <a:p>
          <a:endParaRPr lang="cs-CZ"/>
        </a:p>
      </dgm:t>
    </dgm:pt>
    <dgm:pt modelId="{28DE79CC-ACB7-4DCC-A4CE-D465B5CBBF23}" type="sibTrans" cxnId="{DE8A75A4-DECD-4ACB-A3DB-08DF6D4CE7D3}">
      <dgm:prSet/>
      <dgm:spPr/>
      <dgm:t>
        <a:bodyPr/>
        <a:lstStyle/>
        <a:p>
          <a:endParaRPr lang="cs-CZ"/>
        </a:p>
      </dgm:t>
    </dgm:pt>
    <dgm:pt modelId="{681C68D9-472B-4CE9-8354-B47256415B57}" type="pres">
      <dgm:prSet presAssocID="{C79FA6CE-C8CD-4C63-96D4-62168B1FC1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E03FD0-1551-4CF3-969D-33EC0168C35D}" type="pres">
      <dgm:prSet presAssocID="{A4C55B25-CA07-4295-AACB-FC0567443ED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62729A-CB05-4116-81F0-CB4967F376DC}" type="pres">
      <dgm:prSet presAssocID="{7D6F7336-5D8D-46BD-B201-E89735491C3B}" presName="spacer" presStyleCnt="0"/>
      <dgm:spPr/>
    </dgm:pt>
    <dgm:pt modelId="{D8647225-2D96-40D4-AC53-73275861AD88}" type="pres">
      <dgm:prSet presAssocID="{C3012092-C7D9-4571-8232-18AB28B0F22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CD6F43-B6D0-4625-8F3F-0E07839E44EC}" type="pres">
      <dgm:prSet presAssocID="{6543BC6C-5980-4582-BA94-66C2FBD897D2}" presName="spacer" presStyleCnt="0"/>
      <dgm:spPr/>
    </dgm:pt>
    <dgm:pt modelId="{779E5314-6824-400E-85ED-C0ABB3BE122B}" type="pres">
      <dgm:prSet presAssocID="{8C148233-2132-4929-8067-048F808CAA8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E37A4-438F-49A3-BC2E-87217D5C3192}" type="pres">
      <dgm:prSet presAssocID="{719DD450-A8B5-423B-B1C9-16719DB92D78}" presName="spacer" presStyleCnt="0"/>
      <dgm:spPr/>
    </dgm:pt>
    <dgm:pt modelId="{E9EB347E-B66E-43C2-8539-E2A8ED5247C1}" type="pres">
      <dgm:prSet presAssocID="{41164000-7C0C-4FC9-8669-F39DBED8B9F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55598B-D599-4A4E-9677-43EC0A9A67C8}" type="pres">
      <dgm:prSet presAssocID="{54307A53-ABB3-4725-8F5B-3C61B39DCEEC}" presName="spacer" presStyleCnt="0"/>
      <dgm:spPr/>
    </dgm:pt>
    <dgm:pt modelId="{DAC9D723-0208-423D-ABCE-7C8FBC2D77A6}" type="pres">
      <dgm:prSet presAssocID="{04F6593B-84A3-4BFA-A272-678E2031EA5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E269E-7FAC-4981-AD4A-8638BCBABB1F}" type="pres">
      <dgm:prSet presAssocID="{36679041-E10D-452F-A0B7-D4CCDE008A8E}" presName="spacer" presStyleCnt="0"/>
      <dgm:spPr/>
    </dgm:pt>
    <dgm:pt modelId="{B5A7F5EE-FB25-400B-9D13-5A2068187D6D}" type="pres">
      <dgm:prSet presAssocID="{A6F86A08-350D-4084-8BCB-3425F85F78D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2FDFD6-7CFA-445E-89C8-184C06AE65DF}" type="pres">
      <dgm:prSet presAssocID="{8007F35F-E0C0-4D54-B647-DD40BB417969}" presName="spacer" presStyleCnt="0"/>
      <dgm:spPr/>
    </dgm:pt>
    <dgm:pt modelId="{4F80EBFA-00CE-4824-AF37-0A8D47FF5E29}" type="pres">
      <dgm:prSet presAssocID="{C6EB2100-129F-4C20-9C42-883DBCF5B90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BF15CC6-35BD-41D2-9747-47138601F03A}" srcId="{C79FA6CE-C8CD-4C63-96D4-62168B1FC17B}" destId="{8C148233-2132-4929-8067-048F808CAA80}" srcOrd="2" destOrd="0" parTransId="{E1BA7526-E078-461E-AD8E-14CBFD2F06E5}" sibTransId="{719DD450-A8B5-423B-B1C9-16719DB92D78}"/>
    <dgm:cxn modelId="{2325C68E-1F44-4AF5-B179-FF01F83914BB}" type="presOf" srcId="{41164000-7C0C-4FC9-8669-F39DBED8B9FC}" destId="{E9EB347E-B66E-43C2-8539-E2A8ED5247C1}" srcOrd="0" destOrd="0" presId="urn:microsoft.com/office/officeart/2005/8/layout/vList2"/>
    <dgm:cxn modelId="{2A14402B-2734-4CA1-A9A1-1CEF5D15AC2E}" type="presOf" srcId="{C3012092-C7D9-4571-8232-18AB28B0F22C}" destId="{D8647225-2D96-40D4-AC53-73275861AD88}" srcOrd="0" destOrd="0" presId="urn:microsoft.com/office/officeart/2005/8/layout/vList2"/>
    <dgm:cxn modelId="{F8FD5345-86CB-4DE1-9D68-3DE18E64F8B5}" type="presOf" srcId="{04F6593B-84A3-4BFA-A272-678E2031EA5B}" destId="{DAC9D723-0208-423D-ABCE-7C8FBC2D77A6}" srcOrd="0" destOrd="0" presId="urn:microsoft.com/office/officeart/2005/8/layout/vList2"/>
    <dgm:cxn modelId="{FBB82BF6-EA8E-4DE4-8F8E-868C328FFEB7}" type="presOf" srcId="{C6EB2100-129F-4C20-9C42-883DBCF5B90D}" destId="{4F80EBFA-00CE-4824-AF37-0A8D47FF5E29}" srcOrd="0" destOrd="0" presId="urn:microsoft.com/office/officeart/2005/8/layout/vList2"/>
    <dgm:cxn modelId="{5ACEC789-0DEF-4D7F-8BE3-7502B679F635}" type="presOf" srcId="{A6F86A08-350D-4084-8BCB-3425F85F78D9}" destId="{B5A7F5EE-FB25-400B-9D13-5A2068187D6D}" srcOrd="0" destOrd="0" presId="urn:microsoft.com/office/officeart/2005/8/layout/vList2"/>
    <dgm:cxn modelId="{8144B9F4-B745-479D-9B08-4052AB026E9C}" srcId="{C79FA6CE-C8CD-4C63-96D4-62168B1FC17B}" destId="{04F6593B-84A3-4BFA-A272-678E2031EA5B}" srcOrd="4" destOrd="0" parTransId="{609ABFEC-22DA-40C8-88C9-3427A78A0337}" sibTransId="{36679041-E10D-452F-A0B7-D4CCDE008A8E}"/>
    <dgm:cxn modelId="{090169D4-D448-4BA1-8A26-D95ED14EBE80}" srcId="{C79FA6CE-C8CD-4C63-96D4-62168B1FC17B}" destId="{A6F86A08-350D-4084-8BCB-3425F85F78D9}" srcOrd="5" destOrd="0" parTransId="{943242FA-125D-4267-B313-1D5433D4604A}" sibTransId="{8007F35F-E0C0-4D54-B647-DD40BB417969}"/>
    <dgm:cxn modelId="{E6E9796C-53F0-4D58-A181-67F59E26410E}" type="presOf" srcId="{C79FA6CE-C8CD-4C63-96D4-62168B1FC17B}" destId="{681C68D9-472B-4CE9-8354-B47256415B57}" srcOrd="0" destOrd="0" presId="urn:microsoft.com/office/officeart/2005/8/layout/vList2"/>
    <dgm:cxn modelId="{6FF1EF87-6381-49BC-B603-405E0A398CDA}" srcId="{C79FA6CE-C8CD-4C63-96D4-62168B1FC17B}" destId="{41164000-7C0C-4FC9-8669-F39DBED8B9FC}" srcOrd="3" destOrd="0" parTransId="{14E7DDFD-C4F8-45CB-9BCD-0AE683000D39}" sibTransId="{54307A53-ABB3-4725-8F5B-3C61B39DCEEC}"/>
    <dgm:cxn modelId="{5B4103FB-5BF7-416B-A97F-D382919FC350}" srcId="{C79FA6CE-C8CD-4C63-96D4-62168B1FC17B}" destId="{C3012092-C7D9-4571-8232-18AB28B0F22C}" srcOrd="1" destOrd="0" parTransId="{C618660F-6F19-45DB-99F3-61DB01F71CBE}" sibTransId="{6543BC6C-5980-4582-BA94-66C2FBD897D2}"/>
    <dgm:cxn modelId="{C424CE43-E293-4D11-BCF3-49B98245D829}" type="presOf" srcId="{8C148233-2132-4929-8067-048F808CAA80}" destId="{779E5314-6824-400E-85ED-C0ABB3BE122B}" srcOrd="0" destOrd="0" presId="urn:microsoft.com/office/officeart/2005/8/layout/vList2"/>
    <dgm:cxn modelId="{DE8A75A4-DECD-4ACB-A3DB-08DF6D4CE7D3}" srcId="{C79FA6CE-C8CD-4C63-96D4-62168B1FC17B}" destId="{C6EB2100-129F-4C20-9C42-883DBCF5B90D}" srcOrd="6" destOrd="0" parTransId="{A48ED251-B535-4302-A306-278E43C21AAE}" sibTransId="{28DE79CC-ACB7-4DCC-A4CE-D465B5CBBF23}"/>
    <dgm:cxn modelId="{4CBFBF32-04B6-4D67-9526-7E6D9D37B77E}" srcId="{C79FA6CE-C8CD-4C63-96D4-62168B1FC17B}" destId="{A4C55B25-CA07-4295-AACB-FC0567443EDA}" srcOrd="0" destOrd="0" parTransId="{237240C6-33EB-4AB2-AD3B-91C9509ACD27}" sibTransId="{7D6F7336-5D8D-46BD-B201-E89735491C3B}"/>
    <dgm:cxn modelId="{8DA29659-027C-4E80-B149-A6786A33DAA0}" type="presOf" srcId="{A4C55B25-CA07-4295-AACB-FC0567443EDA}" destId="{12E03FD0-1551-4CF3-969D-33EC0168C35D}" srcOrd="0" destOrd="0" presId="urn:microsoft.com/office/officeart/2005/8/layout/vList2"/>
    <dgm:cxn modelId="{EDB3E615-C9A7-491D-B783-45B72D71068A}" type="presParOf" srcId="{681C68D9-472B-4CE9-8354-B47256415B57}" destId="{12E03FD0-1551-4CF3-969D-33EC0168C35D}" srcOrd="0" destOrd="0" presId="urn:microsoft.com/office/officeart/2005/8/layout/vList2"/>
    <dgm:cxn modelId="{32CBE217-FFEA-4DA0-9E1C-8D3D67B15D7E}" type="presParOf" srcId="{681C68D9-472B-4CE9-8354-B47256415B57}" destId="{9862729A-CB05-4116-81F0-CB4967F376DC}" srcOrd="1" destOrd="0" presId="urn:microsoft.com/office/officeart/2005/8/layout/vList2"/>
    <dgm:cxn modelId="{C9D981C2-185C-4A52-A790-E953342B74EB}" type="presParOf" srcId="{681C68D9-472B-4CE9-8354-B47256415B57}" destId="{D8647225-2D96-40D4-AC53-73275861AD88}" srcOrd="2" destOrd="0" presId="urn:microsoft.com/office/officeart/2005/8/layout/vList2"/>
    <dgm:cxn modelId="{91EBB9C7-F268-4420-9EED-46DD21F6ECE0}" type="presParOf" srcId="{681C68D9-472B-4CE9-8354-B47256415B57}" destId="{24CD6F43-B6D0-4625-8F3F-0E07839E44EC}" srcOrd="3" destOrd="0" presId="urn:microsoft.com/office/officeart/2005/8/layout/vList2"/>
    <dgm:cxn modelId="{7AFAEEAE-A1E3-4537-AD8C-A3B44ADA5E21}" type="presParOf" srcId="{681C68D9-472B-4CE9-8354-B47256415B57}" destId="{779E5314-6824-400E-85ED-C0ABB3BE122B}" srcOrd="4" destOrd="0" presId="urn:microsoft.com/office/officeart/2005/8/layout/vList2"/>
    <dgm:cxn modelId="{9DC46DCB-3D05-4B97-8CC6-784B21FC0434}" type="presParOf" srcId="{681C68D9-472B-4CE9-8354-B47256415B57}" destId="{1F3E37A4-438F-49A3-BC2E-87217D5C3192}" srcOrd="5" destOrd="0" presId="urn:microsoft.com/office/officeart/2005/8/layout/vList2"/>
    <dgm:cxn modelId="{45B05824-E1F0-4387-9CC0-CE1A7724EF87}" type="presParOf" srcId="{681C68D9-472B-4CE9-8354-B47256415B57}" destId="{E9EB347E-B66E-43C2-8539-E2A8ED5247C1}" srcOrd="6" destOrd="0" presId="urn:microsoft.com/office/officeart/2005/8/layout/vList2"/>
    <dgm:cxn modelId="{EE1AE42D-3712-42F7-9AF7-1B2FB01A46B6}" type="presParOf" srcId="{681C68D9-472B-4CE9-8354-B47256415B57}" destId="{7D55598B-D599-4A4E-9677-43EC0A9A67C8}" srcOrd="7" destOrd="0" presId="urn:microsoft.com/office/officeart/2005/8/layout/vList2"/>
    <dgm:cxn modelId="{11921F0C-7850-4667-BBE2-7F5C58B5E4C6}" type="presParOf" srcId="{681C68D9-472B-4CE9-8354-B47256415B57}" destId="{DAC9D723-0208-423D-ABCE-7C8FBC2D77A6}" srcOrd="8" destOrd="0" presId="urn:microsoft.com/office/officeart/2005/8/layout/vList2"/>
    <dgm:cxn modelId="{1A7012A2-1A8C-494C-8129-51BC0B990D33}" type="presParOf" srcId="{681C68D9-472B-4CE9-8354-B47256415B57}" destId="{EBBE269E-7FAC-4981-AD4A-8638BCBABB1F}" srcOrd="9" destOrd="0" presId="urn:microsoft.com/office/officeart/2005/8/layout/vList2"/>
    <dgm:cxn modelId="{AFC97CB0-3DAD-4306-BFA3-B9C8E7AE6985}" type="presParOf" srcId="{681C68D9-472B-4CE9-8354-B47256415B57}" destId="{B5A7F5EE-FB25-400B-9D13-5A2068187D6D}" srcOrd="10" destOrd="0" presId="urn:microsoft.com/office/officeart/2005/8/layout/vList2"/>
    <dgm:cxn modelId="{452CBEAC-6976-4F9E-A167-E76A520EF62B}" type="presParOf" srcId="{681C68D9-472B-4CE9-8354-B47256415B57}" destId="{332FDFD6-7CFA-445E-89C8-184C06AE65DF}" srcOrd="11" destOrd="0" presId="urn:microsoft.com/office/officeart/2005/8/layout/vList2"/>
    <dgm:cxn modelId="{5EF8C16D-0F8E-4AEE-AB9C-454461E7E158}" type="presParOf" srcId="{681C68D9-472B-4CE9-8354-B47256415B57}" destId="{4F80EBFA-00CE-4824-AF37-0A8D47FF5E2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DEE58C-EDAB-4AEF-B37A-7C6DF7127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04CBBA8-1195-4014-9FD5-298BDA4AAA14}">
      <dgm:prSet/>
      <dgm:spPr/>
      <dgm:t>
        <a:bodyPr/>
        <a:lstStyle/>
        <a:p>
          <a:pPr rtl="0"/>
          <a:r>
            <a:rPr lang="cs-CZ" dirty="0" smtClean="0"/>
            <a:t>má odbornou způsobilost podle zákona 96/2004, nebo jemuž byla uznána odborná kvalifikace </a:t>
          </a:r>
          <a:endParaRPr lang="cs-CZ" dirty="0"/>
        </a:p>
      </dgm:t>
    </dgm:pt>
    <dgm:pt modelId="{C60CF84F-4707-40D7-AE3A-1B1105EEE080}" type="parTrans" cxnId="{3AB8D601-A19F-4847-B13B-E4274809DAF6}">
      <dgm:prSet/>
      <dgm:spPr/>
      <dgm:t>
        <a:bodyPr/>
        <a:lstStyle/>
        <a:p>
          <a:endParaRPr lang="cs-CZ"/>
        </a:p>
      </dgm:t>
    </dgm:pt>
    <dgm:pt modelId="{0E78251C-EAD4-40F9-9A54-E81548A6DE0F}" type="sibTrans" cxnId="{3AB8D601-A19F-4847-B13B-E4274809DAF6}">
      <dgm:prSet/>
      <dgm:spPr/>
      <dgm:t>
        <a:bodyPr/>
        <a:lstStyle/>
        <a:p>
          <a:endParaRPr lang="cs-CZ"/>
        </a:p>
      </dgm:t>
    </dgm:pt>
    <dgm:pt modelId="{995D86CC-E9F9-4B04-99BA-99F268434E71}">
      <dgm:prSet/>
      <dgm:spPr/>
      <dgm:t>
        <a:bodyPr/>
        <a:lstStyle/>
        <a:p>
          <a:pPr rtl="0"/>
          <a:r>
            <a:rPr lang="cs-CZ" smtClean="0"/>
            <a:t>je zdravotně způsobilý,</a:t>
          </a:r>
          <a:endParaRPr lang="cs-CZ"/>
        </a:p>
      </dgm:t>
    </dgm:pt>
    <dgm:pt modelId="{CD8DABCD-2A60-4427-983D-F44A06EA74B4}" type="parTrans" cxnId="{88DC9289-04EE-41EE-9390-9837391E6AB3}">
      <dgm:prSet/>
      <dgm:spPr/>
      <dgm:t>
        <a:bodyPr/>
        <a:lstStyle/>
        <a:p>
          <a:endParaRPr lang="cs-CZ"/>
        </a:p>
      </dgm:t>
    </dgm:pt>
    <dgm:pt modelId="{8D971EA4-5F0D-4A7B-AD36-48C120942411}" type="sibTrans" cxnId="{88DC9289-04EE-41EE-9390-9837391E6AB3}">
      <dgm:prSet/>
      <dgm:spPr/>
      <dgm:t>
        <a:bodyPr/>
        <a:lstStyle/>
        <a:p>
          <a:endParaRPr lang="cs-CZ"/>
        </a:p>
      </dgm:t>
    </dgm:pt>
    <dgm:pt modelId="{37F8DBA9-6A21-48F1-9637-AEE2840D080A}">
      <dgm:prSet/>
      <dgm:spPr/>
      <dgm:t>
        <a:bodyPr/>
        <a:lstStyle/>
        <a:p>
          <a:pPr rtl="0"/>
          <a:r>
            <a:rPr lang="cs-CZ" smtClean="0"/>
            <a:t>je bezúhonný.</a:t>
          </a:r>
          <a:endParaRPr lang="cs-CZ"/>
        </a:p>
      </dgm:t>
    </dgm:pt>
    <dgm:pt modelId="{19A8E8CC-3576-48B8-92CC-01855371FF1F}" type="parTrans" cxnId="{C3E3D8A2-9856-4443-9B10-F53682FB0C65}">
      <dgm:prSet/>
      <dgm:spPr/>
      <dgm:t>
        <a:bodyPr/>
        <a:lstStyle/>
        <a:p>
          <a:endParaRPr lang="cs-CZ"/>
        </a:p>
      </dgm:t>
    </dgm:pt>
    <dgm:pt modelId="{085CAA81-4A6A-471D-ACD1-3FEF882C199E}" type="sibTrans" cxnId="{C3E3D8A2-9856-4443-9B10-F53682FB0C65}">
      <dgm:prSet/>
      <dgm:spPr/>
      <dgm:t>
        <a:bodyPr/>
        <a:lstStyle/>
        <a:p>
          <a:endParaRPr lang="cs-CZ"/>
        </a:p>
      </dgm:t>
    </dgm:pt>
    <dgm:pt modelId="{D4288D76-EE4C-4C41-B2A1-633997FB476D}" type="pres">
      <dgm:prSet presAssocID="{73DEE58C-EDAB-4AEF-B37A-7C6DF7127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6178FE7-E27F-4C12-8129-40D88A8A7968}" type="pres">
      <dgm:prSet presAssocID="{204CBBA8-1195-4014-9FD5-298BDA4AAA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4EC842-6161-4845-85F4-A75BE413C701}" type="pres">
      <dgm:prSet presAssocID="{0E78251C-EAD4-40F9-9A54-E81548A6DE0F}" presName="spacer" presStyleCnt="0"/>
      <dgm:spPr/>
    </dgm:pt>
    <dgm:pt modelId="{8C6F405D-DAD5-42E0-ADA3-40E8818E475D}" type="pres">
      <dgm:prSet presAssocID="{995D86CC-E9F9-4B04-99BA-99F268434E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CD3009-16E3-45D7-AA48-A329CC65C140}" type="pres">
      <dgm:prSet presAssocID="{8D971EA4-5F0D-4A7B-AD36-48C120942411}" presName="spacer" presStyleCnt="0"/>
      <dgm:spPr/>
    </dgm:pt>
    <dgm:pt modelId="{100528AF-5386-4F95-A5CA-2C1D5FCB579A}" type="pres">
      <dgm:prSet presAssocID="{37F8DBA9-6A21-48F1-9637-AEE2840D080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DC9289-04EE-41EE-9390-9837391E6AB3}" srcId="{73DEE58C-EDAB-4AEF-B37A-7C6DF7127723}" destId="{995D86CC-E9F9-4B04-99BA-99F268434E71}" srcOrd="1" destOrd="0" parTransId="{CD8DABCD-2A60-4427-983D-F44A06EA74B4}" sibTransId="{8D971EA4-5F0D-4A7B-AD36-48C120942411}"/>
    <dgm:cxn modelId="{C3E3D8A2-9856-4443-9B10-F53682FB0C65}" srcId="{73DEE58C-EDAB-4AEF-B37A-7C6DF7127723}" destId="{37F8DBA9-6A21-48F1-9637-AEE2840D080A}" srcOrd="2" destOrd="0" parTransId="{19A8E8CC-3576-48B8-92CC-01855371FF1F}" sibTransId="{085CAA81-4A6A-471D-ACD1-3FEF882C199E}"/>
    <dgm:cxn modelId="{3AB8D601-A19F-4847-B13B-E4274809DAF6}" srcId="{73DEE58C-EDAB-4AEF-B37A-7C6DF7127723}" destId="{204CBBA8-1195-4014-9FD5-298BDA4AAA14}" srcOrd="0" destOrd="0" parTransId="{C60CF84F-4707-40D7-AE3A-1B1105EEE080}" sibTransId="{0E78251C-EAD4-40F9-9A54-E81548A6DE0F}"/>
    <dgm:cxn modelId="{EF58DCCF-B5C2-4FE2-A37F-31E005E36EE5}" type="presOf" srcId="{204CBBA8-1195-4014-9FD5-298BDA4AAA14}" destId="{16178FE7-E27F-4C12-8129-40D88A8A7968}" srcOrd="0" destOrd="0" presId="urn:microsoft.com/office/officeart/2005/8/layout/vList2"/>
    <dgm:cxn modelId="{A31DE330-2691-4CDF-95B9-16F38AF2F69A}" type="presOf" srcId="{73DEE58C-EDAB-4AEF-B37A-7C6DF7127723}" destId="{D4288D76-EE4C-4C41-B2A1-633997FB476D}" srcOrd="0" destOrd="0" presId="urn:microsoft.com/office/officeart/2005/8/layout/vList2"/>
    <dgm:cxn modelId="{FFEA4371-8739-4720-A326-E4D1AA33DFA5}" type="presOf" srcId="{995D86CC-E9F9-4B04-99BA-99F268434E71}" destId="{8C6F405D-DAD5-42E0-ADA3-40E8818E475D}" srcOrd="0" destOrd="0" presId="urn:microsoft.com/office/officeart/2005/8/layout/vList2"/>
    <dgm:cxn modelId="{6D0676AC-A5C3-4EAA-BBD7-CC10BECAD3CA}" type="presOf" srcId="{37F8DBA9-6A21-48F1-9637-AEE2840D080A}" destId="{100528AF-5386-4F95-A5CA-2C1D5FCB579A}" srcOrd="0" destOrd="0" presId="urn:microsoft.com/office/officeart/2005/8/layout/vList2"/>
    <dgm:cxn modelId="{4B2F975B-47F0-4892-BFF6-A23A09E4BB5E}" type="presParOf" srcId="{D4288D76-EE4C-4C41-B2A1-633997FB476D}" destId="{16178FE7-E27F-4C12-8129-40D88A8A7968}" srcOrd="0" destOrd="0" presId="urn:microsoft.com/office/officeart/2005/8/layout/vList2"/>
    <dgm:cxn modelId="{AC1789CF-279F-476C-90D6-BC85841B80E3}" type="presParOf" srcId="{D4288D76-EE4C-4C41-B2A1-633997FB476D}" destId="{BC4EC842-6161-4845-85F4-A75BE413C701}" srcOrd="1" destOrd="0" presId="urn:microsoft.com/office/officeart/2005/8/layout/vList2"/>
    <dgm:cxn modelId="{0DC9E490-012C-4C25-AF30-92546144F8F4}" type="presParOf" srcId="{D4288D76-EE4C-4C41-B2A1-633997FB476D}" destId="{8C6F405D-DAD5-42E0-ADA3-40E8818E475D}" srcOrd="2" destOrd="0" presId="urn:microsoft.com/office/officeart/2005/8/layout/vList2"/>
    <dgm:cxn modelId="{CEBB7C43-478A-4250-A3BC-91022D9764F1}" type="presParOf" srcId="{D4288D76-EE4C-4C41-B2A1-633997FB476D}" destId="{0CCD3009-16E3-45D7-AA48-A329CC65C140}" srcOrd="3" destOrd="0" presId="urn:microsoft.com/office/officeart/2005/8/layout/vList2"/>
    <dgm:cxn modelId="{D9C8CEBA-AD84-4EE0-8A9B-05BD98F25E20}" type="presParOf" srcId="{D4288D76-EE4C-4C41-B2A1-633997FB476D}" destId="{100528AF-5386-4F95-A5CA-2C1D5FCB579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4ED24B-A503-4FE8-BB8E-8C89AAB71A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C8AAF0-4B62-4324-A9D0-205F8A2010F1}">
      <dgm:prSet/>
      <dgm:spPr/>
      <dgm:t>
        <a:bodyPr/>
        <a:lstStyle/>
        <a:p>
          <a:pPr rtl="0"/>
          <a:r>
            <a:rPr lang="cs-CZ" b="1" smtClean="0"/>
            <a:t>(a)</a:t>
          </a:r>
          <a:r>
            <a:rPr lang="cs-CZ" smtClean="0"/>
            <a:t> druh práce, který má zaměstnanec pro 	zaměstnavatele vykonávat,</a:t>
          </a:r>
          <a:endParaRPr lang="cs-CZ"/>
        </a:p>
      </dgm:t>
    </dgm:pt>
    <dgm:pt modelId="{7B89A1D4-69ED-49BF-9927-A83D77233CC2}" type="parTrans" cxnId="{E5E7B648-D521-4743-838E-DE14397D519B}">
      <dgm:prSet/>
      <dgm:spPr/>
      <dgm:t>
        <a:bodyPr/>
        <a:lstStyle/>
        <a:p>
          <a:endParaRPr lang="cs-CZ"/>
        </a:p>
      </dgm:t>
    </dgm:pt>
    <dgm:pt modelId="{E05435F4-99FC-40A6-ABBE-2FB4A591D8B3}" type="sibTrans" cxnId="{E5E7B648-D521-4743-838E-DE14397D519B}">
      <dgm:prSet/>
      <dgm:spPr/>
      <dgm:t>
        <a:bodyPr/>
        <a:lstStyle/>
        <a:p>
          <a:endParaRPr lang="cs-CZ"/>
        </a:p>
      </dgm:t>
    </dgm:pt>
    <dgm:pt modelId="{AF803F8B-CD4F-4F26-87B0-84D272B99AB3}">
      <dgm:prSet/>
      <dgm:spPr/>
      <dgm:t>
        <a:bodyPr/>
        <a:lstStyle/>
        <a:p>
          <a:pPr rtl="0"/>
          <a:r>
            <a:rPr lang="cs-CZ" b="1" dirty="0" smtClean="0"/>
            <a:t>b)</a:t>
          </a:r>
          <a:r>
            <a:rPr lang="cs-CZ" dirty="0" smtClean="0"/>
            <a:t> místo nebo místa výkonu práce, ve kterých má být práce vykonávána,</a:t>
          </a:r>
          <a:endParaRPr lang="cs-CZ" dirty="0"/>
        </a:p>
      </dgm:t>
    </dgm:pt>
    <dgm:pt modelId="{6FEFC881-5DB6-46D1-AFC7-E3DEDF7642F5}" type="parTrans" cxnId="{223C954E-71A6-4A47-852B-AC7A4C6D014F}">
      <dgm:prSet/>
      <dgm:spPr/>
      <dgm:t>
        <a:bodyPr/>
        <a:lstStyle/>
        <a:p>
          <a:endParaRPr lang="cs-CZ"/>
        </a:p>
      </dgm:t>
    </dgm:pt>
    <dgm:pt modelId="{9909B14E-D0B4-4D37-A104-485C1F8B85C9}" type="sibTrans" cxnId="{223C954E-71A6-4A47-852B-AC7A4C6D014F}">
      <dgm:prSet/>
      <dgm:spPr/>
      <dgm:t>
        <a:bodyPr/>
        <a:lstStyle/>
        <a:p>
          <a:endParaRPr lang="cs-CZ"/>
        </a:p>
      </dgm:t>
    </dgm:pt>
    <dgm:pt modelId="{D7841143-6B34-4F61-8903-E20FDBB9C540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den nástupu do práce.</a:t>
          </a:r>
          <a:endParaRPr lang="cs-CZ" dirty="0"/>
        </a:p>
      </dgm:t>
    </dgm:pt>
    <dgm:pt modelId="{408BF8D7-EDC2-4A70-BC8B-93E2617337F2}" type="parTrans" cxnId="{D8EB81B7-02C8-4B54-9110-742DFE1BC891}">
      <dgm:prSet/>
      <dgm:spPr/>
      <dgm:t>
        <a:bodyPr/>
        <a:lstStyle/>
        <a:p>
          <a:endParaRPr lang="cs-CZ"/>
        </a:p>
      </dgm:t>
    </dgm:pt>
    <dgm:pt modelId="{B72B61BF-71E8-4C72-9F9C-71B4ECB00D1C}" type="sibTrans" cxnId="{D8EB81B7-02C8-4B54-9110-742DFE1BC891}">
      <dgm:prSet/>
      <dgm:spPr/>
      <dgm:t>
        <a:bodyPr/>
        <a:lstStyle/>
        <a:p>
          <a:endParaRPr lang="cs-CZ"/>
        </a:p>
      </dgm:t>
    </dgm:pt>
    <dgm:pt modelId="{17D17E95-CB28-4185-B70D-5E93BC9F9C52}" type="pres">
      <dgm:prSet presAssocID="{604ED24B-A503-4FE8-BB8E-8C89AAB71A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CF65FB-7022-4E7C-B911-BB468DFF7F06}" type="pres">
      <dgm:prSet presAssocID="{56C8AAF0-4B62-4324-A9D0-205F8A2010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E650DC-A542-4FDA-949C-D7D0FF0444CF}" type="pres">
      <dgm:prSet presAssocID="{E05435F4-99FC-40A6-ABBE-2FB4A591D8B3}" presName="spacer" presStyleCnt="0"/>
      <dgm:spPr/>
    </dgm:pt>
    <dgm:pt modelId="{E6AD54E2-CA7C-4AB5-9010-4C5391B8E017}" type="pres">
      <dgm:prSet presAssocID="{AF803F8B-CD4F-4F26-87B0-84D272B99A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73705-1E9C-4B22-B50E-3671171DFB45}" type="pres">
      <dgm:prSet presAssocID="{9909B14E-D0B4-4D37-A104-485C1F8B85C9}" presName="spacer" presStyleCnt="0"/>
      <dgm:spPr/>
    </dgm:pt>
    <dgm:pt modelId="{ACD32703-5096-441C-AA2A-8D8D54FF0F5D}" type="pres">
      <dgm:prSet presAssocID="{D7841143-6B34-4F61-8903-E20FDBB9C5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E7B648-D521-4743-838E-DE14397D519B}" srcId="{604ED24B-A503-4FE8-BB8E-8C89AAB71A6A}" destId="{56C8AAF0-4B62-4324-A9D0-205F8A2010F1}" srcOrd="0" destOrd="0" parTransId="{7B89A1D4-69ED-49BF-9927-A83D77233CC2}" sibTransId="{E05435F4-99FC-40A6-ABBE-2FB4A591D8B3}"/>
    <dgm:cxn modelId="{23D23DF7-FE61-4713-BDE0-8B063B105185}" type="presOf" srcId="{56C8AAF0-4B62-4324-A9D0-205F8A2010F1}" destId="{67CF65FB-7022-4E7C-B911-BB468DFF7F06}" srcOrd="0" destOrd="0" presId="urn:microsoft.com/office/officeart/2005/8/layout/vList2"/>
    <dgm:cxn modelId="{223C954E-71A6-4A47-852B-AC7A4C6D014F}" srcId="{604ED24B-A503-4FE8-BB8E-8C89AAB71A6A}" destId="{AF803F8B-CD4F-4F26-87B0-84D272B99AB3}" srcOrd="1" destOrd="0" parTransId="{6FEFC881-5DB6-46D1-AFC7-E3DEDF7642F5}" sibTransId="{9909B14E-D0B4-4D37-A104-485C1F8B85C9}"/>
    <dgm:cxn modelId="{80C7FD6F-7E41-419E-BD5A-B9F456AD1E84}" type="presOf" srcId="{604ED24B-A503-4FE8-BB8E-8C89AAB71A6A}" destId="{17D17E95-CB28-4185-B70D-5E93BC9F9C52}" srcOrd="0" destOrd="0" presId="urn:microsoft.com/office/officeart/2005/8/layout/vList2"/>
    <dgm:cxn modelId="{7490786C-452C-4A5A-A2E1-858583FA1158}" type="presOf" srcId="{AF803F8B-CD4F-4F26-87B0-84D272B99AB3}" destId="{E6AD54E2-CA7C-4AB5-9010-4C5391B8E017}" srcOrd="0" destOrd="0" presId="urn:microsoft.com/office/officeart/2005/8/layout/vList2"/>
    <dgm:cxn modelId="{D8EB81B7-02C8-4B54-9110-742DFE1BC891}" srcId="{604ED24B-A503-4FE8-BB8E-8C89AAB71A6A}" destId="{D7841143-6B34-4F61-8903-E20FDBB9C540}" srcOrd="2" destOrd="0" parTransId="{408BF8D7-EDC2-4A70-BC8B-93E2617337F2}" sibTransId="{B72B61BF-71E8-4C72-9F9C-71B4ECB00D1C}"/>
    <dgm:cxn modelId="{15F4FB75-EA38-40C6-AD90-73A7C3C16E8A}" type="presOf" srcId="{D7841143-6B34-4F61-8903-E20FDBB9C540}" destId="{ACD32703-5096-441C-AA2A-8D8D54FF0F5D}" srcOrd="0" destOrd="0" presId="urn:microsoft.com/office/officeart/2005/8/layout/vList2"/>
    <dgm:cxn modelId="{C9983B09-8B4F-47DD-A002-EC7EDC365D9E}" type="presParOf" srcId="{17D17E95-CB28-4185-B70D-5E93BC9F9C52}" destId="{67CF65FB-7022-4E7C-B911-BB468DFF7F06}" srcOrd="0" destOrd="0" presId="urn:microsoft.com/office/officeart/2005/8/layout/vList2"/>
    <dgm:cxn modelId="{644044A2-2F8D-44C9-8594-03E97EF9E23D}" type="presParOf" srcId="{17D17E95-CB28-4185-B70D-5E93BC9F9C52}" destId="{4AE650DC-A542-4FDA-949C-D7D0FF0444CF}" srcOrd="1" destOrd="0" presId="urn:microsoft.com/office/officeart/2005/8/layout/vList2"/>
    <dgm:cxn modelId="{A6E14076-E200-45D1-988F-7C24636C7E69}" type="presParOf" srcId="{17D17E95-CB28-4185-B70D-5E93BC9F9C52}" destId="{E6AD54E2-CA7C-4AB5-9010-4C5391B8E017}" srcOrd="2" destOrd="0" presId="urn:microsoft.com/office/officeart/2005/8/layout/vList2"/>
    <dgm:cxn modelId="{DBB53388-A281-4786-8C94-7C5D6FEDA28B}" type="presParOf" srcId="{17D17E95-CB28-4185-B70D-5E93BC9F9C52}" destId="{A4B73705-1E9C-4B22-B50E-3671171DFB45}" srcOrd="3" destOrd="0" presId="urn:microsoft.com/office/officeart/2005/8/layout/vList2"/>
    <dgm:cxn modelId="{F5E222C7-5847-453C-8864-A5F8BC3716F4}" type="presParOf" srcId="{17D17E95-CB28-4185-B70D-5E93BC9F9C52}" destId="{ACD32703-5096-441C-AA2A-8D8D54FF0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 smtClean="0"/>
            <a:t>Porušení právní povinnosti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 smtClean="0"/>
            <a:t>Příčinná souvislost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 smtClean="0"/>
            <a:t>Škoda/porušení právem chráněného zájmu 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090BC20-DDB1-4582-A2B7-5EDFE0DDEA7C}" type="presOf" srcId="{82D0DCAB-2DF8-4059-8143-94CF19C64E30}" destId="{CE714229-4FDB-44DC-993E-48CE13974932}" srcOrd="0" destOrd="0" presId="urn:microsoft.com/office/officeart/2005/8/layout/hProcess9"/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4321AE2A-0139-4A8B-9B3E-F04D47BDAD5C}" type="presOf" srcId="{E6E78682-9F45-4F97-A3FC-6EAE728D18EC}" destId="{28A1986A-0A2D-4C57-B38B-70BE5B4C5578}" srcOrd="0" destOrd="0" presId="urn:microsoft.com/office/officeart/2005/8/layout/hProcess9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ED29C47E-5FE9-40DC-BA23-521B9EA81EE1}" type="presOf" srcId="{8FBBEFA6-E364-40CB-AC10-394524D0D082}" destId="{0F8AB609-0B9C-42D2-ADB8-B0CDEF09A769}" srcOrd="0" destOrd="0" presId="urn:microsoft.com/office/officeart/2005/8/layout/hProcess9"/>
    <dgm:cxn modelId="{BF1531D5-C77B-471A-A24A-ADF211963BC3}" type="presOf" srcId="{D868B3D2-0462-4CD5-A4CB-6D13AAF940DD}" destId="{8B4FE3F0-24A0-468E-BC57-0C15AD6D5069}" srcOrd="0" destOrd="0" presId="urn:microsoft.com/office/officeart/2005/8/layout/hProcess9"/>
    <dgm:cxn modelId="{839B6366-ED07-4722-9606-1219413C6BAC}" type="presParOf" srcId="{28A1986A-0A2D-4C57-B38B-70BE5B4C5578}" destId="{88F4B9F3-8E4E-4CC6-B36D-6AA6CB437AFC}" srcOrd="0" destOrd="0" presId="urn:microsoft.com/office/officeart/2005/8/layout/hProcess9"/>
    <dgm:cxn modelId="{C7A1C884-13CE-4752-80AE-952D91E48401}" type="presParOf" srcId="{28A1986A-0A2D-4C57-B38B-70BE5B4C5578}" destId="{CDB6E269-A806-4C24-8CBB-323F4941AA26}" srcOrd="1" destOrd="0" presId="urn:microsoft.com/office/officeart/2005/8/layout/hProcess9"/>
    <dgm:cxn modelId="{84B63359-8320-463A-98A9-2BC6BD52CA62}" type="presParOf" srcId="{CDB6E269-A806-4C24-8CBB-323F4941AA26}" destId="{CE714229-4FDB-44DC-993E-48CE13974932}" srcOrd="0" destOrd="0" presId="urn:microsoft.com/office/officeart/2005/8/layout/hProcess9"/>
    <dgm:cxn modelId="{5BC4A4DD-87C2-4951-BA74-E2E6BFDE0012}" type="presParOf" srcId="{CDB6E269-A806-4C24-8CBB-323F4941AA26}" destId="{7F269F10-D311-41D9-A08E-D09EB9397621}" srcOrd="1" destOrd="0" presId="urn:microsoft.com/office/officeart/2005/8/layout/hProcess9"/>
    <dgm:cxn modelId="{C8ADFE21-F150-4363-9BA9-7DE7F95EB6CD}" type="presParOf" srcId="{CDB6E269-A806-4C24-8CBB-323F4941AA26}" destId="{0F8AB609-0B9C-42D2-ADB8-B0CDEF09A769}" srcOrd="2" destOrd="0" presId="urn:microsoft.com/office/officeart/2005/8/layout/hProcess9"/>
    <dgm:cxn modelId="{EB18805F-FB38-45E3-849C-A28AD6741D40}" type="presParOf" srcId="{CDB6E269-A806-4C24-8CBB-323F4941AA26}" destId="{B3A0D40A-9BE0-4527-AA78-CF85501F151E}" srcOrd="3" destOrd="0" presId="urn:microsoft.com/office/officeart/2005/8/layout/hProcess9"/>
    <dgm:cxn modelId="{0FFAE712-3230-4205-9E39-4093CDAD2A9F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 smtClean="0"/>
            <a:t>Povinnost daná:</a:t>
          </a:r>
          <a:endParaRPr lang="cs-CZ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 smtClean="0"/>
            <a:t>Ze Smlouvy </a:t>
          </a:r>
          <a:endParaRPr lang="cs-CZ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 smtClean="0"/>
            <a:t>Ze Zákona</a:t>
          </a:r>
          <a:endParaRPr lang="cs-CZ"/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 smtClean="0"/>
            <a:t>Typy zavinění</a:t>
          </a:r>
          <a:endParaRPr lang="cs-CZ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 smtClean="0"/>
            <a:t>Úmysl</a:t>
          </a:r>
          <a:endParaRPr lang="cs-CZ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7D9E9142-BF47-4029-8C1B-9286646278F9}" type="presOf" srcId="{C3D9CA0D-70ED-4683-B082-1391647DE3DD}" destId="{72CD7713-2025-449F-9F53-E1DB2AF1AF29}" srcOrd="0" destOrd="1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330126C2-5BFC-462A-BCE1-FB7ADE1D0541}" type="presOf" srcId="{4004D46C-C3EE-46E6-AE41-37875FEB5112}" destId="{E0350528-6D67-4391-9A72-78FE494ED76B}" srcOrd="0" destOrd="0" presId="urn:microsoft.com/office/officeart/2005/8/layout/vList5"/>
    <dgm:cxn modelId="{F35FD4F6-8084-42C5-A9A5-40A77CE1D067}" type="presOf" srcId="{BA5A2E93-9605-4486-8760-F741AA2747A8}" destId="{0A215F19-B06A-4F7C-8A67-7534B357138D}" srcOrd="0" destOrd="0" presId="urn:microsoft.com/office/officeart/2005/8/layout/vList5"/>
    <dgm:cxn modelId="{972F6C64-B478-479B-B581-F4C17A858A14}" type="presOf" srcId="{B136226F-1670-4BC3-BE3A-4434509F7B5A}" destId="{FA4A756A-16F7-4591-B7B1-AB2FE5B8F4AC}" srcOrd="0" destOrd="0" presId="urn:microsoft.com/office/officeart/2005/8/layout/vList5"/>
    <dgm:cxn modelId="{FA1C680F-A2A4-4618-AE03-1A44156B7157}" type="presOf" srcId="{04B125D2-596F-46F7-AFDE-3D7A0CE68448}" destId="{8CE62558-1BC2-43EC-9D57-C716349960D0}" srcOrd="0" destOrd="1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EFA02F6F-A51E-4527-A631-D8221FB00441}" type="presOf" srcId="{9BEEFE13-443C-48B7-9E5B-4AF9D2458681}" destId="{72CD7713-2025-449F-9F53-E1DB2AF1AF29}" srcOrd="0" destOrd="0" presId="urn:microsoft.com/office/officeart/2005/8/layout/vList5"/>
    <dgm:cxn modelId="{54AD5BCB-718F-4D90-BFBA-ABF2F891E066}" type="presOf" srcId="{AE3DC9A6-EACB-46EA-8E67-B86750DE5CD7}" destId="{8CE62558-1BC2-43EC-9D57-C716349960D0}" srcOrd="0" destOrd="0" presId="urn:microsoft.com/office/officeart/2005/8/layout/vList5"/>
    <dgm:cxn modelId="{D57C254D-0BED-4FA7-8021-40A259D0A4C4}" type="presParOf" srcId="{0A215F19-B06A-4F7C-8A67-7534B357138D}" destId="{D935CE0E-035C-4DDD-8D51-9C3DE518FCB9}" srcOrd="0" destOrd="0" presId="urn:microsoft.com/office/officeart/2005/8/layout/vList5"/>
    <dgm:cxn modelId="{CD532FB4-D66A-427E-AD20-A6C3FBA41747}" type="presParOf" srcId="{D935CE0E-035C-4DDD-8D51-9C3DE518FCB9}" destId="{E0350528-6D67-4391-9A72-78FE494ED76B}" srcOrd="0" destOrd="0" presId="urn:microsoft.com/office/officeart/2005/8/layout/vList5"/>
    <dgm:cxn modelId="{A96ADAFD-1D5A-444A-8972-ABD3DF68A54F}" type="presParOf" srcId="{D935CE0E-035C-4DDD-8D51-9C3DE518FCB9}" destId="{8CE62558-1BC2-43EC-9D57-C716349960D0}" srcOrd="1" destOrd="0" presId="urn:microsoft.com/office/officeart/2005/8/layout/vList5"/>
    <dgm:cxn modelId="{4AAD9204-FDAB-4AC2-9BEE-3F52A9588883}" type="presParOf" srcId="{0A215F19-B06A-4F7C-8A67-7534B357138D}" destId="{4BA50ECF-9D97-454A-B669-C9DF90D26CFE}" srcOrd="1" destOrd="0" presId="urn:microsoft.com/office/officeart/2005/8/layout/vList5"/>
    <dgm:cxn modelId="{4DC7EEA2-3943-46D4-A3F8-DC57ED0578BB}" type="presParOf" srcId="{0A215F19-B06A-4F7C-8A67-7534B357138D}" destId="{CF47ACEC-7B4D-46E6-808E-5B0B41A91D9B}" srcOrd="2" destOrd="0" presId="urn:microsoft.com/office/officeart/2005/8/layout/vList5"/>
    <dgm:cxn modelId="{1E97B9FD-202D-4927-8EBC-3D87CBE82B6C}" type="presParOf" srcId="{CF47ACEC-7B4D-46E6-808E-5B0B41A91D9B}" destId="{FA4A756A-16F7-4591-B7B1-AB2FE5B8F4AC}" srcOrd="0" destOrd="0" presId="urn:microsoft.com/office/officeart/2005/8/layout/vList5"/>
    <dgm:cxn modelId="{5F22B581-BAE3-4013-82C8-98C12984C589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84BAB9-F20A-450A-B9BC-00F8F9E9E5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2537102-6572-4FEE-8761-72ACDD2FD266}">
      <dgm:prSet/>
      <dgm:spPr/>
      <dgm:t>
        <a:bodyPr/>
        <a:lstStyle/>
        <a:p>
          <a:pPr rtl="0"/>
          <a:r>
            <a:rPr lang="pt-BR" smtClean="0"/>
            <a:t>Hospodářská, sociální a kulturní práva</a:t>
          </a:r>
          <a:r>
            <a:rPr lang="cs-CZ" smtClean="0"/>
            <a:t> (některá)</a:t>
          </a:r>
          <a:endParaRPr lang="cs-CZ"/>
        </a:p>
      </dgm:t>
    </dgm:pt>
    <dgm:pt modelId="{DB742C07-33AA-4437-9F48-5DDA784A0F7D}" type="parTrans" cxnId="{AC36CC73-C939-4BE9-8F85-C90FB5F65C0F}">
      <dgm:prSet/>
      <dgm:spPr/>
      <dgm:t>
        <a:bodyPr/>
        <a:lstStyle/>
        <a:p>
          <a:endParaRPr lang="cs-CZ"/>
        </a:p>
      </dgm:t>
    </dgm:pt>
    <dgm:pt modelId="{5312D373-5A7F-4A1C-8A5F-A87C31A88B64}" type="sibTrans" cxnId="{AC36CC73-C939-4BE9-8F85-C90FB5F65C0F}">
      <dgm:prSet/>
      <dgm:spPr/>
      <dgm:t>
        <a:bodyPr/>
        <a:lstStyle/>
        <a:p>
          <a:endParaRPr lang="cs-CZ"/>
        </a:p>
      </dgm:t>
    </dgm:pt>
    <dgm:pt modelId="{3477B85F-4BE7-4934-BB94-52EE161825EC}">
      <dgm:prSet/>
      <dgm:spPr/>
      <dgm:t>
        <a:bodyPr/>
        <a:lstStyle/>
        <a:p>
          <a:pPr rtl="0"/>
          <a:r>
            <a:rPr lang="cs-CZ" smtClean="0"/>
            <a:t>Každý má právo na ochranu zdraví. </a:t>
          </a:r>
          <a:endParaRPr lang="cs-CZ"/>
        </a:p>
      </dgm:t>
    </dgm:pt>
    <dgm:pt modelId="{842CEE9E-7DCB-4BB0-8063-09C3472309A1}" type="parTrans" cxnId="{5DF7E694-CE78-4051-9215-B05D22E372BE}">
      <dgm:prSet/>
      <dgm:spPr/>
      <dgm:t>
        <a:bodyPr/>
        <a:lstStyle/>
        <a:p>
          <a:endParaRPr lang="cs-CZ"/>
        </a:p>
      </dgm:t>
    </dgm:pt>
    <dgm:pt modelId="{D9F1940F-DF37-47D8-8119-137F704B571E}" type="sibTrans" cxnId="{5DF7E694-CE78-4051-9215-B05D22E372BE}">
      <dgm:prSet/>
      <dgm:spPr/>
      <dgm:t>
        <a:bodyPr/>
        <a:lstStyle/>
        <a:p>
          <a:endParaRPr lang="cs-CZ"/>
        </a:p>
      </dgm:t>
    </dgm:pt>
    <dgm:pt modelId="{AABA74F0-52C2-4119-8668-2BCCFB1EAC6F}">
      <dgm:prSet/>
      <dgm:spPr/>
      <dgm:t>
        <a:bodyPr/>
        <a:lstStyle/>
        <a:p>
          <a:pPr rtl="0"/>
          <a:r>
            <a:rPr lang="cs-CZ" smtClean="0"/>
            <a:t>právo na bezplatnou zdravotní péči </a:t>
          </a:r>
          <a:endParaRPr lang="cs-CZ"/>
        </a:p>
      </dgm:t>
    </dgm:pt>
    <dgm:pt modelId="{467E68E9-7295-40A0-A5BE-4DD1CA7D85E4}" type="parTrans" cxnId="{E0A98B85-422B-4273-A99E-7C5966702434}">
      <dgm:prSet/>
      <dgm:spPr/>
      <dgm:t>
        <a:bodyPr/>
        <a:lstStyle/>
        <a:p>
          <a:endParaRPr lang="cs-CZ"/>
        </a:p>
      </dgm:t>
    </dgm:pt>
    <dgm:pt modelId="{7D789B13-CAA1-48B7-8F1F-C34478F3BFCE}" type="sibTrans" cxnId="{E0A98B85-422B-4273-A99E-7C5966702434}">
      <dgm:prSet/>
      <dgm:spPr/>
      <dgm:t>
        <a:bodyPr/>
        <a:lstStyle/>
        <a:p>
          <a:endParaRPr lang="cs-CZ"/>
        </a:p>
      </dgm:t>
    </dgm:pt>
    <dgm:pt modelId="{75295A9F-9D95-4C10-B2F7-B8C991A3BCFF}">
      <dgm:prSet/>
      <dgm:spPr/>
      <dgm:t>
        <a:bodyPr/>
        <a:lstStyle/>
        <a:p>
          <a:pPr rtl="0"/>
          <a:r>
            <a:rPr lang="cs-CZ" smtClean="0"/>
            <a:t>právo na zdravotní pomůcky za podmínek, </a:t>
          </a:r>
          <a:endParaRPr lang="cs-CZ"/>
        </a:p>
      </dgm:t>
    </dgm:pt>
    <dgm:pt modelId="{832573D9-09AB-45C4-9B3E-93C12CF66E1E}" type="parTrans" cxnId="{A332CEA3-1D73-4ED3-A714-00E3C705BAC3}">
      <dgm:prSet/>
      <dgm:spPr/>
      <dgm:t>
        <a:bodyPr/>
        <a:lstStyle/>
        <a:p>
          <a:endParaRPr lang="cs-CZ"/>
        </a:p>
      </dgm:t>
    </dgm:pt>
    <dgm:pt modelId="{59F62BAC-50AC-42E0-A05B-DB710E301805}" type="sibTrans" cxnId="{A332CEA3-1D73-4ED3-A714-00E3C705BAC3}">
      <dgm:prSet/>
      <dgm:spPr/>
      <dgm:t>
        <a:bodyPr/>
        <a:lstStyle/>
        <a:p>
          <a:endParaRPr lang="cs-CZ"/>
        </a:p>
      </dgm:t>
    </dgm:pt>
    <dgm:pt modelId="{DC5B6931-0ECF-4017-BF26-D4958397EC02}">
      <dgm:prSet/>
      <dgm:spPr/>
      <dgm:t>
        <a:bodyPr/>
        <a:lstStyle/>
        <a:p>
          <a:pPr rtl="0"/>
          <a:r>
            <a:rPr lang="pt-BR" smtClean="0"/>
            <a:t>Každý má právo na vzdělání. </a:t>
          </a:r>
          <a:endParaRPr lang="cs-CZ"/>
        </a:p>
      </dgm:t>
    </dgm:pt>
    <dgm:pt modelId="{52CD0CD7-E43C-438A-AD97-23636F16E1D0}" type="parTrans" cxnId="{A125C2A0-D682-4C76-A2D0-39726D3AE683}">
      <dgm:prSet/>
      <dgm:spPr/>
      <dgm:t>
        <a:bodyPr/>
        <a:lstStyle/>
        <a:p>
          <a:endParaRPr lang="cs-CZ"/>
        </a:p>
      </dgm:t>
    </dgm:pt>
    <dgm:pt modelId="{C113CE06-56E6-44BB-88C4-9F6A6A12EF35}" type="sibTrans" cxnId="{A125C2A0-D682-4C76-A2D0-39726D3AE683}">
      <dgm:prSet/>
      <dgm:spPr/>
      <dgm:t>
        <a:bodyPr/>
        <a:lstStyle/>
        <a:p>
          <a:endParaRPr lang="cs-CZ"/>
        </a:p>
      </dgm:t>
    </dgm:pt>
    <dgm:pt modelId="{978AEBEF-F0A1-4D10-B55F-3DEF26289726}">
      <dgm:prSet/>
      <dgm:spPr/>
      <dgm:t>
        <a:bodyPr/>
        <a:lstStyle/>
        <a:p>
          <a:pPr rtl="0"/>
          <a:r>
            <a:rPr lang="cs-CZ" smtClean="0"/>
            <a:t>právo na svobodnou volbu povolání a přípravu k němu,</a:t>
          </a:r>
          <a:endParaRPr lang="cs-CZ"/>
        </a:p>
      </dgm:t>
    </dgm:pt>
    <dgm:pt modelId="{3C34EE40-11AE-495B-976D-C61821F0578C}" type="parTrans" cxnId="{850F71EC-B5EA-47D3-997D-E31F8772647D}">
      <dgm:prSet/>
      <dgm:spPr/>
      <dgm:t>
        <a:bodyPr/>
        <a:lstStyle/>
        <a:p>
          <a:endParaRPr lang="cs-CZ"/>
        </a:p>
      </dgm:t>
    </dgm:pt>
    <dgm:pt modelId="{FA9A7391-7191-43D0-ADB9-AEE5E08994C5}" type="sibTrans" cxnId="{850F71EC-B5EA-47D3-997D-E31F8772647D}">
      <dgm:prSet/>
      <dgm:spPr/>
      <dgm:t>
        <a:bodyPr/>
        <a:lstStyle/>
        <a:p>
          <a:endParaRPr lang="cs-CZ"/>
        </a:p>
      </dgm:t>
    </dgm:pt>
    <dgm:pt modelId="{B7059881-1BEF-48B8-A35C-4937DF9B4EF3}">
      <dgm:prSet/>
      <dgm:spPr/>
      <dgm:t>
        <a:bodyPr/>
        <a:lstStyle/>
        <a:p>
          <a:pPr rtl="0"/>
          <a:r>
            <a:rPr lang="cs-CZ" smtClean="0"/>
            <a:t>právo podnikat a provozovat jinou hospodářskou činnost</a:t>
          </a:r>
          <a:endParaRPr lang="cs-CZ"/>
        </a:p>
      </dgm:t>
    </dgm:pt>
    <dgm:pt modelId="{5F1E4080-FA5D-4E13-9D3B-38F6AABDCA5F}" type="parTrans" cxnId="{F2319C5C-1297-457A-88FA-242FC38F1986}">
      <dgm:prSet/>
      <dgm:spPr/>
      <dgm:t>
        <a:bodyPr/>
        <a:lstStyle/>
        <a:p>
          <a:endParaRPr lang="cs-CZ"/>
        </a:p>
      </dgm:t>
    </dgm:pt>
    <dgm:pt modelId="{AA1B1932-B966-476D-B122-F74A3AB968F8}" type="sibTrans" cxnId="{F2319C5C-1297-457A-88FA-242FC38F1986}">
      <dgm:prSet/>
      <dgm:spPr/>
      <dgm:t>
        <a:bodyPr/>
        <a:lstStyle/>
        <a:p>
          <a:endParaRPr lang="cs-CZ"/>
        </a:p>
      </dgm:t>
    </dgm:pt>
    <dgm:pt modelId="{58E4E697-AAD9-4351-87DA-4BCB0688A6F4}">
      <dgm:prSet/>
      <dgm:spPr/>
      <dgm:t>
        <a:bodyPr/>
        <a:lstStyle/>
        <a:p>
          <a:pPr rtl="0"/>
          <a:endParaRPr lang="cs-CZ"/>
        </a:p>
      </dgm:t>
    </dgm:pt>
    <dgm:pt modelId="{90227A76-DD67-4ACD-9586-D2371028FB6E}" type="parTrans" cxnId="{56E6D045-CCDC-45C5-96C2-5883E75A0087}">
      <dgm:prSet/>
      <dgm:spPr/>
      <dgm:t>
        <a:bodyPr/>
        <a:lstStyle/>
        <a:p>
          <a:endParaRPr lang="cs-CZ"/>
        </a:p>
      </dgm:t>
    </dgm:pt>
    <dgm:pt modelId="{3CC50A99-E289-4E24-8505-8603C41322E6}" type="sibTrans" cxnId="{56E6D045-CCDC-45C5-96C2-5883E75A0087}">
      <dgm:prSet/>
      <dgm:spPr/>
      <dgm:t>
        <a:bodyPr/>
        <a:lstStyle/>
        <a:p>
          <a:endParaRPr lang="cs-CZ"/>
        </a:p>
      </dgm:t>
    </dgm:pt>
    <dgm:pt modelId="{103BE707-FC3C-4448-B70D-8AE1A62A8687}" type="pres">
      <dgm:prSet presAssocID="{5984BAB9-F20A-450A-B9BC-00F8F9E9E5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A210F30-41B2-43D2-85BE-BEB4B6D207B2}" type="pres">
      <dgm:prSet presAssocID="{52537102-6572-4FEE-8761-72ACDD2FD2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BF248A-E4C9-4803-9112-5851397CA853}" type="pres">
      <dgm:prSet presAssocID="{52537102-6572-4FEE-8761-72ACDD2FD26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3353BE0-F6E2-46EC-A775-6EEDDA673F82}" type="presOf" srcId="{58E4E697-AAD9-4351-87DA-4BCB0688A6F4}" destId="{F2BF248A-E4C9-4803-9112-5851397CA853}" srcOrd="0" destOrd="6" presId="urn:microsoft.com/office/officeart/2005/8/layout/vList2"/>
    <dgm:cxn modelId="{1440C733-4448-4285-8BA7-318B8B8B3298}" type="presOf" srcId="{AABA74F0-52C2-4119-8668-2BCCFB1EAC6F}" destId="{F2BF248A-E4C9-4803-9112-5851397CA853}" srcOrd="0" destOrd="1" presId="urn:microsoft.com/office/officeart/2005/8/layout/vList2"/>
    <dgm:cxn modelId="{45D9E89B-6221-47D4-AD1B-D778FE3CFF33}" type="presOf" srcId="{DC5B6931-0ECF-4017-BF26-D4958397EC02}" destId="{F2BF248A-E4C9-4803-9112-5851397CA853}" srcOrd="0" destOrd="3" presId="urn:microsoft.com/office/officeart/2005/8/layout/vList2"/>
    <dgm:cxn modelId="{A125C2A0-D682-4C76-A2D0-39726D3AE683}" srcId="{52537102-6572-4FEE-8761-72ACDD2FD266}" destId="{DC5B6931-0ECF-4017-BF26-D4958397EC02}" srcOrd="3" destOrd="0" parTransId="{52CD0CD7-E43C-438A-AD97-23636F16E1D0}" sibTransId="{C113CE06-56E6-44BB-88C4-9F6A6A12EF35}"/>
    <dgm:cxn modelId="{AC36CC73-C939-4BE9-8F85-C90FB5F65C0F}" srcId="{5984BAB9-F20A-450A-B9BC-00F8F9E9E5FD}" destId="{52537102-6572-4FEE-8761-72ACDD2FD266}" srcOrd="0" destOrd="0" parTransId="{DB742C07-33AA-4437-9F48-5DDA784A0F7D}" sibTransId="{5312D373-5A7F-4A1C-8A5F-A87C31A88B64}"/>
    <dgm:cxn modelId="{56E6D045-CCDC-45C5-96C2-5883E75A0087}" srcId="{52537102-6572-4FEE-8761-72ACDD2FD266}" destId="{58E4E697-AAD9-4351-87DA-4BCB0688A6F4}" srcOrd="6" destOrd="0" parTransId="{90227A76-DD67-4ACD-9586-D2371028FB6E}" sibTransId="{3CC50A99-E289-4E24-8505-8603C41322E6}"/>
    <dgm:cxn modelId="{DA88D90E-1DCC-45BD-828A-5118B87BB5AB}" type="presOf" srcId="{5984BAB9-F20A-450A-B9BC-00F8F9E9E5FD}" destId="{103BE707-FC3C-4448-B70D-8AE1A62A8687}" srcOrd="0" destOrd="0" presId="urn:microsoft.com/office/officeart/2005/8/layout/vList2"/>
    <dgm:cxn modelId="{F2319C5C-1297-457A-88FA-242FC38F1986}" srcId="{52537102-6572-4FEE-8761-72ACDD2FD266}" destId="{B7059881-1BEF-48B8-A35C-4937DF9B4EF3}" srcOrd="5" destOrd="0" parTransId="{5F1E4080-FA5D-4E13-9D3B-38F6AABDCA5F}" sibTransId="{AA1B1932-B966-476D-B122-F74A3AB968F8}"/>
    <dgm:cxn modelId="{5DF7E694-CE78-4051-9215-B05D22E372BE}" srcId="{52537102-6572-4FEE-8761-72ACDD2FD266}" destId="{3477B85F-4BE7-4934-BB94-52EE161825EC}" srcOrd="0" destOrd="0" parTransId="{842CEE9E-7DCB-4BB0-8063-09C3472309A1}" sibTransId="{D9F1940F-DF37-47D8-8119-137F704B571E}"/>
    <dgm:cxn modelId="{4A1D6409-63A9-4F71-A980-D3F8888771B4}" type="presOf" srcId="{52537102-6572-4FEE-8761-72ACDD2FD266}" destId="{5A210F30-41B2-43D2-85BE-BEB4B6D207B2}" srcOrd="0" destOrd="0" presId="urn:microsoft.com/office/officeart/2005/8/layout/vList2"/>
    <dgm:cxn modelId="{A332CEA3-1D73-4ED3-A714-00E3C705BAC3}" srcId="{52537102-6572-4FEE-8761-72ACDD2FD266}" destId="{75295A9F-9D95-4C10-B2F7-B8C991A3BCFF}" srcOrd="2" destOrd="0" parTransId="{832573D9-09AB-45C4-9B3E-93C12CF66E1E}" sibTransId="{59F62BAC-50AC-42E0-A05B-DB710E301805}"/>
    <dgm:cxn modelId="{E0A98B85-422B-4273-A99E-7C5966702434}" srcId="{52537102-6572-4FEE-8761-72ACDD2FD266}" destId="{AABA74F0-52C2-4119-8668-2BCCFB1EAC6F}" srcOrd="1" destOrd="0" parTransId="{467E68E9-7295-40A0-A5BE-4DD1CA7D85E4}" sibTransId="{7D789B13-CAA1-48B7-8F1F-C34478F3BFCE}"/>
    <dgm:cxn modelId="{98C98640-A57B-450D-833F-4D84FC14720E}" type="presOf" srcId="{B7059881-1BEF-48B8-A35C-4937DF9B4EF3}" destId="{F2BF248A-E4C9-4803-9112-5851397CA853}" srcOrd="0" destOrd="5" presId="urn:microsoft.com/office/officeart/2005/8/layout/vList2"/>
    <dgm:cxn modelId="{54D038CB-E911-42D2-BCB4-AC5270ED84AA}" type="presOf" srcId="{3477B85F-4BE7-4934-BB94-52EE161825EC}" destId="{F2BF248A-E4C9-4803-9112-5851397CA853}" srcOrd="0" destOrd="0" presId="urn:microsoft.com/office/officeart/2005/8/layout/vList2"/>
    <dgm:cxn modelId="{850F71EC-B5EA-47D3-997D-E31F8772647D}" srcId="{52537102-6572-4FEE-8761-72ACDD2FD266}" destId="{978AEBEF-F0A1-4D10-B55F-3DEF26289726}" srcOrd="4" destOrd="0" parTransId="{3C34EE40-11AE-495B-976D-C61821F0578C}" sibTransId="{FA9A7391-7191-43D0-ADB9-AEE5E08994C5}"/>
    <dgm:cxn modelId="{250FAB3A-E32A-4CCB-8DFB-61309A85D737}" type="presOf" srcId="{978AEBEF-F0A1-4D10-B55F-3DEF26289726}" destId="{F2BF248A-E4C9-4803-9112-5851397CA853}" srcOrd="0" destOrd="4" presId="urn:microsoft.com/office/officeart/2005/8/layout/vList2"/>
    <dgm:cxn modelId="{973F3C29-8BDA-47CA-896A-71BC0C0AA67F}" type="presOf" srcId="{75295A9F-9D95-4C10-B2F7-B8C991A3BCFF}" destId="{F2BF248A-E4C9-4803-9112-5851397CA853}" srcOrd="0" destOrd="2" presId="urn:microsoft.com/office/officeart/2005/8/layout/vList2"/>
    <dgm:cxn modelId="{94A3E521-7168-462A-A132-0B99B2C0B7E4}" type="presParOf" srcId="{103BE707-FC3C-4448-B70D-8AE1A62A8687}" destId="{5A210F30-41B2-43D2-85BE-BEB4B6D207B2}" srcOrd="0" destOrd="0" presId="urn:microsoft.com/office/officeart/2005/8/layout/vList2"/>
    <dgm:cxn modelId="{D07F1559-72F6-4F4D-AF42-8795CDF541E7}" type="presParOf" srcId="{103BE707-FC3C-4448-B70D-8AE1A62A8687}" destId="{F2BF248A-E4C9-4803-9112-5851397CA8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520903-F120-492B-8461-1BA5ABFC78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CACD88C-DBB6-47E7-B13B-1F251F96BE0F}">
      <dgm:prSet/>
      <dgm:spPr/>
      <dgm:t>
        <a:bodyPr/>
        <a:lstStyle/>
        <a:p>
          <a:pPr rtl="0"/>
          <a:r>
            <a:rPr lang="cs-CZ" smtClean="0"/>
            <a:t>Kraje</a:t>
          </a:r>
          <a:endParaRPr lang="cs-CZ"/>
        </a:p>
      </dgm:t>
    </dgm:pt>
    <dgm:pt modelId="{0A908B1F-8B09-4661-A161-AF0893660529}" type="parTrans" cxnId="{29A23028-5D84-4593-86D5-9D95610F2C76}">
      <dgm:prSet/>
      <dgm:spPr/>
      <dgm:t>
        <a:bodyPr/>
        <a:lstStyle/>
        <a:p>
          <a:endParaRPr lang="cs-CZ"/>
        </a:p>
      </dgm:t>
    </dgm:pt>
    <dgm:pt modelId="{46C42BAE-FCFC-461D-BC4F-EF0CB26909B9}" type="sibTrans" cxnId="{29A23028-5D84-4593-86D5-9D95610F2C76}">
      <dgm:prSet/>
      <dgm:spPr/>
      <dgm:t>
        <a:bodyPr/>
        <a:lstStyle/>
        <a:p>
          <a:endParaRPr lang="cs-CZ"/>
        </a:p>
      </dgm:t>
    </dgm:pt>
    <dgm:pt modelId="{763372CD-4287-4006-8147-5025AD2949B0}">
      <dgm:prSet/>
      <dgm:spPr/>
      <dgm:t>
        <a:bodyPr/>
        <a:lstStyle/>
        <a:p>
          <a:pPr rtl="0"/>
          <a:r>
            <a:rPr lang="cs-CZ" smtClean="0"/>
            <a:t>Obce</a:t>
          </a:r>
          <a:endParaRPr lang="cs-CZ"/>
        </a:p>
      </dgm:t>
    </dgm:pt>
    <dgm:pt modelId="{A7C83B9B-D486-4C71-8140-399D19C7B25A}" type="parTrans" cxnId="{4652EEAB-94A7-4849-BBF2-C8B8555548CF}">
      <dgm:prSet/>
      <dgm:spPr/>
      <dgm:t>
        <a:bodyPr/>
        <a:lstStyle/>
        <a:p>
          <a:endParaRPr lang="cs-CZ"/>
        </a:p>
      </dgm:t>
    </dgm:pt>
    <dgm:pt modelId="{B5391A41-50B3-4C70-976A-1172A047ADF6}" type="sibTrans" cxnId="{4652EEAB-94A7-4849-BBF2-C8B8555548CF}">
      <dgm:prSet/>
      <dgm:spPr/>
      <dgm:t>
        <a:bodyPr/>
        <a:lstStyle/>
        <a:p>
          <a:endParaRPr lang="cs-CZ"/>
        </a:p>
      </dgm:t>
    </dgm:pt>
    <dgm:pt modelId="{0068CA47-EFED-4E7C-B088-FB65E4E79D7C}">
      <dgm:prSet/>
      <dgm:spPr/>
      <dgm:t>
        <a:bodyPr/>
        <a:lstStyle/>
        <a:p>
          <a:pPr rtl="0"/>
          <a:r>
            <a:rPr lang="cs-CZ" smtClean="0"/>
            <a:t>Poskytovatelé zdravotních služeb</a:t>
          </a:r>
          <a:endParaRPr lang="cs-CZ"/>
        </a:p>
      </dgm:t>
    </dgm:pt>
    <dgm:pt modelId="{20731161-F261-4FB9-8922-2E192A080D79}" type="parTrans" cxnId="{C85876EF-9C9A-41E7-ACCE-55050CD1F795}">
      <dgm:prSet/>
      <dgm:spPr/>
      <dgm:t>
        <a:bodyPr/>
        <a:lstStyle/>
        <a:p>
          <a:endParaRPr lang="cs-CZ"/>
        </a:p>
      </dgm:t>
    </dgm:pt>
    <dgm:pt modelId="{3B1203C3-75A0-46B3-A38A-B6207560AEE3}" type="sibTrans" cxnId="{C85876EF-9C9A-41E7-ACCE-55050CD1F795}">
      <dgm:prSet/>
      <dgm:spPr/>
      <dgm:t>
        <a:bodyPr/>
        <a:lstStyle/>
        <a:p>
          <a:endParaRPr lang="cs-CZ"/>
        </a:p>
      </dgm:t>
    </dgm:pt>
    <dgm:pt modelId="{16F60852-794D-4E62-ACDA-362D8D28C116}">
      <dgm:prSet/>
      <dgm:spPr/>
      <dgm:t>
        <a:bodyPr/>
        <a:lstStyle/>
        <a:p>
          <a:pPr rtl="0"/>
          <a:r>
            <a:rPr lang="cs-CZ" smtClean="0"/>
            <a:t>Zdravotničtí pracovníci </a:t>
          </a:r>
          <a:endParaRPr lang="cs-CZ"/>
        </a:p>
      </dgm:t>
    </dgm:pt>
    <dgm:pt modelId="{B8BF9724-60E2-4B71-8B95-80FE0D0DC97A}" type="parTrans" cxnId="{C9E89E02-C039-4524-B02B-7556D4FA828F}">
      <dgm:prSet/>
      <dgm:spPr/>
      <dgm:t>
        <a:bodyPr/>
        <a:lstStyle/>
        <a:p>
          <a:endParaRPr lang="cs-CZ"/>
        </a:p>
      </dgm:t>
    </dgm:pt>
    <dgm:pt modelId="{B34C6E30-37C2-4BEE-BD68-CFA6FE520188}" type="sibTrans" cxnId="{C9E89E02-C039-4524-B02B-7556D4FA828F}">
      <dgm:prSet/>
      <dgm:spPr/>
      <dgm:t>
        <a:bodyPr/>
        <a:lstStyle/>
        <a:p>
          <a:endParaRPr lang="cs-CZ"/>
        </a:p>
      </dgm:t>
    </dgm:pt>
    <dgm:pt modelId="{88F85FAB-39A9-49DF-BBDD-4E1BBDCEE248}" type="pres">
      <dgm:prSet presAssocID="{56520903-F120-492B-8461-1BA5ABFC78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E7A6B6-F838-443F-815C-3C800BC1BBD4}" type="pres">
      <dgm:prSet presAssocID="{FCACD88C-DBB6-47E7-B13B-1F251F96BE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4B18C6-0111-4BB4-9BBE-168E26C3E0D8}" type="pres">
      <dgm:prSet presAssocID="{46C42BAE-FCFC-461D-BC4F-EF0CB26909B9}" presName="spacer" presStyleCnt="0"/>
      <dgm:spPr/>
    </dgm:pt>
    <dgm:pt modelId="{7AA9B26C-8353-4EDA-B96E-60F938D279B8}" type="pres">
      <dgm:prSet presAssocID="{763372CD-4287-4006-8147-5025AD2949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B2FBC2-3DA2-4F51-BA6D-BE71EA7B73BA}" type="pres">
      <dgm:prSet presAssocID="{B5391A41-50B3-4C70-976A-1172A047ADF6}" presName="spacer" presStyleCnt="0"/>
      <dgm:spPr/>
    </dgm:pt>
    <dgm:pt modelId="{8EC706FB-9B8B-4625-A734-262DA33F96A9}" type="pres">
      <dgm:prSet presAssocID="{0068CA47-EFED-4E7C-B088-FB65E4E79D7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C1C35F-717E-411D-9BCF-83DD4BC109B7}" type="pres">
      <dgm:prSet presAssocID="{3B1203C3-75A0-46B3-A38A-B6207560AEE3}" presName="spacer" presStyleCnt="0"/>
      <dgm:spPr/>
    </dgm:pt>
    <dgm:pt modelId="{B527B27E-D04A-4920-9EC1-A63842AA0579}" type="pres">
      <dgm:prSet presAssocID="{16F60852-794D-4E62-ACDA-362D8D28C11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5876EF-9C9A-41E7-ACCE-55050CD1F795}" srcId="{56520903-F120-492B-8461-1BA5ABFC78CD}" destId="{0068CA47-EFED-4E7C-B088-FB65E4E79D7C}" srcOrd="2" destOrd="0" parTransId="{20731161-F261-4FB9-8922-2E192A080D79}" sibTransId="{3B1203C3-75A0-46B3-A38A-B6207560AEE3}"/>
    <dgm:cxn modelId="{29A23028-5D84-4593-86D5-9D95610F2C76}" srcId="{56520903-F120-492B-8461-1BA5ABFC78CD}" destId="{FCACD88C-DBB6-47E7-B13B-1F251F96BE0F}" srcOrd="0" destOrd="0" parTransId="{0A908B1F-8B09-4661-A161-AF0893660529}" sibTransId="{46C42BAE-FCFC-461D-BC4F-EF0CB26909B9}"/>
    <dgm:cxn modelId="{DA6D062F-A77B-4FF0-A00A-84D309EF8833}" type="presOf" srcId="{FCACD88C-DBB6-47E7-B13B-1F251F96BE0F}" destId="{CEE7A6B6-F838-443F-815C-3C800BC1BBD4}" srcOrd="0" destOrd="0" presId="urn:microsoft.com/office/officeart/2005/8/layout/vList2"/>
    <dgm:cxn modelId="{EE6DD46B-923C-40BA-882F-52164A5BDD82}" type="presOf" srcId="{763372CD-4287-4006-8147-5025AD2949B0}" destId="{7AA9B26C-8353-4EDA-B96E-60F938D279B8}" srcOrd="0" destOrd="0" presId="urn:microsoft.com/office/officeart/2005/8/layout/vList2"/>
    <dgm:cxn modelId="{4C151241-2823-4EFB-83D8-509FFE53D2E3}" type="presOf" srcId="{0068CA47-EFED-4E7C-B088-FB65E4E79D7C}" destId="{8EC706FB-9B8B-4625-A734-262DA33F96A9}" srcOrd="0" destOrd="0" presId="urn:microsoft.com/office/officeart/2005/8/layout/vList2"/>
    <dgm:cxn modelId="{4652EEAB-94A7-4849-BBF2-C8B8555548CF}" srcId="{56520903-F120-492B-8461-1BA5ABFC78CD}" destId="{763372CD-4287-4006-8147-5025AD2949B0}" srcOrd="1" destOrd="0" parTransId="{A7C83B9B-D486-4C71-8140-399D19C7B25A}" sibTransId="{B5391A41-50B3-4C70-976A-1172A047ADF6}"/>
    <dgm:cxn modelId="{C9E89E02-C039-4524-B02B-7556D4FA828F}" srcId="{56520903-F120-492B-8461-1BA5ABFC78CD}" destId="{16F60852-794D-4E62-ACDA-362D8D28C116}" srcOrd="3" destOrd="0" parTransId="{B8BF9724-60E2-4B71-8B95-80FE0D0DC97A}" sibTransId="{B34C6E30-37C2-4BEE-BD68-CFA6FE520188}"/>
    <dgm:cxn modelId="{7B2B80A1-A22D-4B65-B980-69241C8EB8B4}" type="presOf" srcId="{16F60852-794D-4E62-ACDA-362D8D28C116}" destId="{B527B27E-D04A-4920-9EC1-A63842AA0579}" srcOrd="0" destOrd="0" presId="urn:microsoft.com/office/officeart/2005/8/layout/vList2"/>
    <dgm:cxn modelId="{EDCE69A0-F09A-4A3B-ACEE-C95A5BB61DEE}" type="presOf" srcId="{56520903-F120-492B-8461-1BA5ABFC78CD}" destId="{88F85FAB-39A9-49DF-BBDD-4E1BBDCEE248}" srcOrd="0" destOrd="0" presId="urn:microsoft.com/office/officeart/2005/8/layout/vList2"/>
    <dgm:cxn modelId="{DBF3CD4D-D0DA-489C-BB33-7C2031E2FB93}" type="presParOf" srcId="{88F85FAB-39A9-49DF-BBDD-4E1BBDCEE248}" destId="{CEE7A6B6-F838-443F-815C-3C800BC1BBD4}" srcOrd="0" destOrd="0" presId="urn:microsoft.com/office/officeart/2005/8/layout/vList2"/>
    <dgm:cxn modelId="{D72DB92E-39C2-4C14-B07A-6D982A61990B}" type="presParOf" srcId="{88F85FAB-39A9-49DF-BBDD-4E1BBDCEE248}" destId="{1C4B18C6-0111-4BB4-9BBE-168E26C3E0D8}" srcOrd="1" destOrd="0" presId="urn:microsoft.com/office/officeart/2005/8/layout/vList2"/>
    <dgm:cxn modelId="{60784449-582F-439F-9020-9D391B837D24}" type="presParOf" srcId="{88F85FAB-39A9-49DF-BBDD-4E1BBDCEE248}" destId="{7AA9B26C-8353-4EDA-B96E-60F938D279B8}" srcOrd="2" destOrd="0" presId="urn:microsoft.com/office/officeart/2005/8/layout/vList2"/>
    <dgm:cxn modelId="{B5572EFF-3002-49AD-A9CC-9F6C386B1090}" type="presParOf" srcId="{88F85FAB-39A9-49DF-BBDD-4E1BBDCEE248}" destId="{47B2FBC2-3DA2-4F51-BA6D-BE71EA7B73BA}" srcOrd="3" destOrd="0" presId="urn:microsoft.com/office/officeart/2005/8/layout/vList2"/>
    <dgm:cxn modelId="{DEC2EFEC-1572-4100-B0C2-28211037B2E4}" type="presParOf" srcId="{88F85FAB-39A9-49DF-BBDD-4E1BBDCEE248}" destId="{8EC706FB-9B8B-4625-A734-262DA33F96A9}" srcOrd="4" destOrd="0" presId="urn:microsoft.com/office/officeart/2005/8/layout/vList2"/>
    <dgm:cxn modelId="{AD9BD2E8-5428-42D5-9A96-BA5F8625A730}" type="presParOf" srcId="{88F85FAB-39A9-49DF-BBDD-4E1BBDCEE248}" destId="{F9C1C35F-717E-411D-9BCF-83DD4BC109B7}" srcOrd="5" destOrd="0" presId="urn:microsoft.com/office/officeart/2005/8/layout/vList2"/>
    <dgm:cxn modelId="{4CE2F20C-F4BA-4EE2-9333-4168C7DC75C1}" type="presParOf" srcId="{88F85FAB-39A9-49DF-BBDD-4E1BBDCEE248}" destId="{B527B27E-D04A-4920-9EC1-A63842AA05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403B8A8-C740-4E33-9D48-956099284C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1DB6A7-6B4A-435A-92C3-F41EBF67567C}">
      <dgm:prSet/>
      <dgm:spPr/>
      <dgm:t>
        <a:bodyPr/>
        <a:lstStyle/>
        <a:p>
          <a:pPr rtl="0"/>
          <a:r>
            <a:rPr lang="cs-CZ" smtClean="0"/>
            <a:t>Léčiva</a:t>
          </a:r>
          <a:endParaRPr lang="cs-CZ"/>
        </a:p>
      </dgm:t>
    </dgm:pt>
    <dgm:pt modelId="{E030A3FB-60A2-4722-BA53-6B9E7030831D}" type="parTrans" cxnId="{29EF8330-6291-468C-9DCF-92755ADAEE5D}">
      <dgm:prSet/>
      <dgm:spPr/>
      <dgm:t>
        <a:bodyPr/>
        <a:lstStyle/>
        <a:p>
          <a:endParaRPr lang="cs-CZ"/>
        </a:p>
      </dgm:t>
    </dgm:pt>
    <dgm:pt modelId="{2AC780E0-C001-4A61-B5F6-00FCEEAEDD51}" type="sibTrans" cxnId="{29EF8330-6291-468C-9DCF-92755ADAEE5D}">
      <dgm:prSet/>
      <dgm:spPr/>
      <dgm:t>
        <a:bodyPr/>
        <a:lstStyle/>
        <a:p>
          <a:endParaRPr lang="cs-CZ"/>
        </a:p>
      </dgm:t>
    </dgm:pt>
    <dgm:pt modelId="{F1F5D257-30C1-454E-BC20-0309C74E96A4}">
      <dgm:prSet/>
      <dgm:spPr/>
      <dgm:t>
        <a:bodyPr/>
        <a:lstStyle/>
        <a:p>
          <a:pPr rtl="0"/>
          <a:r>
            <a:rPr lang="cs-CZ" dirty="0" smtClean="0"/>
            <a:t>Klinické hodnocení léčiv</a:t>
          </a:r>
          <a:endParaRPr lang="cs-CZ" dirty="0"/>
        </a:p>
      </dgm:t>
    </dgm:pt>
    <dgm:pt modelId="{30662389-2B55-4E6D-AB37-A6EEDE40B267}" type="parTrans" cxnId="{4AC885CB-96B8-4635-A4FA-482B10A0C5D0}">
      <dgm:prSet/>
      <dgm:spPr/>
      <dgm:t>
        <a:bodyPr/>
        <a:lstStyle/>
        <a:p>
          <a:endParaRPr lang="cs-CZ"/>
        </a:p>
      </dgm:t>
    </dgm:pt>
    <dgm:pt modelId="{301C8944-AF5A-4978-97B1-08BB65F97D08}" type="sibTrans" cxnId="{4AC885CB-96B8-4635-A4FA-482B10A0C5D0}">
      <dgm:prSet/>
      <dgm:spPr/>
      <dgm:t>
        <a:bodyPr/>
        <a:lstStyle/>
        <a:p>
          <a:endParaRPr lang="cs-CZ"/>
        </a:p>
      </dgm:t>
    </dgm:pt>
    <dgm:pt modelId="{DC461CE0-2F17-4E5C-9867-87179CEE96FD}">
      <dgm:prSet/>
      <dgm:spPr/>
      <dgm:t>
        <a:bodyPr/>
        <a:lstStyle/>
        <a:p>
          <a:pPr rtl="0"/>
          <a:r>
            <a:rPr lang="cs-CZ" dirty="0" smtClean="0"/>
            <a:t>Registrace léčiv</a:t>
          </a:r>
          <a:endParaRPr lang="cs-CZ" dirty="0"/>
        </a:p>
      </dgm:t>
    </dgm:pt>
    <dgm:pt modelId="{A176BF26-3F68-4056-BF4A-2C4E52C5BF5B}" type="parTrans" cxnId="{9E3A6BB2-992B-4AD2-A24E-04C30744E18A}">
      <dgm:prSet/>
      <dgm:spPr/>
      <dgm:t>
        <a:bodyPr/>
        <a:lstStyle/>
        <a:p>
          <a:endParaRPr lang="cs-CZ"/>
        </a:p>
      </dgm:t>
    </dgm:pt>
    <dgm:pt modelId="{82C328CA-3359-46EA-830D-06396D76E656}" type="sibTrans" cxnId="{9E3A6BB2-992B-4AD2-A24E-04C30744E18A}">
      <dgm:prSet/>
      <dgm:spPr/>
      <dgm:t>
        <a:bodyPr/>
        <a:lstStyle/>
        <a:p>
          <a:endParaRPr lang="cs-CZ"/>
        </a:p>
      </dgm:t>
    </dgm:pt>
    <dgm:pt modelId="{111B84D4-983B-42D5-9E13-FD95FF0C3613}">
      <dgm:prSet/>
      <dgm:spPr/>
      <dgm:t>
        <a:bodyPr/>
        <a:lstStyle/>
        <a:p>
          <a:pPr rtl="0"/>
          <a:r>
            <a:rPr lang="cs-CZ" dirty="0" smtClean="0"/>
            <a:t>Dozor nad výrobou léčiv</a:t>
          </a:r>
          <a:endParaRPr lang="cs-CZ" dirty="0"/>
        </a:p>
      </dgm:t>
    </dgm:pt>
    <dgm:pt modelId="{3B85C10B-6A4D-48FF-8ED8-76D61C2A2416}" type="parTrans" cxnId="{4448B156-B5A5-41F0-BD9C-A76EE69CECE1}">
      <dgm:prSet/>
      <dgm:spPr/>
      <dgm:t>
        <a:bodyPr/>
        <a:lstStyle/>
        <a:p>
          <a:endParaRPr lang="cs-CZ"/>
        </a:p>
      </dgm:t>
    </dgm:pt>
    <dgm:pt modelId="{F99F33BC-260E-4F0A-BCFC-FB38CEC1C6A1}" type="sibTrans" cxnId="{4448B156-B5A5-41F0-BD9C-A76EE69CECE1}">
      <dgm:prSet/>
      <dgm:spPr/>
      <dgm:t>
        <a:bodyPr/>
        <a:lstStyle/>
        <a:p>
          <a:endParaRPr lang="cs-CZ"/>
        </a:p>
      </dgm:t>
    </dgm:pt>
    <dgm:pt modelId="{BFB46BC0-EF2A-4689-B13B-A0F725A0E5CC}">
      <dgm:prSet/>
      <dgm:spPr/>
      <dgm:t>
        <a:bodyPr/>
        <a:lstStyle/>
        <a:p>
          <a:pPr rtl="0"/>
          <a:r>
            <a:rPr lang="cs-CZ" dirty="0" smtClean="0"/>
            <a:t>Distribuce léčiv</a:t>
          </a:r>
          <a:endParaRPr lang="cs-CZ" dirty="0"/>
        </a:p>
      </dgm:t>
    </dgm:pt>
    <dgm:pt modelId="{BF54CD5A-4F7E-4BD0-A59C-EBE9308A2901}" type="parTrans" cxnId="{16157E51-5FED-4569-B944-C7722E084F8E}">
      <dgm:prSet/>
      <dgm:spPr/>
      <dgm:t>
        <a:bodyPr/>
        <a:lstStyle/>
        <a:p>
          <a:endParaRPr lang="cs-CZ"/>
        </a:p>
      </dgm:t>
    </dgm:pt>
    <dgm:pt modelId="{7ECD302D-6A47-427C-BEB0-4309F53348F8}" type="sibTrans" cxnId="{16157E51-5FED-4569-B944-C7722E084F8E}">
      <dgm:prSet/>
      <dgm:spPr/>
      <dgm:t>
        <a:bodyPr/>
        <a:lstStyle/>
        <a:p>
          <a:endParaRPr lang="cs-CZ"/>
        </a:p>
      </dgm:t>
    </dgm:pt>
    <dgm:pt modelId="{D9755802-815C-4107-9D32-F2FF3522FC59}">
      <dgm:prSet/>
      <dgm:spPr/>
      <dgm:t>
        <a:bodyPr/>
        <a:lstStyle/>
        <a:p>
          <a:pPr rtl="0"/>
          <a:r>
            <a:rPr lang="cs-CZ" dirty="0" smtClean="0"/>
            <a:t>Zdravotnické prostředky</a:t>
          </a:r>
          <a:endParaRPr lang="cs-CZ" dirty="0"/>
        </a:p>
      </dgm:t>
    </dgm:pt>
    <dgm:pt modelId="{81E45481-C60C-4740-ABB0-27BADAA4FB89}" type="parTrans" cxnId="{A959E0A6-1C54-411C-80C6-4B6386C53DF7}">
      <dgm:prSet/>
      <dgm:spPr/>
      <dgm:t>
        <a:bodyPr/>
        <a:lstStyle/>
        <a:p>
          <a:endParaRPr lang="cs-CZ"/>
        </a:p>
      </dgm:t>
    </dgm:pt>
    <dgm:pt modelId="{463FBB26-8D27-4355-958F-7DC8B710C6A4}" type="sibTrans" cxnId="{A959E0A6-1C54-411C-80C6-4B6386C53DF7}">
      <dgm:prSet/>
      <dgm:spPr/>
      <dgm:t>
        <a:bodyPr/>
        <a:lstStyle/>
        <a:p>
          <a:endParaRPr lang="cs-CZ"/>
        </a:p>
      </dgm:t>
    </dgm:pt>
    <dgm:pt modelId="{5BDA6432-4792-4E4B-803A-21CF97F55D80}">
      <dgm:prSet/>
      <dgm:spPr/>
      <dgm:t>
        <a:bodyPr/>
        <a:lstStyle/>
        <a:p>
          <a:pPr rtl="0"/>
          <a:r>
            <a:rPr lang="cs-CZ" dirty="0" smtClean="0"/>
            <a:t>Tkáně a buňky</a:t>
          </a:r>
          <a:endParaRPr lang="cs-CZ" dirty="0"/>
        </a:p>
      </dgm:t>
    </dgm:pt>
    <dgm:pt modelId="{F0445684-F41E-4627-9CCB-94ABB2EE4C92}" type="parTrans" cxnId="{11B68A44-17C9-40FA-9CA4-BD4C7E23D992}">
      <dgm:prSet/>
      <dgm:spPr/>
      <dgm:t>
        <a:bodyPr/>
        <a:lstStyle/>
        <a:p>
          <a:endParaRPr lang="cs-CZ"/>
        </a:p>
      </dgm:t>
    </dgm:pt>
    <dgm:pt modelId="{A817B878-ED97-427C-947F-4B546791BBCC}" type="sibTrans" cxnId="{11B68A44-17C9-40FA-9CA4-BD4C7E23D992}">
      <dgm:prSet/>
      <dgm:spPr/>
      <dgm:t>
        <a:bodyPr/>
        <a:lstStyle/>
        <a:p>
          <a:endParaRPr lang="cs-CZ"/>
        </a:p>
      </dgm:t>
    </dgm:pt>
    <dgm:pt modelId="{2E224940-BCEA-4A6A-BEF2-AFC0D96A3F93}" type="pres">
      <dgm:prSet presAssocID="{C403B8A8-C740-4E33-9D48-956099284C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FA3CE0-70E1-4CB6-ADD4-95650EC1D884}" type="pres">
      <dgm:prSet presAssocID="{E01DB6A7-6B4A-435A-92C3-F41EBF6756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4EB22B-D6B8-47E3-A79E-2B3BFF825F78}" type="pres">
      <dgm:prSet presAssocID="{E01DB6A7-6B4A-435A-92C3-F41EBF6756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59AE3B-CEDB-4764-B8A5-0D8B18EE94B5}" type="pres">
      <dgm:prSet presAssocID="{D9755802-815C-4107-9D32-F2FF3522FC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27A12-7004-4272-80B7-7573E94A4137}" type="pres">
      <dgm:prSet presAssocID="{463FBB26-8D27-4355-958F-7DC8B710C6A4}" presName="spacer" presStyleCnt="0"/>
      <dgm:spPr/>
    </dgm:pt>
    <dgm:pt modelId="{B883B6D9-2A8D-481B-9909-C2D17D0A8B8E}" type="pres">
      <dgm:prSet presAssocID="{5BDA6432-4792-4E4B-803A-21CF97F55D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8D220B-5E9B-437F-8165-A4FA38019295}" type="presOf" srcId="{DC461CE0-2F17-4E5C-9867-87179CEE96FD}" destId="{8A4EB22B-D6B8-47E3-A79E-2B3BFF825F78}" srcOrd="0" destOrd="1" presId="urn:microsoft.com/office/officeart/2005/8/layout/vList2"/>
    <dgm:cxn modelId="{11B68A44-17C9-40FA-9CA4-BD4C7E23D992}" srcId="{C403B8A8-C740-4E33-9D48-956099284CF6}" destId="{5BDA6432-4792-4E4B-803A-21CF97F55D80}" srcOrd="2" destOrd="0" parTransId="{F0445684-F41E-4627-9CCB-94ABB2EE4C92}" sibTransId="{A817B878-ED97-427C-947F-4B546791BBCC}"/>
    <dgm:cxn modelId="{E31E23CA-EA7E-43A0-8B41-F63B8135C882}" type="presOf" srcId="{111B84D4-983B-42D5-9E13-FD95FF0C3613}" destId="{8A4EB22B-D6B8-47E3-A79E-2B3BFF825F78}" srcOrd="0" destOrd="2" presId="urn:microsoft.com/office/officeart/2005/8/layout/vList2"/>
    <dgm:cxn modelId="{16157E51-5FED-4569-B944-C7722E084F8E}" srcId="{E01DB6A7-6B4A-435A-92C3-F41EBF67567C}" destId="{BFB46BC0-EF2A-4689-B13B-A0F725A0E5CC}" srcOrd="3" destOrd="0" parTransId="{BF54CD5A-4F7E-4BD0-A59C-EBE9308A2901}" sibTransId="{7ECD302D-6A47-427C-BEB0-4309F53348F8}"/>
    <dgm:cxn modelId="{A959E0A6-1C54-411C-80C6-4B6386C53DF7}" srcId="{C403B8A8-C740-4E33-9D48-956099284CF6}" destId="{D9755802-815C-4107-9D32-F2FF3522FC59}" srcOrd="1" destOrd="0" parTransId="{81E45481-C60C-4740-ABB0-27BADAA4FB89}" sibTransId="{463FBB26-8D27-4355-958F-7DC8B710C6A4}"/>
    <dgm:cxn modelId="{29EF8330-6291-468C-9DCF-92755ADAEE5D}" srcId="{C403B8A8-C740-4E33-9D48-956099284CF6}" destId="{E01DB6A7-6B4A-435A-92C3-F41EBF67567C}" srcOrd="0" destOrd="0" parTransId="{E030A3FB-60A2-4722-BA53-6B9E7030831D}" sibTransId="{2AC780E0-C001-4A61-B5F6-00FCEEAEDD51}"/>
    <dgm:cxn modelId="{4448B156-B5A5-41F0-BD9C-A76EE69CECE1}" srcId="{E01DB6A7-6B4A-435A-92C3-F41EBF67567C}" destId="{111B84D4-983B-42D5-9E13-FD95FF0C3613}" srcOrd="2" destOrd="0" parTransId="{3B85C10B-6A4D-48FF-8ED8-76D61C2A2416}" sibTransId="{F99F33BC-260E-4F0A-BCFC-FB38CEC1C6A1}"/>
    <dgm:cxn modelId="{7DF0C0D9-5800-4FBC-A801-BB90A3E209B8}" type="presOf" srcId="{F1F5D257-30C1-454E-BC20-0309C74E96A4}" destId="{8A4EB22B-D6B8-47E3-A79E-2B3BFF825F78}" srcOrd="0" destOrd="0" presId="urn:microsoft.com/office/officeart/2005/8/layout/vList2"/>
    <dgm:cxn modelId="{9236C8C3-ED23-45E4-8227-3D037805F1B7}" type="presOf" srcId="{C403B8A8-C740-4E33-9D48-956099284CF6}" destId="{2E224940-BCEA-4A6A-BEF2-AFC0D96A3F93}" srcOrd="0" destOrd="0" presId="urn:microsoft.com/office/officeart/2005/8/layout/vList2"/>
    <dgm:cxn modelId="{4AC885CB-96B8-4635-A4FA-482B10A0C5D0}" srcId="{E01DB6A7-6B4A-435A-92C3-F41EBF67567C}" destId="{F1F5D257-30C1-454E-BC20-0309C74E96A4}" srcOrd="0" destOrd="0" parTransId="{30662389-2B55-4E6D-AB37-A6EEDE40B267}" sibTransId="{301C8944-AF5A-4978-97B1-08BB65F97D08}"/>
    <dgm:cxn modelId="{EF21A410-6913-419E-9ECD-A09095C747C3}" type="presOf" srcId="{5BDA6432-4792-4E4B-803A-21CF97F55D80}" destId="{B883B6D9-2A8D-481B-9909-C2D17D0A8B8E}" srcOrd="0" destOrd="0" presId="urn:microsoft.com/office/officeart/2005/8/layout/vList2"/>
    <dgm:cxn modelId="{477C042A-D5E8-4FCD-B005-07452C8CCC88}" type="presOf" srcId="{D9755802-815C-4107-9D32-F2FF3522FC59}" destId="{3E59AE3B-CEDB-4764-B8A5-0D8B18EE94B5}" srcOrd="0" destOrd="0" presId="urn:microsoft.com/office/officeart/2005/8/layout/vList2"/>
    <dgm:cxn modelId="{9E3A6BB2-992B-4AD2-A24E-04C30744E18A}" srcId="{E01DB6A7-6B4A-435A-92C3-F41EBF67567C}" destId="{DC461CE0-2F17-4E5C-9867-87179CEE96FD}" srcOrd="1" destOrd="0" parTransId="{A176BF26-3F68-4056-BF4A-2C4E52C5BF5B}" sibTransId="{82C328CA-3359-46EA-830D-06396D76E656}"/>
    <dgm:cxn modelId="{647FDD27-8922-4550-9072-17678FA6C5E3}" type="presOf" srcId="{BFB46BC0-EF2A-4689-B13B-A0F725A0E5CC}" destId="{8A4EB22B-D6B8-47E3-A79E-2B3BFF825F78}" srcOrd="0" destOrd="3" presId="urn:microsoft.com/office/officeart/2005/8/layout/vList2"/>
    <dgm:cxn modelId="{76884623-84A4-4B19-8814-82F7AA9E4CBE}" type="presOf" srcId="{E01DB6A7-6B4A-435A-92C3-F41EBF67567C}" destId="{42FA3CE0-70E1-4CB6-ADD4-95650EC1D884}" srcOrd="0" destOrd="0" presId="urn:microsoft.com/office/officeart/2005/8/layout/vList2"/>
    <dgm:cxn modelId="{508A82E9-F5CB-4EFC-B679-D47695EEA6A1}" type="presParOf" srcId="{2E224940-BCEA-4A6A-BEF2-AFC0D96A3F93}" destId="{42FA3CE0-70E1-4CB6-ADD4-95650EC1D884}" srcOrd="0" destOrd="0" presId="urn:microsoft.com/office/officeart/2005/8/layout/vList2"/>
    <dgm:cxn modelId="{68DE3114-C958-4A4F-800F-242019E77F65}" type="presParOf" srcId="{2E224940-BCEA-4A6A-BEF2-AFC0D96A3F93}" destId="{8A4EB22B-D6B8-47E3-A79E-2B3BFF825F78}" srcOrd="1" destOrd="0" presId="urn:microsoft.com/office/officeart/2005/8/layout/vList2"/>
    <dgm:cxn modelId="{BAFBB5BE-7BEE-4ACF-983C-4C969FC14154}" type="presParOf" srcId="{2E224940-BCEA-4A6A-BEF2-AFC0D96A3F93}" destId="{3E59AE3B-CEDB-4764-B8A5-0D8B18EE94B5}" srcOrd="2" destOrd="0" presId="urn:microsoft.com/office/officeart/2005/8/layout/vList2"/>
    <dgm:cxn modelId="{39173A4C-C22D-4C1A-8D14-41EF2FBE55EF}" type="presParOf" srcId="{2E224940-BCEA-4A6A-BEF2-AFC0D96A3F93}" destId="{79A27A12-7004-4272-80B7-7573E94A4137}" srcOrd="3" destOrd="0" presId="urn:microsoft.com/office/officeart/2005/8/layout/vList2"/>
    <dgm:cxn modelId="{026C3630-29B0-4119-81E2-61ACE0EA71A4}" type="presParOf" srcId="{2E224940-BCEA-4A6A-BEF2-AFC0D96A3F93}" destId="{B883B6D9-2A8D-481B-9909-C2D17D0A8B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15BA4EB-0B22-44AA-B462-D424B0CB27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A86298-ED9F-4947-B162-693FFF6DD335}">
      <dgm:prSet/>
      <dgm:spPr/>
      <dgm:t>
        <a:bodyPr/>
        <a:lstStyle/>
        <a:p>
          <a:pPr rtl="0"/>
          <a:r>
            <a:rPr lang="cs-CZ" b="1" smtClean="0"/>
            <a:t>NÁRODNÍ ZDRAVOTNICKÝ INFORMAČNÍ SYSTÉM</a:t>
          </a:r>
          <a:endParaRPr lang="cs-CZ"/>
        </a:p>
      </dgm:t>
    </dgm:pt>
    <dgm:pt modelId="{4CB5CC89-35EB-4261-863E-FF34715CDF15}" type="parTrans" cxnId="{307E2F46-7E32-42C2-95C6-EAECFC52AC5C}">
      <dgm:prSet/>
      <dgm:spPr/>
      <dgm:t>
        <a:bodyPr/>
        <a:lstStyle/>
        <a:p>
          <a:endParaRPr lang="cs-CZ"/>
        </a:p>
      </dgm:t>
    </dgm:pt>
    <dgm:pt modelId="{CE1620F0-EA95-4692-876E-B03CBE4FC1E4}" type="sibTrans" cxnId="{307E2F46-7E32-42C2-95C6-EAECFC52AC5C}">
      <dgm:prSet/>
      <dgm:spPr/>
      <dgm:t>
        <a:bodyPr/>
        <a:lstStyle/>
        <a:p>
          <a:endParaRPr lang="cs-CZ"/>
        </a:p>
      </dgm:t>
    </dgm:pt>
    <dgm:pt modelId="{A78DA022-D975-49B5-BDB7-3FDAE5D4A076}">
      <dgm:prSet/>
      <dgm:spPr/>
      <dgm:t>
        <a:bodyPr/>
        <a:lstStyle/>
        <a:p>
          <a:pPr rtl="0"/>
          <a:r>
            <a:rPr lang="cs-CZ" b="1" smtClean="0"/>
            <a:t>Národní zdravotní registry,</a:t>
          </a:r>
          <a:endParaRPr lang="cs-CZ"/>
        </a:p>
      </dgm:t>
    </dgm:pt>
    <dgm:pt modelId="{95A0C6B1-6CCB-4F82-88C6-77FC6184E12C}" type="parTrans" cxnId="{115DDF49-3F7E-4386-A4D6-DBDA552DDC10}">
      <dgm:prSet/>
      <dgm:spPr/>
      <dgm:t>
        <a:bodyPr/>
        <a:lstStyle/>
        <a:p>
          <a:endParaRPr lang="cs-CZ"/>
        </a:p>
      </dgm:t>
    </dgm:pt>
    <dgm:pt modelId="{B00B44DF-B7AC-486C-8C3D-BB3F76DC03A3}" type="sibTrans" cxnId="{115DDF49-3F7E-4386-A4D6-DBDA552DDC10}">
      <dgm:prSet/>
      <dgm:spPr/>
      <dgm:t>
        <a:bodyPr/>
        <a:lstStyle/>
        <a:p>
          <a:endParaRPr lang="cs-CZ"/>
        </a:p>
      </dgm:t>
    </dgm:pt>
    <dgm:pt modelId="{741A1FDE-A3BB-4A46-9292-E5CB0FDD2541}">
      <dgm:prSet/>
      <dgm:spPr/>
      <dgm:t>
        <a:bodyPr/>
        <a:lstStyle/>
        <a:p>
          <a:pPr rtl="0"/>
          <a:r>
            <a:rPr lang="cs-CZ" b="1" smtClean="0"/>
            <a:t>Národní registr poskytovatelů  </a:t>
          </a:r>
          <a:endParaRPr lang="cs-CZ"/>
        </a:p>
      </dgm:t>
    </dgm:pt>
    <dgm:pt modelId="{9E37FA36-F355-41E3-9BE0-FA67714603DD}" type="parTrans" cxnId="{6161E861-5F18-4B50-9B9B-7A2D88F2D4F6}">
      <dgm:prSet/>
      <dgm:spPr/>
      <dgm:t>
        <a:bodyPr/>
        <a:lstStyle/>
        <a:p>
          <a:endParaRPr lang="cs-CZ"/>
        </a:p>
      </dgm:t>
    </dgm:pt>
    <dgm:pt modelId="{3756CA69-1045-4CC9-A5DA-F244E192A827}" type="sibTrans" cxnId="{6161E861-5F18-4B50-9B9B-7A2D88F2D4F6}">
      <dgm:prSet/>
      <dgm:spPr/>
      <dgm:t>
        <a:bodyPr/>
        <a:lstStyle/>
        <a:p>
          <a:endParaRPr lang="cs-CZ"/>
        </a:p>
      </dgm:t>
    </dgm:pt>
    <dgm:pt modelId="{8030E787-D2EC-4737-B499-5A0216971F84}">
      <dgm:prSet/>
      <dgm:spPr/>
      <dgm:t>
        <a:bodyPr/>
        <a:lstStyle/>
        <a:p>
          <a:pPr rtl="0"/>
          <a:r>
            <a:rPr lang="cs-CZ" b="1" smtClean="0"/>
            <a:t>Národní registr zdravotnických pracovníků</a:t>
          </a:r>
          <a:endParaRPr lang="cs-CZ"/>
        </a:p>
      </dgm:t>
    </dgm:pt>
    <dgm:pt modelId="{E6586DC0-6DEA-43C2-82D0-C53444850CF3}" type="parTrans" cxnId="{82351AF5-8D50-4AEC-89F4-8501102B537C}">
      <dgm:prSet/>
      <dgm:spPr/>
      <dgm:t>
        <a:bodyPr/>
        <a:lstStyle/>
        <a:p>
          <a:endParaRPr lang="cs-CZ"/>
        </a:p>
      </dgm:t>
    </dgm:pt>
    <dgm:pt modelId="{6431BA90-68FC-4190-801B-9BBB107C5BEF}" type="sibTrans" cxnId="{82351AF5-8D50-4AEC-89F4-8501102B537C}">
      <dgm:prSet/>
      <dgm:spPr/>
      <dgm:t>
        <a:bodyPr/>
        <a:lstStyle/>
        <a:p>
          <a:endParaRPr lang="cs-CZ"/>
        </a:p>
      </dgm:t>
    </dgm:pt>
    <dgm:pt modelId="{1748B5C5-3493-4128-B955-0A528856E091}" type="pres">
      <dgm:prSet presAssocID="{715BA4EB-0B22-44AA-B462-D424B0CB27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012AC4-43BF-4D27-9392-C055F319F409}" type="pres">
      <dgm:prSet presAssocID="{64A86298-ED9F-4947-B162-693FFF6DD335}" presName="hierRoot1" presStyleCnt="0">
        <dgm:presLayoutVars>
          <dgm:hierBranch val="init"/>
        </dgm:presLayoutVars>
      </dgm:prSet>
      <dgm:spPr/>
    </dgm:pt>
    <dgm:pt modelId="{276C9120-2080-4D85-8139-6FD78D951F30}" type="pres">
      <dgm:prSet presAssocID="{64A86298-ED9F-4947-B162-693FFF6DD335}" presName="rootComposite1" presStyleCnt="0"/>
      <dgm:spPr/>
    </dgm:pt>
    <dgm:pt modelId="{5239566B-515E-4C3F-9B51-3ABA788D35B3}" type="pres">
      <dgm:prSet presAssocID="{64A86298-ED9F-4947-B162-693FFF6DD3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CE6BF9-5C8B-4C50-B9DC-6535DDDB1B87}" type="pres">
      <dgm:prSet presAssocID="{64A86298-ED9F-4947-B162-693FFF6DD33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1CFFF4C-049A-4DAC-A0B0-179D5087C570}" type="pres">
      <dgm:prSet presAssocID="{64A86298-ED9F-4947-B162-693FFF6DD335}" presName="hierChild2" presStyleCnt="0"/>
      <dgm:spPr/>
    </dgm:pt>
    <dgm:pt modelId="{CF98B4AD-BF81-4261-A314-FFE39953D587}" type="pres">
      <dgm:prSet presAssocID="{95A0C6B1-6CCB-4F82-88C6-77FC6184E12C}" presName="Name37" presStyleLbl="parChTrans1D2" presStyleIdx="0" presStyleCnt="3"/>
      <dgm:spPr/>
      <dgm:t>
        <a:bodyPr/>
        <a:lstStyle/>
        <a:p>
          <a:endParaRPr lang="cs-CZ"/>
        </a:p>
      </dgm:t>
    </dgm:pt>
    <dgm:pt modelId="{75AD58F6-724E-453F-8B4A-792C0A69D756}" type="pres">
      <dgm:prSet presAssocID="{A78DA022-D975-49B5-BDB7-3FDAE5D4A076}" presName="hierRoot2" presStyleCnt="0">
        <dgm:presLayoutVars>
          <dgm:hierBranch val="init"/>
        </dgm:presLayoutVars>
      </dgm:prSet>
      <dgm:spPr/>
    </dgm:pt>
    <dgm:pt modelId="{ADFEE7C6-DF92-4526-8A1E-3AE76F7DECFD}" type="pres">
      <dgm:prSet presAssocID="{A78DA022-D975-49B5-BDB7-3FDAE5D4A076}" presName="rootComposite" presStyleCnt="0"/>
      <dgm:spPr/>
    </dgm:pt>
    <dgm:pt modelId="{4DF8BD5E-A347-49B0-9F22-C29C55315FD8}" type="pres">
      <dgm:prSet presAssocID="{A78DA022-D975-49B5-BDB7-3FDAE5D4A07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9C48EC-4296-4033-8E73-5AFBB839D007}" type="pres">
      <dgm:prSet presAssocID="{A78DA022-D975-49B5-BDB7-3FDAE5D4A076}" presName="rootConnector" presStyleLbl="node2" presStyleIdx="0" presStyleCnt="3"/>
      <dgm:spPr/>
      <dgm:t>
        <a:bodyPr/>
        <a:lstStyle/>
        <a:p>
          <a:endParaRPr lang="cs-CZ"/>
        </a:p>
      </dgm:t>
    </dgm:pt>
    <dgm:pt modelId="{1FB79146-153F-4BAE-B991-17E13718DBCF}" type="pres">
      <dgm:prSet presAssocID="{A78DA022-D975-49B5-BDB7-3FDAE5D4A076}" presName="hierChild4" presStyleCnt="0"/>
      <dgm:spPr/>
    </dgm:pt>
    <dgm:pt modelId="{65C1D235-5EFD-4538-A383-27E891C1EBFC}" type="pres">
      <dgm:prSet presAssocID="{A78DA022-D975-49B5-BDB7-3FDAE5D4A076}" presName="hierChild5" presStyleCnt="0"/>
      <dgm:spPr/>
    </dgm:pt>
    <dgm:pt modelId="{72F1BF41-2D32-44DE-8BA5-CDC4C011FBC0}" type="pres">
      <dgm:prSet presAssocID="{9E37FA36-F355-41E3-9BE0-FA67714603DD}" presName="Name37" presStyleLbl="parChTrans1D2" presStyleIdx="1" presStyleCnt="3"/>
      <dgm:spPr/>
      <dgm:t>
        <a:bodyPr/>
        <a:lstStyle/>
        <a:p>
          <a:endParaRPr lang="cs-CZ"/>
        </a:p>
      </dgm:t>
    </dgm:pt>
    <dgm:pt modelId="{08082ACF-DB66-47DE-AED8-B392FFD0C31B}" type="pres">
      <dgm:prSet presAssocID="{741A1FDE-A3BB-4A46-9292-E5CB0FDD2541}" presName="hierRoot2" presStyleCnt="0">
        <dgm:presLayoutVars>
          <dgm:hierBranch val="init"/>
        </dgm:presLayoutVars>
      </dgm:prSet>
      <dgm:spPr/>
    </dgm:pt>
    <dgm:pt modelId="{A35D70BD-3D50-4948-ADE5-E3B0F3BF5884}" type="pres">
      <dgm:prSet presAssocID="{741A1FDE-A3BB-4A46-9292-E5CB0FDD2541}" presName="rootComposite" presStyleCnt="0"/>
      <dgm:spPr/>
    </dgm:pt>
    <dgm:pt modelId="{FB963848-B7C8-484D-831D-E7A099698E1E}" type="pres">
      <dgm:prSet presAssocID="{741A1FDE-A3BB-4A46-9292-E5CB0FDD254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F308976-4590-402B-A2A6-94FF993D7144}" type="pres">
      <dgm:prSet presAssocID="{741A1FDE-A3BB-4A46-9292-E5CB0FDD2541}" presName="rootConnector" presStyleLbl="node2" presStyleIdx="1" presStyleCnt="3"/>
      <dgm:spPr/>
      <dgm:t>
        <a:bodyPr/>
        <a:lstStyle/>
        <a:p>
          <a:endParaRPr lang="cs-CZ"/>
        </a:p>
      </dgm:t>
    </dgm:pt>
    <dgm:pt modelId="{ACA7A77D-5EA0-45F9-924D-3EEFD2691AC2}" type="pres">
      <dgm:prSet presAssocID="{741A1FDE-A3BB-4A46-9292-E5CB0FDD2541}" presName="hierChild4" presStyleCnt="0"/>
      <dgm:spPr/>
    </dgm:pt>
    <dgm:pt modelId="{90928440-62ED-4F86-B226-E929EA54A0D2}" type="pres">
      <dgm:prSet presAssocID="{741A1FDE-A3BB-4A46-9292-E5CB0FDD2541}" presName="hierChild5" presStyleCnt="0"/>
      <dgm:spPr/>
    </dgm:pt>
    <dgm:pt modelId="{68945653-6524-4EC2-8DE6-EF28BACD64A4}" type="pres">
      <dgm:prSet presAssocID="{E6586DC0-6DEA-43C2-82D0-C53444850CF3}" presName="Name37" presStyleLbl="parChTrans1D2" presStyleIdx="2" presStyleCnt="3"/>
      <dgm:spPr/>
      <dgm:t>
        <a:bodyPr/>
        <a:lstStyle/>
        <a:p>
          <a:endParaRPr lang="cs-CZ"/>
        </a:p>
      </dgm:t>
    </dgm:pt>
    <dgm:pt modelId="{553F2689-618A-4629-AACE-954EA204C945}" type="pres">
      <dgm:prSet presAssocID="{8030E787-D2EC-4737-B499-5A0216971F84}" presName="hierRoot2" presStyleCnt="0">
        <dgm:presLayoutVars>
          <dgm:hierBranch val="init"/>
        </dgm:presLayoutVars>
      </dgm:prSet>
      <dgm:spPr/>
    </dgm:pt>
    <dgm:pt modelId="{CC6DF666-7B3D-45CD-B945-B61017F5A003}" type="pres">
      <dgm:prSet presAssocID="{8030E787-D2EC-4737-B499-5A0216971F84}" presName="rootComposite" presStyleCnt="0"/>
      <dgm:spPr/>
    </dgm:pt>
    <dgm:pt modelId="{180B829B-FBAD-49EC-A72C-0CAA73CA9C55}" type="pres">
      <dgm:prSet presAssocID="{8030E787-D2EC-4737-B499-5A0216971F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599B24-47B0-450F-9CAE-622AA0C5A989}" type="pres">
      <dgm:prSet presAssocID="{8030E787-D2EC-4737-B499-5A0216971F84}" presName="rootConnector" presStyleLbl="node2" presStyleIdx="2" presStyleCnt="3"/>
      <dgm:spPr/>
      <dgm:t>
        <a:bodyPr/>
        <a:lstStyle/>
        <a:p>
          <a:endParaRPr lang="cs-CZ"/>
        </a:p>
      </dgm:t>
    </dgm:pt>
    <dgm:pt modelId="{A1931BE6-00F0-476F-B2F7-C1053D22A300}" type="pres">
      <dgm:prSet presAssocID="{8030E787-D2EC-4737-B499-5A0216971F84}" presName="hierChild4" presStyleCnt="0"/>
      <dgm:spPr/>
    </dgm:pt>
    <dgm:pt modelId="{DC4DE185-17A4-4E2D-9C9D-B5F1F3DF3E30}" type="pres">
      <dgm:prSet presAssocID="{8030E787-D2EC-4737-B499-5A0216971F84}" presName="hierChild5" presStyleCnt="0"/>
      <dgm:spPr/>
    </dgm:pt>
    <dgm:pt modelId="{6D76178D-8871-4C82-AEFE-CD25AEDB4C06}" type="pres">
      <dgm:prSet presAssocID="{64A86298-ED9F-4947-B162-693FFF6DD335}" presName="hierChild3" presStyleCnt="0"/>
      <dgm:spPr/>
    </dgm:pt>
  </dgm:ptLst>
  <dgm:cxnLst>
    <dgm:cxn modelId="{A20D8203-6B31-49A8-803C-63F264351069}" type="presOf" srcId="{95A0C6B1-6CCB-4F82-88C6-77FC6184E12C}" destId="{CF98B4AD-BF81-4261-A314-FFE39953D587}" srcOrd="0" destOrd="0" presId="urn:microsoft.com/office/officeart/2005/8/layout/orgChart1"/>
    <dgm:cxn modelId="{6529C9B2-5365-48DB-A91A-9570B23637F0}" type="presOf" srcId="{741A1FDE-A3BB-4A46-9292-E5CB0FDD2541}" destId="{DF308976-4590-402B-A2A6-94FF993D7144}" srcOrd="1" destOrd="0" presId="urn:microsoft.com/office/officeart/2005/8/layout/orgChart1"/>
    <dgm:cxn modelId="{6161E861-5F18-4B50-9B9B-7A2D88F2D4F6}" srcId="{64A86298-ED9F-4947-B162-693FFF6DD335}" destId="{741A1FDE-A3BB-4A46-9292-E5CB0FDD2541}" srcOrd="1" destOrd="0" parTransId="{9E37FA36-F355-41E3-9BE0-FA67714603DD}" sibTransId="{3756CA69-1045-4CC9-A5DA-F244E192A827}"/>
    <dgm:cxn modelId="{BF9A36B4-F994-4B5F-87E2-BDA977325012}" type="presOf" srcId="{A78DA022-D975-49B5-BDB7-3FDAE5D4A076}" destId="{7F9C48EC-4296-4033-8E73-5AFBB839D007}" srcOrd="1" destOrd="0" presId="urn:microsoft.com/office/officeart/2005/8/layout/orgChart1"/>
    <dgm:cxn modelId="{8D9D99FE-C519-4A2A-A819-0B22E09358F5}" type="presOf" srcId="{64A86298-ED9F-4947-B162-693FFF6DD335}" destId="{5239566B-515E-4C3F-9B51-3ABA788D35B3}" srcOrd="0" destOrd="0" presId="urn:microsoft.com/office/officeart/2005/8/layout/orgChart1"/>
    <dgm:cxn modelId="{307E2F46-7E32-42C2-95C6-EAECFC52AC5C}" srcId="{715BA4EB-0B22-44AA-B462-D424B0CB275C}" destId="{64A86298-ED9F-4947-B162-693FFF6DD335}" srcOrd="0" destOrd="0" parTransId="{4CB5CC89-35EB-4261-863E-FF34715CDF15}" sibTransId="{CE1620F0-EA95-4692-876E-B03CBE4FC1E4}"/>
    <dgm:cxn modelId="{82351AF5-8D50-4AEC-89F4-8501102B537C}" srcId="{64A86298-ED9F-4947-B162-693FFF6DD335}" destId="{8030E787-D2EC-4737-B499-5A0216971F84}" srcOrd="2" destOrd="0" parTransId="{E6586DC0-6DEA-43C2-82D0-C53444850CF3}" sibTransId="{6431BA90-68FC-4190-801B-9BBB107C5BEF}"/>
    <dgm:cxn modelId="{115DDF49-3F7E-4386-A4D6-DBDA552DDC10}" srcId="{64A86298-ED9F-4947-B162-693FFF6DD335}" destId="{A78DA022-D975-49B5-BDB7-3FDAE5D4A076}" srcOrd="0" destOrd="0" parTransId="{95A0C6B1-6CCB-4F82-88C6-77FC6184E12C}" sibTransId="{B00B44DF-B7AC-486C-8C3D-BB3F76DC03A3}"/>
    <dgm:cxn modelId="{9989DE60-8D96-4602-BE06-2EA375B08B80}" type="presOf" srcId="{8030E787-D2EC-4737-B499-5A0216971F84}" destId="{3E599B24-47B0-450F-9CAE-622AA0C5A989}" srcOrd="1" destOrd="0" presId="urn:microsoft.com/office/officeart/2005/8/layout/orgChart1"/>
    <dgm:cxn modelId="{256A4789-6503-418D-A841-DF68469F2DC4}" type="presOf" srcId="{8030E787-D2EC-4737-B499-5A0216971F84}" destId="{180B829B-FBAD-49EC-A72C-0CAA73CA9C55}" srcOrd="0" destOrd="0" presId="urn:microsoft.com/office/officeart/2005/8/layout/orgChart1"/>
    <dgm:cxn modelId="{B6A18D1A-BB90-4468-9C07-F079A58998D7}" type="presOf" srcId="{741A1FDE-A3BB-4A46-9292-E5CB0FDD2541}" destId="{FB963848-B7C8-484D-831D-E7A099698E1E}" srcOrd="0" destOrd="0" presId="urn:microsoft.com/office/officeart/2005/8/layout/orgChart1"/>
    <dgm:cxn modelId="{1571D8FA-FBEE-45D8-B484-2E0303AC625C}" type="presOf" srcId="{715BA4EB-0B22-44AA-B462-D424B0CB275C}" destId="{1748B5C5-3493-4128-B955-0A528856E091}" srcOrd="0" destOrd="0" presId="urn:microsoft.com/office/officeart/2005/8/layout/orgChart1"/>
    <dgm:cxn modelId="{2CC9F38C-43A8-45BA-83B8-B12630BAFCE0}" type="presOf" srcId="{9E37FA36-F355-41E3-9BE0-FA67714603DD}" destId="{72F1BF41-2D32-44DE-8BA5-CDC4C011FBC0}" srcOrd="0" destOrd="0" presId="urn:microsoft.com/office/officeart/2005/8/layout/orgChart1"/>
    <dgm:cxn modelId="{DAA65756-299A-4DCD-A80D-2CDBFEC2DAF4}" type="presOf" srcId="{64A86298-ED9F-4947-B162-693FFF6DD335}" destId="{B1CE6BF9-5C8B-4C50-B9DC-6535DDDB1B87}" srcOrd="1" destOrd="0" presId="urn:microsoft.com/office/officeart/2005/8/layout/orgChart1"/>
    <dgm:cxn modelId="{EE5A03A8-D5B0-4AAD-BE47-3C79D1A7FE4B}" type="presOf" srcId="{A78DA022-D975-49B5-BDB7-3FDAE5D4A076}" destId="{4DF8BD5E-A347-49B0-9F22-C29C55315FD8}" srcOrd="0" destOrd="0" presId="urn:microsoft.com/office/officeart/2005/8/layout/orgChart1"/>
    <dgm:cxn modelId="{06198CF8-CBBB-46AE-B5FA-949E4202CA82}" type="presOf" srcId="{E6586DC0-6DEA-43C2-82D0-C53444850CF3}" destId="{68945653-6524-4EC2-8DE6-EF28BACD64A4}" srcOrd="0" destOrd="0" presId="urn:microsoft.com/office/officeart/2005/8/layout/orgChart1"/>
    <dgm:cxn modelId="{08CB2565-A09A-48DD-831E-857FDDA2F199}" type="presParOf" srcId="{1748B5C5-3493-4128-B955-0A528856E091}" destId="{64012AC4-43BF-4D27-9392-C055F319F409}" srcOrd="0" destOrd="0" presId="urn:microsoft.com/office/officeart/2005/8/layout/orgChart1"/>
    <dgm:cxn modelId="{037BFAFA-5446-4ACE-B7A4-F22BAB31606B}" type="presParOf" srcId="{64012AC4-43BF-4D27-9392-C055F319F409}" destId="{276C9120-2080-4D85-8139-6FD78D951F30}" srcOrd="0" destOrd="0" presId="urn:microsoft.com/office/officeart/2005/8/layout/orgChart1"/>
    <dgm:cxn modelId="{777F58B5-1C7C-4505-BDB7-00F5F15FAE1B}" type="presParOf" srcId="{276C9120-2080-4D85-8139-6FD78D951F30}" destId="{5239566B-515E-4C3F-9B51-3ABA788D35B3}" srcOrd="0" destOrd="0" presId="urn:microsoft.com/office/officeart/2005/8/layout/orgChart1"/>
    <dgm:cxn modelId="{550E8188-98E1-482B-90B6-28874372B3CF}" type="presParOf" srcId="{276C9120-2080-4D85-8139-6FD78D951F30}" destId="{B1CE6BF9-5C8B-4C50-B9DC-6535DDDB1B87}" srcOrd="1" destOrd="0" presId="urn:microsoft.com/office/officeart/2005/8/layout/orgChart1"/>
    <dgm:cxn modelId="{1C796BCD-2B52-46A3-A35C-850CD21A9E3B}" type="presParOf" srcId="{64012AC4-43BF-4D27-9392-C055F319F409}" destId="{D1CFFF4C-049A-4DAC-A0B0-179D5087C570}" srcOrd="1" destOrd="0" presId="urn:microsoft.com/office/officeart/2005/8/layout/orgChart1"/>
    <dgm:cxn modelId="{0B3BEB5B-DAD7-4E6A-B48B-59A16F1D65FD}" type="presParOf" srcId="{D1CFFF4C-049A-4DAC-A0B0-179D5087C570}" destId="{CF98B4AD-BF81-4261-A314-FFE39953D587}" srcOrd="0" destOrd="0" presId="urn:microsoft.com/office/officeart/2005/8/layout/orgChart1"/>
    <dgm:cxn modelId="{8B2832FC-118C-465F-93AD-A9FC12EB88A0}" type="presParOf" srcId="{D1CFFF4C-049A-4DAC-A0B0-179D5087C570}" destId="{75AD58F6-724E-453F-8B4A-792C0A69D756}" srcOrd="1" destOrd="0" presId="urn:microsoft.com/office/officeart/2005/8/layout/orgChart1"/>
    <dgm:cxn modelId="{6D74FB16-4B7F-42F8-8736-024333808412}" type="presParOf" srcId="{75AD58F6-724E-453F-8B4A-792C0A69D756}" destId="{ADFEE7C6-DF92-4526-8A1E-3AE76F7DECFD}" srcOrd="0" destOrd="0" presId="urn:microsoft.com/office/officeart/2005/8/layout/orgChart1"/>
    <dgm:cxn modelId="{6385DFAD-B583-41C1-B653-D0C7F41B7CF1}" type="presParOf" srcId="{ADFEE7C6-DF92-4526-8A1E-3AE76F7DECFD}" destId="{4DF8BD5E-A347-49B0-9F22-C29C55315FD8}" srcOrd="0" destOrd="0" presId="urn:microsoft.com/office/officeart/2005/8/layout/orgChart1"/>
    <dgm:cxn modelId="{FCD78F76-E9DD-4F8E-8B26-E2B1A6453E5D}" type="presParOf" srcId="{ADFEE7C6-DF92-4526-8A1E-3AE76F7DECFD}" destId="{7F9C48EC-4296-4033-8E73-5AFBB839D007}" srcOrd="1" destOrd="0" presId="urn:microsoft.com/office/officeart/2005/8/layout/orgChart1"/>
    <dgm:cxn modelId="{A59455DF-920A-4D38-AB14-8C3886AF2D6C}" type="presParOf" srcId="{75AD58F6-724E-453F-8B4A-792C0A69D756}" destId="{1FB79146-153F-4BAE-B991-17E13718DBCF}" srcOrd="1" destOrd="0" presId="urn:microsoft.com/office/officeart/2005/8/layout/orgChart1"/>
    <dgm:cxn modelId="{F84533AA-B848-4048-A889-93352807BA4A}" type="presParOf" srcId="{75AD58F6-724E-453F-8B4A-792C0A69D756}" destId="{65C1D235-5EFD-4538-A383-27E891C1EBFC}" srcOrd="2" destOrd="0" presId="urn:microsoft.com/office/officeart/2005/8/layout/orgChart1"/>
    <dgm:cxn modelId="{91C5D3E2-36CC-45C2-AB4A-E529799CE807}" type="presParOf" srcId="{D1CFFF4C-049A-4DAC-A0B0-179D5087C570}" destId="{72F1BF41-2D32-44DE-8BA5-CDC4C011FBC0}" srcOrd="2" destOrd="0" presId="urn:microsoft.com/office/officeart/2005/8/layout/orgChart1"/>
    <dgm:cxn modelId="{4409E27F-99CF-41B1-9DAB-AD406013D1F8}" type="presParOf" srcId="{D1CFFF4C-049A-4DAC-A0B0-179D5087C570}" destId="{08082ACF-DB66-47DE-AED8-B392FFD0C31B}" srcOrd="3" destOrd="0" presId="urn:microsoft.com/office/officeart/2005/8/layout/orgChart1"/>
    <dgm:cxn modelId="{4A42409C-C2B1-4EC9-9DF9-C656BE08939F}" type="presParOf" srcId="{08082ACF-DB66-47DE-AED8-B392FFD0C31B}" destId="{A35D70BD-3D50-4948-ADE5-E3B0F3BF5884}" srcOrd="0" destOrd="0" presId="urn:microsoft.com/office/officeart/2005/8/layout/orgChart1"/>
    <dgm:cxn modelId="{88CD45B8-0C6F-4949-8F35-DD103D2F8417}" type="presParOf" srcId="{A35D70BD-3D50-4948-ADE5-E3B0F3BF5884}" destId="{FB963848-B7C8-484D-831D-E7A099698E1E}" srcOrd="0" destOrd="0" presId="urn:microsoft.com/office/officeart/2005/8/layout/orgChart1"/>
    <dgm:cxn modelId="{24A263E0-DB74-4057-8D0C-D0BE00DF5091}" type="presParOf" srcId="{A35D70BD-3D50-4948-ADE5-E3B0F3BF5884}" destId="{DF308976-4590-402B-A2A6-94FF993D7144}" srcOrd="1" destOrd="0" presId="urn:microsoft.com/office/officeart/2005/8/layout/orgChart1"/>
    <dgm:cxn modelId="{CBF381E8-19E9-42AF-BBAB-E30BB2B6206B}" type="presParOf" srcId="{08082ACF-DB66-47DE-AED8-B392FFD0C31B}" destId="{ACA7A77D-5EA0-45F9-924D-3EEFD2691AC2}" srcOrd="1" destOrd="0" presId="urn:microsoft.com/office/officeart/2005/8/layout/orgChart1"/>
    <dgm:cxn modelId="{1C55C1F3-C3FE-43F4-A534-803D9E104CD8}" type="presParOf" srcId="{08082ACF-DB66-47DE-AED8-B392FFD0C31B}" destId="{90928440-62ED-4F86-B226-E929EA54A0D2}" srcOrd="2" destOrd="0" presId="urn:microsoft.com/office/officeart/2005/8/layout/orgChart1"/>
    <dgm:cxn modelId="{1FD7159E-00EF-41BB-9903-300ADB0ADFFB}" type="presParOf" srcId="{D1CFFF4C-049A-4DAC-A0B0-179D5087C570}" destId="{68945653-6524-4EC2-8DE6-EF28BACD64A4}" srcOrd="4" destOrd="0" presId="urn:microsoft.com/office/officeart/2005/8/layout/orgChart1"/>
    <dgm:cxn modelId="{DD298B7F-EBD5-4E9B-A633-8A7B9726D684}" type="presParOf" srcId="{D1CFFF4C-049A-4DAC-A0B0-179D5087C570}" destId="{553F2689-618A-4629-AACE-954EA204C945}" srcOrd="5" destOrd="0" presId="urn:microsoft.com/office/officeart/2005/8/layout/orgChart1"/>
    <dgm:cxn modelId="{A634ED24-D8B7-4AC4-9FB0-6AA72AD986A1}" type="presParOf" srcId="{553F2689-618A-4629-AACE-954EA204C945}" destId="{CC6DF666-7B3D-45CD-B945-B61017F5A003}" srcOrd="0" destOrd="0" presId="urn:microsoft.com/office/officeart/2005/8/layout/orgChart1"/>
    <dgm:cxn modelId="{D63E0E65-F770-48CF-8E50-FBC6EB93F924}" type="presParOf" srcId="{CC6DF666-7B3D-45CD-B945-B61017F5A003}" destId="{180B829B-FBAD-49EC-A72C-0CAA73CA9C55}" srcOrd="0" destOrd="0" presId="urn:microsoft.com/office/officeart/2005/8/layout/orgChart1"/>
    <dgm:cxn modelId="{C7141682-04FB-4420-8734-337252AADCD5}" type="presParOf" srcId="{CC6DF666-7B3D-45CD-B945-B61017F5A003}" destId="{3E599B24-47B0-450F-9CAE-622AA0C5A989}" srcOrd="1" destOrd="0" presId="urn:microsoft.com/office/officeart/2005/8/layout/orgChart1"/>
    <dgm:cxn modelId="{040B3501-30A8-4F4F-9A7C-97D718ABD653}" type="presParOf" srcId="{553F2689-618A-4629-AACE-954EA204C945}" destId="{A1931BE6-00F0-476F-B2F7-C1053D22A300}" srcOrd="1" destOrd="0" presId="urn:microsoft.com/office/officeart/2005/8/layout/orgChart1"/>
    <dgm:cxn modelId="{D73EF523-67AA-4BA1-8CF3-87039AAC4AD2}" type="presParOf" srcId="{553F2689-618A-4629-AACE-954EA204C945}" destId="{DC4DE185-17A4-4E2D-9C9D-B5F1F3DF3E30}" srcOrd="2" destOrd="0" presId="urn:microsoft.com/office/officeart/2005/8/layout/orgChart1"/>
    <dgm:cxn modelId="{0BFB28B3-FA04-4057-BFA4-DC2A584E66A1}" type="presParOf" srcId="{64012AC4-43BF-4D27-9392-C055F319F409}" destId="{6D76178D-8871-4C82-AEFE-CD25AEDB4C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smtClean="0"/>
            <a:t>Rodičovství</a:t>
          </a:r>
          <a:endParaRPr lang="cs-CZ"/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smtClean="0"/>
            <a:t>Osvojení</a:t>
          </a:r>
          <a:endParaRPr lang="cs-CZ"/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smtClean="0"/>
            <a:t>Poručenství</a:t>
          </a:r>
          <a:endParaRPr lang="cs-CZ"/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 smtClean="0"/>
            <a:t>Opatrovnictví</a:t>
          </a:r>
          <a:endParaRPr lang="cs-CZ"/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 smtClean="0"/>
            <a:t>Pěstounství</a:t>
          </a:r>
          <a:endParaRPr lang="cs-CZ"/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00DF3FF-C7D5-466B-9442-DF10107C00BF}" type="presOf" srcId="{C73FE862-B099-43E6-A5BA-AE485BA8BAB4}" destId="{3E870FD2-83B6-4D57-B405-34B3CAA94AC6}" srcOrd="0" destOrd="0" presId="urn:microsoft.com/office/officeart/2005/8/layout/default"/>
    <dgm:cxn modelId="{E33CE73E-0216-4E43-AD17-B808BC142C2B}" type="presOf" srcId="{91EC44A8-B38A-435D-94D6-781594E3A4A9}" destId="{03D9C9B1-4218-4E91-839F-8618C954E4C8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4253722F-A911-425C-A030-5E5874A54A2C}" type="presOf" srcId="{5734C6EA-F669-446E-BE44-2CA5DCA1E7BE}" destId="{60F0AE20-9335-4979-B79C-C96C06ED202C}" srcOrd="0" destOrd="0" presId="urn:microsoft.com/office/officeart/2005/8/layout/default"/>
    <dgm:cxn modelId="{4438EFFD-E247-4164-9135-55ABB98701AF}" type="presOf" srcId="{5553DB7A-F36B-46C2-B750-95A2FBC956C7}" destId="{832587F5-0FA4-41D6-84C5-506035C391C3}" srcOrd="0" destOrd="0" presId="urn:microsoft.com/office/officeart/2005/8/layout/default"/>
    <dgm:cxn modelId="{08EB6859-0D31-4CC2-992F-B9542574897B}" type="presOf" srcId="{1D1C3738-7F37-4316-BB8B-B7C784E6F596}" destId="{44F14F6C-F527-4BD2-9672-8B7A24E85671}" srcOrd="0" destOrd="0" presId="urn:microsoft.com/office/officeart/2005/8/layout/default"/>
    <dgm:cxn modelId="{0B947547-6B35-40F6-9F4C-E7F1C1C33A79}" type="presOf" srcId="{19D65D3D-47C8-4F82-AB01-06FBCB83A9DB}" destId="{153A4353-E23A-4D1B-A378-F0E008290553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45174AC0-4A29-4E4D-B48D-486F2FF81DA2}" type="presParOf" srcId="{44F14F6C-F527-4BD2-9672-8B7A24E85671}" destId="{832587F5-0FA4-41D6-84C5-506035C391C3}" srcOrd="0" destOrd="0" presId="urn:microsoft.com/office/officeart/2005/8/layout/default"/>
    <dgm:cxn modelId="{F905CCFD-64EA-4ED0-83A7-6E4984A78A36}" type="presParOf" srcId="{44F14F6C-F527-4BD2-9672-8B7A24E85671}" destId="{AA6827C4-CD77-4BB3-B9F4-5122499CB89D}" srcOrd="1" destOrd="0" presId="urn:microsoft.com/office/officeart/2005/8/layout/default"/>
    <dgm:cxn modelId="{C4606DC2-35BC-4321-85F9-7F2CAD280015}" type="presParOf" srcId="{44F14F6C-F527-4BD2-9672-8B7A24E85671}" destId="{3E870FD2-83B6-4D57-B405-34B3CAA94AC6}" srcOrd="2" destOrd="0" presId="urn:microsoft.com/office/officeart/2005/8/layout/default"/>
    <dgm:cxn modelId="{C97C187F-4964-46D1-94F9-FACC3EE03326}" type="presParOf" srcId="{44F14F6C-F527-4BD2-9672-8B7A24E85671}" destId="{0A394E71-C448-44BA-89A6-1928AB8D62C6}" srcOrd="3" destOrd="0" presId="urn:microsoft.com/office/officeart/2005/8/layout/default"/>
    <dgm:cxn modelId="{6C0F5D70-D2B5-4E31-94E4-0407876D88E2}" type="presParOf" srcId="{44F14F6C-F527-4BD2-9672-8B7A24E85671}" destId="{03D9C9B1-4218-4E91-839F-8618C954E4C8}" srcOrd="4" destOrd="0" presId="urn:microsoft.com/office/officeart/2005/8/layout/default"/>
    <dgm:cxn modelId="{CDC8F084-381E-4EA6-99AB-A4558B09C09E}" type="presParOf" srcId="{44F14F6C-F527-4BD2-9672-8B7A24E85671}" destId="{D0309FBA-8AB1-4029-90E2-4CFE3AE9C64B}" srcOrd="5" destOrd="0" presId="urn:microsoft.com/office/officeart/2005/8/layout/default"/>
    <dgm:cxn modelId="{71A6F2F4-5796-4D2B-9133-1FB29D969F80}" type="presParOf" srcId="{44F14F6C-F527-4BD2-9672-8B7A24E85671}" destId="{60F0AE20-9335-4979-B79C-C96C06ED202C}" srcOrd="6" destOrd="0" presId="urn:microsoft.com/office/officeart/2005/8/layout/default"/>
    <dgm:cxn modelId="{26343848-EF43-4DE8-B721-7AEE43530DE7}" type="presParOf" srcId="{44F14F6C-F527-4BD2-9672-8B7A24E85671}" destId="{26D72685-1170-4CEF-995C-073CEFFB3AB6}" srcOrd="7" destOrd="0" presId="urn:microsoft.com/office/officeart/2005/8/layout/default"/>
    <dgm:cxn modelId="{391CCC5D-C393-46FE-98CE-E83EBD864A4A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 smtClean="0"/>
            <a:t>Matkou dítěte je žena, která je porodila.</a:t>
          </a:r>
          <a:endParaRPr lang="cs-CZ"/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 smtClean="0"/>
            <a:t>Otcem je:</a:t>
          </a:r>
          <a:endParaRPr lang="cs-CZ"/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 smtClean="0"/>
            <a:t>manžel matky</a:t>
          </a:r>
          <a:endParaRPr lang="cs-CZ"/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 smtClean="0"/>
            <a:t>u neprovdané souhlasné prohlášení</a:t>
          </a:r>
          <a:endParaRPr lang="cs-CZ"/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 smtClean="0"/>
            <a:t>Určí soud</a:t>
          </a:r>
          <a:endParaRPr lang="cs-CZ"/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 smtClean="0"/>
            <a:t>Popřít otcovství lze do šesti let věku (subjektivní lhůta 6 měsíců)</a:t>
          </a:r>
          <a:endParaRPr lang="cs-CZ"/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3540BFD2-13DB-45A3-8679-EF048BC5FC5B}" type="presOf" srcId="{FAAEBE64-A965-45A6-8DDD-7AC14E0379FF}" destId="{53EC48D2-7CDB-4C3C-A5E7-43BD06F7E5C2}" srcOrd="0" destOrd="2" presId="urn:microsoft.com/office/officeart/2005/8/layout/vList2"/>
    <dgm:cxn modelId="{B1F53FB3-3191-4B89-8283-60257644ADAF}" type="presOf" srcId="{48E11265-C2D6-45A7-B24C-8F2205EE81F0}" destId="{53EC48D2-7CDB-4C3C-A5E7-43BD06F7E5C2}" srcOrd="0" destOrd="0" presId="urn:microsoft.com/office/officeart/2005/8/layout/vList2"/>
    <dgm:cxn modelId="{D7F11AA9-3DBA-445F-A7A2-800170819563}" type="presOf" srcId="{B6F67997-3211-45C6-838A-D70146415BAC}" destId="{53E596A7-D573-429E-ABDC-B7974F032E56}" srcOrd="0" destOrd="0" presId="urn:microsoft.com/office/officeart/2005/8/layout/vList2"/>
    <dgm:cxn modelId="{690FE529-1B38-43CF-A7B9-6DA2026B840A}" type="presOf" srcId="{34A53E98-C633-43CC-A13A-4180C926BE09}" destId="{9DB4E93A-2E44-41A0-9E3D-8A38769CFA5D}" srcOrd="0" destOrd="0" presId="urn:microsoft.com/office/officeart/2005/8/layout/vList2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4A2F9479-598A-460A-A492-73321C3860AD}" type="presOf" srcId="{83607781-7EAB-417F-AABA-F5F3B77EDB3A}" destId="{35AA3BC0-3FBB-46A2-B3B4-00EC011F2DE5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E8765DC0-3DD2-446D-A64D-29328E4E6374}" type="presOf" srcId="{6F6AB559-8D7A-46FD-9E29-2624864130CD}" destId="{F2C976E3-66EF-46D5-8759-F9081C051ADD}" srcOrd="0" destOrd="0" presId="urn:microsoft.com/office/officeart/2005/8/layout/vList2"/>
    <dgm:cxn modelId="{06ED2CAF-347F-41F9-87EA-64AFCA31C2DE}" type="presOf" srcId="{C80F80F3-249F-4492-99F9-B4202E7A2AD1}" destId="{53EC48D2-7CDB-4C3C-A5E7-43BD06F7E5C2}" srcOrd="0" destOrd="1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186F970D-D943-4938-98D2-1CD0A0C13C7E}" type="presParOf" srcId="{F2C976E3-66EF-46D5-8759-F9081C051ADD}" destId="{35AA3BC0-3FBB-46A2-B3B4-00EC011F2DE5}" srcOrd="0" destOrd="0" presId="urn:microsoft.com/office/officeart/2005/8/layout/vList2"/>
    <dgm:cxn modelId="{549E9B3A-E6F5-4763-887A-B1BD6ACA8C70}" type="presParOf" srcId="{F2C976E3-66EF-46D5-8759-F9081C051ADD}" destId="{CAEBCD3B-1AA0-47EB-874C-449420C7B86F}" srcOrd="1" destOrd="0" presId="urn:microsoft.com/office/officeart/2005/8/layout/vList2"/>
    <dgm:cxn modelId="{20EFAA06-F575-4471-B36E-99841D72EF4A}" type="presParOf" srcId="{F2C976E3-66EF-46D5-8759-F9081C051ADD}" destId="{53E596A7-D573-429E-ABDC-B7974F032E56}" srcOrd="2" destOrd="0" presId="urn:microsoft.com/office/officeart/2005/8/layout/vList2"/>
    <dgm:cxn modelId="{D5DDDE49-AA97-43EA-9BB0-BA23B74BBE52}" type="presParOf" srcId="{F2C976E3-66EF-46D5-8759-F9081C051ADD}" destId="{53EC48D2-7CDB-4C3C-A5E7-43BD06F7E5C2}" srcOrd="3" destOrd="0" presId="urn:microsoft.com/office/officeart/2005/8/layout/vList2"/>
    <dgm:cxn modelId="{2045103D-C412-4934-A323-CBA2982D797F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 smtClean="0"/>
            <a:t>konzultační služby, jejichž účelem je posouzení individuálního léčebného postupu,</a:t>
          </a:r>
          <a:endParaRPr lang="cs-CZ" dirty="0"/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 smtClean="0"/>
            <a:t>další konzultace podporující rozhodování pacienta</a:t>
          </a:r>
          <a:endParaRPr lang="cs-CZ" dirty="0"/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 smtClean="0"/>
            <a:t>nakládání s tělem zemřelého</a:t>
          </a:r>
          <a:endParaRPr lang="cs-CZ" dirty="0"/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 smtClean="0"/>
            <a:t>zdravotnická záchranná služba, </a:t>
          </a:r>
          <a:endParaRPr lang="cs-CZ" dirty="0"/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 smtClean="0"/>
            <a:t>zdravotnická dopravní služba, přeprava pacientů neodkladné péče,  </a:t>
          </a:r>
          <a:endParaRPr lang="cs-CZ" dirty="0"/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 smtClean="0"/>
            <a:t>Odběrová a tkáňová zařízení</a:t>
          </a:r>
          <a:endParaRPr lang="cs-CZ" dirty="0"/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 smtClean="0"/>
            <a:t>transfuzní služby nebo krevní banky</a:t>
          </a:r>
          <a:endParaRPr lang="cs-CZ" dirty="0"/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 smtClean="0"/>
            <a:t>specifické zdravotní služby </a:t>
          </a:r>
          <a:endParaRPr lang="cs-CZ" dirty="0"/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 smtClean="0"/>
            <a:t>transplantace </a:t>
          </a:r>
          <a:endParaRPr lang="cs-CZ" dirty="0"/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 smtClean="0"/>
            <a:t>umělé přerušení těhotenství</a:t>
          </a:r>
          <a:endParaRPr lang="cs-CZ" dirty="0"/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E01F14A3-6789-4D17-8805-DB95158A771E}" type="presOf" srcId="{E253F7F9-9AC0-43D6-A350-EDCF009A1939}" destId="{F39F550A-0EA7-496E-84D8-8E7658156D76}" srcOrd="0" destOrd="0" presId="urn:microsoft.com/office/officeart/2005/8/layout/default"/>
    <dgm:cxn modelId="{B3510B67-4455-464D-A4AB-276DC4D8A31B}" type="presOf" srcId="{28867F35-EC58-4837-B3F1-6A5D6E00F939}" destId="{06EAB25E-4CDF-4C4D-BA05-E4886D4D2F3E}" srcOrd="0" destOrd="0" presId="urn:microsoft.com/office/officeart/2005/8/layout/default"/>
    <dgm:cxn modelId="{2698CF4A-98B6-4709-AEE9-95049CDD90B2}" type="presOf" srcId="{BA0C96A2-C2A5-466A-A946-DF99A1ADC518}" destId="{56E92994-48FF-40C7-B5F3-06CF6B66531F}" srcOrd="0" destOrd="0" presId="urn:microsoft.com/office/officeart/2005/8/layout/default"/>
    <dgm:cxn modelId="{6BBEE025-944E-4CBF-B98C-A8AC3A073C0A}" type="presOf" srcId="{F9C959F3-7244-4B45-93A5-F706F1146C84}" destId="{477AB9A3-C1A2-4A67-8EB6-1267A72D372A}" srcOrd="0" destOrd="0" presId="urn:microsoft.com/office/officeart/2005/8/layout/default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7D86B13E-7CEB-4487-B94A-2D3611A855E4}" type="presOf" srcId="{E8C56441-108D-4017-8813-3B2F802D286F}" destId="{EEF105F8-C29F-4C3A-B4AD-70C3C3E0A182}" srcOrd="0" destOrd="0" presId="urn:microsoft.com/office/officeart/2005/8/layout/default"/>
    <dgm:cxn modelId="{378C1317-E91D-4C7B-A71C-A63DD2BADF1B}" type="presOf" srcId="{8F871E1D-4BB4-4B63-89C4-4898BAD35CD8}" destId="{1584DCD7-4B4D-4486-9AAB-283BA32ED752}" srcOrd="0" destOrd="0" presId="urn:microsoft.com/office/officeart/2005/8/layout/default"/>
    <dgm:cxn modelId="{0F9DF889-5757-4C51-BE70-11F65004958C}" type="presOf" srcId="{C53C2807-8309-4A3B-9FEA-09552442B5CC}" destId="{D83871FE-0596-4FB2-A79C-0ACA6CB85032}" srcOrd="0" destOrd="0" presId="urn:microsoft.com/office/officeart/2005/8/layout/default"/>
    <dgm:cxn modelId="{0D65678E-D22D-458F-A13B-8DBC0431C2AD}" type="presOf" srcId="{DD87AC4C-C1B8-459B-A33D-67098DC2244F}" destId="{7C57450B-8B9B-441D-B534-EB2599F76B1F}" srcOrd="0" destOrd="0" presId="urn:microsoft.com/office/officeart/2005/8/layout/default"/>
    <dgm:cxn modelId="{ED5DE318-05B4-4CE2-97AF-BA55035EAB65}" type="presOf" srcId="{22F023A1-8E6B-48ED-AD1B-7F1F8A4CF7E8}" destId="{31001601-DCCE-4A54-9F13-571616250FC0}" srcOrd="0" destOrd="0" presId="urn:microsoft.com/office/officeart/2005/8/layout/default"/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A70955D9-0084-446C-96D3-56E3183E8F16}" type="presOf" srcId="{28B39148-34C1-4228-ABBE-EA94F802E6DB}" destId="{98913144-F141-4C66-93C5-79BAACFB929F}" srcOrd="0" destOrd="0" presId="urn:microsoft.com/office/officeart/2005/8/layout/default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DE799D0D-E9A5-40ED-85F6-CCD2E975434E}" type="presOf" srcId="{B0325A4D-1045-4C22-BA54-56ED6329CEB1}" destId="{7058056E-A527-4EFD-8D3A-B157FBABB48F}" srcOrd="0" destOrd="0" presId="urn:microsoft.com/office/officeart/2005/8/layout/default"/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5DF4C4C9-3DE5-4D02-9599-17F0F1AB259C}" type="presParOf" srcId="{56E92994-48FF-40C7-B5F3-06CF6B66531F}" destId="{98913144-F141-4C66-93C5-79BAACFB929F}" srcOrd="0" destOrd="0" presId="urn:microsoft.com/office/officeart/2005/8/layout/default"/>
    <dgm:cxn modelId="{1FA8BD5E-78EF-495D-ABCA-E0DA88CF5045}" type="presParOf" srcId="{56E92994-48FF-40C7-B5F3-06CF6B66531F}" destId="{B99A212B-A4B4-4A19-9AF2-43F6B2F30286}" srcOrd="1" destOrd="0" presId="urn:microsoft.com/office/officeart/2005/8/layout/default"/>
    <dgm:cxn modelId="{E7FCD801-B6A7-4325-98D2-74EB97EF2041}" type="presParOf" srcId="{56E92994-48FF-40C7-B5F3-06CF6B66531F}" destId="{EEF105F8-C29F-4C3A-B4AD-70C3C3E0A182}" srcOrd="2" destOrd="0" presId="urn:microsoft.com/office/officeart/2005/8/layout/default"/>
    <dgm:cxn modelId="{A3A99488-C9AC-4F2E-9860-D2F9C824381F}" type="presParOf" srcId="{56E92994-48FF-40C7-B5F3-06CF6B66531F}" destId="{4C776ADE-99C0-4E41-865F-AB95097A8CBA}" srcOrd="3" destOrd="0" presId="urn:microsoft.com/office/officeart/2005/8/layout/default"/>
    <dgm:cxn modelId="{4E917C85-938D-43F1-AFD5-FFFECB748B76}" type="presParOf" srcId="{56E92994-48FF-40C7-B5F3-06CF6B66531F}" destId="{477AB9A3-C1A2-4A67-8EB6-1267A72D372A}" srcOrd="4" destOrd="0" presId="urn:microsoft.com/office/officeart/2005/8/layout/default"/>
    <dgm:cxn modelId="{FE5549E3-B01C-487B-AA0A-EA1775E3D293}" type="presParOf" srcId="{56E92994-48FF-40C7-B5F3-06CF6B66531F}" destId="{234A4AFF-B1AC-460E-A65E-4C19C693DFB0}" srcOrd="5" destOrd="0" presId="urn:microsoft.com/office/officeart/2005/8/layout/default"/>
    <dgm:cxn modelId="{954EC714-D2D0-42EA-9B71-9DE827603148}" type="presParOf" srcId="{56E92994-48FF-40C7-B5F3-06CF6B66531F}" destId="{F39F550A-0EA7-496E-84D8-8E7658156D76}" srcOrd="6" destOrd="0" presId="urn:microsoft.com/office/officeart/2005/8/layout/default"/>
    <dgm:cxn modelId="{769211D8-AA21-419E-B84D-7C6ED0AAE2F4}" type="presParOf" srcId="{56E92994-48FF-40C7-B5F3-06CF6B66531F}" destId="{B904C086-4BBD-4257-ACDE-847698EB9183}" srcOrd="7" destOrd="0" presId="urn:microsoft.com/office/officeart/2005/8/layout/default"/>
    <dgm:cxn modelId="{2F15A712-D5D2-4BB6-9140-8917739D0D22}" type="presParOf" srcId="{56E92994-48FF-40C7-B5F3-06CF6B66531F}" destId="{06EAB25E-4CDF-4C4D-BA05-E4886D4D2F3E}" srcOrd="8" destOrd="0" presId="urn:microsoft.com/office/officeart/2005/8/layout/default"/>
    <dgm:cxn modelId="{F08D03F1-D8DF-4F47-BAAA-643E6BD0CA4A}" type="presParOf" srcId="{56E92994-48FF-40C7-B5F3-06CF6B66531F}" destId="{20416BD2-3B0B-4422-91B2-D4AEF94C7C3F}" srcOrd="9" destOrd="0" presId="urn:microsoft.com/office/officeart/2005/8/layout/default"/>
    <dgm:cxn modelId="{9B022943-B4E7-4573-A9D5-4DB805D27252}" type="presParOf" srcId="{56E92994-48FF-40C7-B5F3-06CF6B66531F}" destId="{31001601-DCCE-4A54-9F13-571616250FC0}" srcOrd="10" destOrd="0" presId="urn:microsoft.com/office/officeart/2005/8/layout/default"/>
    <dgm:cxn modelId="{AB4B699D-5351-4612-9D03-51A4450EB785}" type="presParOf" srcId="{56E92994-48FF-40C7-B5F3-06CF6B66531F}" destId="{3245D9E5-A6F8-4F5D-B43C-711B6D040785}" srcOrd="11" destOrd="0" presId="urn:microsoft.com/office/officeart/2005/8/layout/default"/>
    <dgm:cxn modelId="{297A4B87-49F2-4A41-AA84-8A505135340E}" type="presParOf" srcId="{56E92994-48FF-40C7-B5F3-06CF6B66531F}" destId="{1584DCD7-4B4D-4486-9AAB-283BA32ED752}" srcOrd="12" destOrd="0" presId="urn:microsoft.com/office/officeart/2005/8/layout/default"/>
    <dgm:cxn modelId="{C46F84F1-1566-456F-B1A1-D0450695CE34}" type="presParOf" srcId="{56E92994-48FF-40C7-B5F3-06CF6B66531F}" destId="{2A89D707-E750-44C6-87B8-DD7503F9D7FA}" srcOrd="13" destOrd="0" presId="urn:microsoft.com/office/officeart/2005/8/layout/default"/>
    <dgm:cxn modelId="{CBC343B4-4D69-4DDD-9E1A-158734F07DDA}" type="presParOf" srcId="{56E92994-48FF-40C7-B5F3-06CF6B66531F}" destId="{D83871FE-0596-4FB2-A79C-0ACA6CB85032}" srcOrd="14" destOrd="0" presId="urn:microsoft.com/office/officeart/2005/8/layout/default"/>
    <dgm:cxn modelId="{D6DF65C6-ABFB-4D38-9B63-F6EA8B791476}" type="presParOf" srcId="{56E92994-48FF-40C7-B5F3-06CF6B66531F}" destId="{EBEC85BC-EDA0-4E61-981C-C63269F5BEAE}" srcOrd="15" destOrd="0" presId="urn:microsoft.com/office/officeart/2005/8/layout/default"/>
    <dgm:cxn modelId="{750D14FC-7745-47B0-AE14-74E90064D204}" type="presParOf" srcId="{56E92994-48FF-40C7-B5F3-06CF6B66531F}" destId="{7058056E-A527-4EFD-8D3A-B157FBABB48F}" srcOrd="16" destOrd="0" presId="urn:microsoft.com/office/officeart/2005/8/layout/default"/>
    <dgm:cxn modelId="{F1DD7907-DC7C-4BAF-8B23-C118D7FA4F5F}" type="presParOf" srcId="{56E92994-48FF-40C7-B5F3-06CF6B66531F}" destId="{3EDE22DD-B34D-4130-86A3-0486EA5C2E5A}" srcOrd="17" destOrd="0" presId="urn:microsoft.com/office/officeart/2005/8/layout/default"/>
    <dgm:cxn modelId="{96ADC274-1FA2-42B0-90CD-B5847338F631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 smtClean="0"/>
            <a:t>Prohlídka těla </a:t>
          </a:r>
          <a:endParaRPr lang="cs-CZ"/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 smtClean="0"/>
            <a:t>třeba provést vždy; jejím účelem je zjistit smrt osoby, pravděpodobné datum a čas úmrtí, pravděpodobnou příčinu smrti a dále určit, zda bude provedena pitva. </a:t>
          </a:r>
          <a:endParaRPr lang="cs-CZ"/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 smtClean="0"/>
            <a:t>Pitva</a:t>
          </a:r>
          <a:endParaRPr lang="cs-CZ"/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 smtClean="0"/>
            <a:t>patologicko-anatomické, </a:t>
          </a:r>
          <a:r>
            <a:rPr lang="cs-CZ" dirty="0" smtClean="0"/>
            <a:t>které se provádějí za účelem zjištění základní nemoci …. a k ověření klinické diagnózy a léčebného postupu u osob zemřelých ve zdravotnickém zařízení smrtí z chorobných příčin,</a:t>
          </a:r>
          <a:endParaRPr lang="cs-CZ" dirty="0"/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 smtClean="0"/>
            <a:t>zdravotní</a:t>
          </a:r>
          <a:r>
            <a:rPr lang="cs-CZ" dirty="0" smtClean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  <a:endParaRPr lang="cs-CZ" dirty="0"/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 smtClean="0"/>
            <a:t>soudní</a:t>
          </a:r>
          <a:r>
            <a:rPr lang="cs-CZ" dirty="0" smtClean="0"/>
            <a:t>, které se provádějí při podezření, že úmrtí bylo způsobeno trestným činem</a:t>
          </a:r>
          <a:endParaRPr lang="cs-CZ" dirty="0"/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 smtClean="0"/>
            <a:t>anatomické</a:t>
          </a:r>
          <a:r>
            <a:rPr lang="cs-CZ" dirty="0" smtClean="0"/>
            <a:t>, které se provádějí k výukovým účelům nebo pro účely vědy a výzkumu v oblasti zdravotnictví.</a:t>
          </a:r>
          <a:endParaRPr lang="cs-CZ" dirty="0"/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6D2D4B4C-4DAD-407B-A459-2FFCC74770FA}" type="presOf" srcId="{B01E161C-021A-40E9-A70B-0464F5982EB5}" destId="{083FB2AD-B174-4C7B-B4A8-33BCA15C35A9}" srcOrd="0" destOrd="3" presId="urn:microsoft.com/office/officeart/2005/8/layout/vList2"/>
    <dgm:cxn modelId="{E76A7581-92E2-4BB0-AAE2-AFE660E66582}" type="presOf" srcId="{CD773BA3-DC64-429F-AF9D-DD53CF7C1342}" destId="{083FB2AD-B174-4C7B-B4A8-33BCA15C35A9}" srcOrd="0" destOrd="0" presId="urn:microsoft.com/office/officeart/2005/8/layout/vList2"/>
    <dgm:cxn modelId="{25EEBBE1-4AA7-4D71-A3B4-9D910D8C52F4}" type="presOf" srcId="{0BE732DE-06BF-4D89-8328-827E2ABBAB3E}" destId="{083FB2AD-B174-4C7B-B4A8-33BCA15C35A9}" srcOrd="0" destOrd="2" presId="urn:microsoft.com/office/officeart/2005/8/layout/vList2"/>
    <dgm:cxn modelId="{CF81F110-A30A-4BB6-909C-3BD86B085FCB}" type="presOf" srcId="{CD48DA19-D398-4FAC-84AD-D8328747C883}" destId="{33596613-797F-42B6-A1FF-775F59691ACF}" srcOrd="0" destOrd="0" presId="urn:microsoft.com/office/officeart/2005/8/layout/vList2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A45789C9-46B0-4669-B46D-788FD6236242}" type="presOf" srcId="{98516283-D5B4-4281-8996-CCDA6E06F497}" destId="{4CCDACA6-442A-4B70-B4D5-EBC769FA3C19}" srcOrd="0" destOrd="0" presId="urn:microsoft.com/office/officeart/2005/8/layout/vList2"/>
    <dgm:cxn modelId="{CD4B0559-543F-4FA7-BA36-88F4E770B5CD}" type="presOf" srcId="{21B51A68-0EF6-4A62-A5B2-2C77B3AE8F6A}" destId="{16DC1426-FF71-40F9-939B-1CBDB8F41D05}" srcOrd="0" destOrd="0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CADB14CF-AF22-497C-9D69-584D7EBAF6D0}" type="presOf" srcId="{7EFDAFB7-6B13-4DEB-A4C2-E68DD59041B4}" destId="{6EA41486-322C-46B5-8462-113755006BE0}" srcOrd="0" destOrd="0" presId="urn:microsoft.com/office/officeart/2005/8/layout/vList2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80619133-C7A0-482E-87FD-EA17CA8BA00E}" type="presOf" srcId="{983A5220-0748-4A84-96D9-C6D6FD942CC5}" destId="{083FB2AD-B174-4C7B-B4A8-33BCA15C35A9}" srcOrd="0" destOrd="1" presId="urn:microsoft.com/office/officeart/2005/8/layout/vList2"/>
    <dgm:cxn modelId="{C4DC5118-54DB-4D6F-B7AA-A8F142825016}" type="presParOf" srcId="{33596613-797F-42B6-A1FF-775F59691ACF}" destId="{6EA41486-322C-46B5-8462-113755006BE0}" srcOrd="0" destOrd="0" presId="urn:microsoft.com/office/officeart/2005/8/layout/vList2"/>
    <dgm:cxn modelId="{C363D047-A3B4-4286-A4A9-7527EE88A870}" type="presParOf" srcId="{33596613-797F-42B6-A1FF-775F59691ACF}" destId="{16DC1426-FF71-40F9-939B-1CBDB8F41D05}" srcOrd="1" destOrd="0" presId="urn:microsoft.com/office/officeart/2005/8/layout/vList2"/>
    <dgm:cxn modelId="{1D15D4BD-2912-4E96-AACC-418C9E4C2064}" type="presParOf" srcId="{33596613-797F-42B6-A1FF-775F59691ACF}" destId="{4CCDACA6-442A-4B70-B4D5-EBC769FA3C19}" srcOrd="2" destOrd="0" presId="urn:microsoft.com/office/officeart/2005/8/layout/vList2"/>
    <dgm:cxn modelId="{8F81E829-1EED-42EC-B21D-7D19C919A8EB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 rtl="0"/>
          <a:r>
            <a:rPr lang="cs-CZ" smtClean="0"/>
            <a:t>soubor činností a opatření prováděných u fyzických osob za účelem</a:t>
          </a:r>
          <a:endParaRPr lang="cs-CZ"/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pPr rtl="0"/>
          <a:r>
            <a:rPr lang="cs-CZ" dirty="0" smtClean="0"/>
            <a:t>předcházení, odhalení a odstranění nemoci, vady nebo zdravotního stavu (dále jen „nemoc“),</a:t>
          </a:r>
          <a:endParaRPr lang="cs-CZ" dirty="0"/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pPr rtl="0"/>
          <a:r>
            <a:rPr lang="cs-CZ" smtClean="0"/>
            <a:t>udržení, obnovení nebo zlepšení zdravotního a funkčního stavu,</a:t>
          </a:r>
          <a:endParaRPr lang="cs-CZ"/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pPr rtl="0"/>
          <a:r>
            <a:rPr lang="cs-CZ" smtClean="0"/>
            <a:t>udržení a prodloužení života a zmírnění utrpení,</a:t>
          </a:r>
          <a:endParaRPr lang="cs-CZ"/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pPr rtl="0"/>
          <a:r>
            <a:rPr lang="cs-CZ" smtClean="0"/>
            <a:t>pomoci při reprodukci a porodu,</a:t>
          </a:r>
          <a:endParaRPr lang="cs-CZ"/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pPr rtl="0"/>
          <a:r>
            <a:rPr lang="cs-CZ" smtClean="0"/>
            <a:t>posuzování zdravotního stavu,</a:t>
          </a:r>
          <a:endParaRPr lang="cs-CZ"/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 rtl="0"/>
          <a:r>
            <a:rPr lang="cs-CZ" dirty="0" smtClean="0"/>
            <a:t>preventivní, diagnostické, léčebné, léčebně rehabilitační, ošetřovatelské nebo jiné zdravotní výkony prováděné zdravotnickými pracovníky</a:t>
          </a:r>
          <a:endParaRPr lang="cs-CZ" dirty="0"/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2FA1A389-6B42-477E-8E02-B04DEB8776D4}" type="pres">
      <dgm:prSet presAssocID="{190C507F-5098-4EF2-8321-65F9ED9954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38B9EB-4741-4C25-9BD9-A4D581263938}" type="pres">
      <dgm:prSet presAssocID="{46A63384-DF16-4859-B9E9-2DD97D8088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CC44AF-6CE5-4EE5-AACC-BF6472552011}" type="pres">
      <dgm:prSet presAssocID="{46A63384-DF16-4859-B9E9-2DD97D80887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F9870C-7EDA-496B-9CCC-C38A8D5973DB}" type="pres">
      <dgm:prSet presAssocID="{17FD7E88-4461-490D-943D-33D0BFDE43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BBA922-37F7-4CA9-ACAC-B83E839C7FDF}" type="presOf" srcId="{46A63384-DF16-4859-B9E9-2DD97D808872}" destId="{5B38B9EB-4741-4C25-9BD9-A4D581263938}" srcOrd="0" destOrd="0" presId="urn:microsoft.com/office/officeart/2005/8/layout/vList2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48D7EC59-7224-45A2-97A7-71D615255814}" type="presOf" srcId="{641582DF-FEF0-4E09-B8FF-77407FDF4F8B}" destId="{3CCC44AF-6CE5-4EE5-AACC-BF6472552011}" srcOrd="0" destOrd="0" presId="urn:microsoft.com/office/officeart/2005/8/layout/vList2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21C678C2-D757-4566-9F8C-E37352D64BA4}" type="presOf" srcId="{6C75508F-D36C-4ED4-9F1D-88A64233F428}" destId="{3CCC44AF-6CE5-4EE5-AACC-BF6472552011}" srcOrd="0" destOrd="4" presId="urn:microsoft.com/office/officeart/2005/8/layout/vList2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41FC1747-3ECB-44FE-A365-060ADC9A5FB8}" type="presOf" srcId="{FD35EFE4-DEA5-49D7-BAEF-80D02A9ACE84}" destId="{3CCC44AF-6CE5-4EE5-AACC-BF6472552011}" srcOrd="0" destOrd="3" presId="urn:microsoft.com/office/officeart/2005/8/layout/vList2"/>
    <dgm:cxn modelId="{F38FE14C-FB3E-4E71-96F7-A49FD4875E31}" type="presOf" srcId="{17FD7E88-4461-490D-943D-33D0BFDE4347}" destId="{49F9870C-7EDA-496B-9CCC-C38A8D5973DB}" srcOrd="0" destOrd="0" presId="urn:microsoft.com/office/officeart/2005/8/layout/vList2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00B707B4-B1D3-4025-A325-52BCB5FDBF3C}" type="presOf" srcId="{0CA23BB2-460E-4574-A69B-B0587CF53A1E}" destId="{3CCC44AF-6CE5-4EE5-AACC-BF6472552011}" srcOrd="0" destOrd="2" presId="urn:microsoft.com/office/officeart/2005/8/layout/vList2"/>
    <dgm:cxn modelId="{3E4051E2-0E9A-4EA1-831E-AEA2D7A3CA3B}" type="presOf" srcId="{190C507F-5098-4EF2-8321-65F9ED995421}" destId="{2FA1A389-6B42-477E-8E02-B04DEB8776D4}" srcOrd="0" destOrd="0" presId="urn:microsoft.com/office/officeart/2005/8/layout/vList2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54AD55BE-81ED-403B-8B53-5F68A4DB8E20}" type="presOf" srcId="{2A42C215-AE9E-433D-8817-59D1B488CCE9}" destId="{3CCC44AF-6CE5-4EE5-AACC-BF6472552011}" srcOrd="0" destOrd="1" presId="urn:microsoft.com/office/officeart/2005/8/layout/vList2"/>
    <dgm:cxn modelId="{81ED229C-FAF3-49C7-A96F-541D18A5FCDB}" type="presParOf" srcId="{2FA1A389-6B42-477E-8E02-B04DEB8776D4}" destId="{5B38B9EB-4741-4C25-9BD9-A4D581263938}" srcOrd="0" destOrd="0" presId="urn:microsoft.com/office/officeart/2005/8/layout/vList2"/>
    <dgm:cxn modelId="{0333D439-C92C-4FBB-AF2A-22C892C5DCC4}" type="presParOf" srcId="{2FA1A389-6B42-477E-8E02-B04DEB8776D4}" destId="{3CCC44AF-6CE5-4EE5-AACC-BF6472552011}" srcOrd="1" destOrd="0" presId="urn:microsoft.com/office/officeart/2005/8/layout/vList2"/>
    <dgm:cxn modelId="{F3534B75-CECB-413C-8EB8-32612CBA202C}" type="presParOf" srcId="{2FA1A389-6B42-477E-8E02-B04DEB8776D4}" destId="{49F9870C-7EDA-496B-9CCC-C38A8D5973D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E1DA4-50AF-4EBB-82F5-CA1AD2BBE4E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034AA3-0376-4EC6-87E8-D6F1E7EF765A}">
      <dgm:prSet phldrT="[Text]"/>
      <dgm:spPr/>
      <dgm:t>
        <a:bodyPr/>
        <a:lstStyle/>
        <a:p>
          <a:r>
            <a:rPr lang="cs-CZ" dirty="0" smtClean="0"/>
            <a:t>Neodkladná péče</a:t>
          </a:r>
          <a:endParaRPr lang="cs-CZ" dirty="0"/>
        </a:p>
      </dgm:t>
    </dgm:pt>
    <dgm:pt modelId="{4BEC3535-39A2-4FF8-BBB3-2D188D422467}" type="parTrans" cxnId="{42BE8E25-6B9A-4650-BEDF-84B0D74F4FB1}">
      <dgm:prSet/>
      <dgm:spPr/>
      <dgm:t>
        <a:bodyPr/>
        <a:lstStyle/>
        <a:p>
          <a:endParaRPr lang="cs-CZ"/>
        </a:p>
      </dgm:t>
    </dgm:pt>
    <dgm:pt modelId="{6D849010-1614-4423-9031-F1C5B1A0FE85}" type="sibTrans" cxnId="{42BE8E25-6B9A-4650-BEDF-84B0D74F4FB1}">
      <dgm:prSet/>
      <dgm:spPr/>
      <dgm:t>
        <a:bodyPr/>
        <a:lstStyle/>
        <a:p>
          <a:endParaRPr lang="cs-CZ"/>
        </a:p>
      </dgm:t>
    </dgm:pt>
    <dgm:pt modelId="{5151403B-A2A0-41C0-8E1D-B04DCF368CA3}">
      <dgm:prSet phldrT="[Text]"/>
      <dgm:spPr/>
      <dgm:t>
        <a:bodyPr/>
        <a:lstStyle/>
        <a:p>
          <a:r>
            <a:rPr lang="cs-CZ" dirty="0" smtClean="0"/>
            <a:t>zamezit nebo omezit vznik náhlých stavů, které bezprostředně ohrožují život</a:t>
          </a:r>
          <a:endParaRPr lang="cs-CZ" dirty="0"/>
        </a:p>
      </dgm:t>
    </dgm:pt>
    <dgm:pt modelId="{B4BE7025-EA26-4BDD-A6D4-52A0B5A2B44A}" type="parTrans" cxnId="{E505C29F-20D1-4745-B7CA-3770EB4A7723}">
      <dgm:prSet/>
      <dgm:spPr/>
      <dgm:t>
        <a:bodyPr/>
        <a:lstStyle/>
        <a:p>
          <a:endParaRPr lang="cs-CZ"/>
        </a:p>
      </dgm:t>
    </dgm:pt>
    <dgm:pt modelId="{DACB6CC3-11EE-4757-9284-51C402E45099}" type="sibTrans" cxnId="{E505C29F-20D1-4745-B7CA-3770EB4A7723}">
      <dgm:prSet/>
      <dgm:spPr/>
      <dgm:t>
        <a:bodyPr/>
        <a:lstStyle/>
        <a:p>
          <a:endParaRPr lang="cs-CZ"/>
        </a:p>
      </dgm:t>
    </dgm:pt>
    <dgm:pt modelId="{E8869AA3-13BF-4542-B8FB-3A2482BBBA85}">
      <dgm:prSet phldrT="[Text]"/>
      <dgm:spPr/>
      <dgm:t>
        <a:bodyPr/>
        <a:lstStyle/>
        <a:p>
          <a:r>
            <a:rPr lang="cs-CZ" dirty="0" err="1" smtClean="0"/>
            <a:t>působují</a:t>
          </a:r>
          <a:r>
            <a:rPr lang="cs-CZ" dirty="0" smtClean="0"/>
            <a:t> náhlou nebo intenzivní bolest</a:t>
          </a:r>
          <a:endParaRPr lang="cs-CZ" dirty="0"/>
        </a:p>
      </dgm:t>
    </dgm:pt>
    <dgm:pt modelId="{8F7BCCFF-65E5-45FF-BE3D-6669E6B230C6}" type="parTrans" cxnId="{205B9AEC-BDDF-4A58-9352-28485F0239A5}">
      <dgm:prSet/>
      <dgm:spPr/>
      <dgm:t>
        <a:bodyPr/>
        <a:lstStyle/>
        <a:p>
          <a:endParaRPr lang="cs-CZ"/>
        </a:p>
      </dgm:t>
    </dgm:pt>
    <dgm:pt modelId="{BE0B99B7-56AB-462A-A34A-4FC3B8B7D4C3}" type="sibTrans" cxnId="{205B9AEC-BDDF-4A58-9352-28485F0239A5}">
      <dgm:prSet/>
      <dgm:spPr/>
      <dgm:t>
        <a:bodyPr/>
        <a:lstStyle/>
        <a:p>
          <a:endParaRPr lang="cs-CZ"/>
        </a:p>
      </dgm:t>
    </dgm:pt>
    <dgm:pt modelId="{983E9418-076C-4104-9EA5-2BD01975E550}">
      <dgm:prSet phldrT="[Text]"/>
      <dgm:spPr/>
      <dgm:t>
        <a:bodyPr/>
        <a:lstStyle/>
        <a:p>
          <a:r>
            <a:rPr lang="cs-CZ" dirty="0" smtClean="0"/>
            <a:t>Akutní péče,</a:t>
          </a:r>
          <a:endParaRPr lang="cs-CZ" dirty="0"/>
        </a:p>
      </dgm:t>
    </dgm:pt>
    <dgm:pt modelId="{D4AE1A8D-0332-40EE-9230-0C2BEA04DFB8}" type="parTrans" cxnId="{C9539895-406E-4DDA-9D1D-F5FDD31F20A0}">
      <dgm:prSet/>
      <dgm:spPr/>
      <dgm:t>
        <a:bodyPr/>
        <a:lstStyle/>
        <a:p>
          <a:endParaRPr lang="cs-CZ"/>
        </a:p>
      </dgm:t>
    </dgm:pt>
    <dgm:pt modelId="{8B286F88-93CA-4F63-8F59-520C234DF824}" type="sibTrans" cxnId="{C9539895-406E-4DDA-9D1D-F5FDD31F20A0}">
      <dgm:prSet/>
      <dgm:spPr/>
      <dgm:t>
        <a:bodyPr/>
        <a:lstStyle/>
        <a:p>
          <a:endParaRPr lang="cs-CZ"/>
        </a:p>
      </dgm:t>
    </dgm:pt>
    <dgm:pt modelId="{08FE2BB0-D988-4AB4-A055-68323CBE1B86}">
      <dgm:prSet phldrT="[Text]"/>
      <dgm:spPr/>
      <dgm:t>
        <a:bodyPr/>
        <a:lstStyle/>
        <a:p>
          <a:r>
            <a:rPr lang="cs-CZ" dirty="0" smtClean="0"/>
            <a:t>Odvrácení vážného zhoršení zdravotního stavu</a:t>
          </a:r>
          <a:endParaRPr lang="cs-CZ" dirty="0"/>
        </a:p>
      </dgm:t>
    </dgm:pt>
    <dgm:pt modelId="{E9371477-A9B0-4EC0-A536-5C3BAA03FDAB}" type="parTrans" cxnId="{96A14704-AB09-478F-8654-779F3E0371BD}">
      <dgm:prSet/>
      <dgm:spPr/>
      <dgm:t>
        <a:bodyPr/>
        <a:lstStyle/>
        <a:p>
          <a:endParaRPr lang="cs-CZ"/>
        </a:p>
      </dgm:t>
    </dgm:pt>
    <dgm:pt modelId="{BDAEBED1-A306-4841-B05B-28834912E87B}" type="sibTrans" cxnId="{96A14704-AB09-478F-8654-779F3E0371BD}">
      <dgm:prSet/>
      <dgm:spPr/>
      <dgm:t>
        <a:bodyPr/>
        <a:lstStyle/>
        <a:p>
          <a:endParaRPr lang="cs-CZ"/>
        </a:p>
      </dgm:t>
    </dgm:pt>
    <dgm:pt modelId="{7CA08143-0733-430D-952B-14D237FBA694}">
      <dgm:prSet phldrT="[Text]"/>
      <dgm:spPr/>
      <dgm:t>
        <a:bodyPr/>
        <a:lstStyle/>
        <a:p>
          <a:r>
            <a:rPr lang="cs-CZ" dirty="0" smtClean="0"/>
            <a:t>snížení rizika vážného zhoršení zdravotního stavu</a:t>
          </a:r>
          <a:endParaRPr lang="cs-CZ" dirty="0"/>
        </a:p>
      </dgm:t>
    </dgm:pt>
    <dgm:pt modelId="{318B9719-FAEB-4F00-A848-2AAFB138E2C6}" type="parTrans" cxnId="{2138C4B5-AA0D-4738-8239-5B4FF2C270E1}">
      <dgm:prSet/>
      <dgm:spPr/>
      <dgm:t>
        <a:bodyPr/>
        <a:lstStyle/>
        <a:p>
          <a:endParaRPr lang="cs-CZ"/>
        </a:p>
      </dgm:t>
    </dgm:pt>
    <dgm:pt modelId="{0F66B436-39EA-4A9C-BF93-661C4EC81F5F}" type="sibTrans" cxnId="{2138C4B5-AA0D-4738-8239-5B4FF2C270E1}">
      <dgm:prSet/>
      <dgm:spPr/>
      <dgm:t>
        <a:bodyPr/>
        <a:lstStyle/>
        <a:p>
          <a:endParaRPr lang="cs-CZ"/>
        </a:p>
      </dgm:t>
    </dgm:pt>
    <dgm:pt modelId="{5FFE113E-C1BF-4E87-B2E0-A30C207A4AE9}">
      <dgm:prSet phldrT="[Text]"/>
      <dgm:spPr/>
      <dgm:t>
        <a:bodyPr/>
        <a:lstStyle/>
        <a:p>
          <a:r>
            <a:rPr lang="cs-CZ" dirty="0" smtClean="0"/>
            <a:t>Nezbytná péče</a:t>
          </a:r>
          <a:endParaRPr lang="cs-CZ" dirty="0"/>
        </a:p>
      </dgm:t>
    </dgm:pt>
    <dgm:pt modelId="{94BA5FFB-6CAC-4D1F-8637-34A20B792C66}" type="parTrans" cxnId="{84F1B465-7988-4829-A1EA-4230ECE36F66}">
      <dgm:prSet/>
      <dgm:spPr/>
      <dgm:t>
        <a:bodyPr/>
        <a:lstStyle/>
        <a:p>
          <a:endParaRPr lang="cs-CZ"/>
        </a:p>
      </dgm:t>
    </dgm:pt>
    <dgm:pt modelId="{C9F5E285-C32D-441F-B8F9-658A89967E23}" type="sibTrans" cxnId="{84F1B465-7988-4829-A1EA-4230ECE36F66}">
      <dgm:prSet/>
      <dgm:spPr/>
      <dgm:t>
        <a:bodyPr/>
        <a:lstStyle/>
        <a:p>
          <a:endParaRPr lang="cs-CZ"/>
        </a:p>
      </dgm:t>
    </dgm:pt>
    <dgm:pt modelId="{0BC2EC9F-47C9-4FB0-8C55-48D4158FB075}">
      <dgm:prSet phldrT="[Text]"/>
      <dgm:spPr/>
      <dgm:t>
        <a:bodyPr/>
        <a:lstStyle/>
        <a:p>
          <a:r>
            <a:rPr lang="cs-CZ" dirty="0" smtClean="0"/>
            <a:t>zdravotní stav pacienta, který je zahraničním pojištěncem, s přihlédnutím k povaze dávek a k délce pobytu na území České republiky;</a:t>
          </a:r>
          <a:endParaRPr lang="cs-CZ" dirty="0"/>
        </a:p>
      </dgm:t>
    </dgm:pt>
    <dgm:pt modelId="{F816D2D2-D16F-414E-A1B8-1899359B8233}" type="parTrans" cxnId="{E6C45144-3AE5-487F-854D-FEAFC8491BA6}">
      <dgm:prSet/>
      <dgm:spPr/>
      <dgm:t>
        <a:bodyPr/>
        <a:lstStyle/>
        <a:p>
          <a:endParaRPr lang="cs-CZ"/>
        </a:p>
      </dgm:t>
    </dgm:pt>
    <dgm:pt modelId="{8EE4040F-EBDD-4FD7-BAD9-D770A5B9187B}" type="sibTrans" cxnId="{E6C45144-3AE5-487F-854D-FEAFC8491BA6}">
      <dgm:prSet/>
      <dgm:spPr/>
      <dgm:t>
        <a:bodyPr/>
        <a:lstStyle/>
        <a:p>
          <a:endParaRPr lang="cs-CZ"/>
        </a:p>
      </dgm:t>
    </dgm:pt>
    <dgm:pt modelId="{E766EB81-450E-4405-BBB7-4F176E824E80}">
      <dgm:prSet phldrT="[Text]"/>
      <dgm:spPr/>
      <dgm:t>
        <a:bodyPr/>
        <a:lstStyle/>
        <a:p>
          <a:r>
            <a:rPr lang="cs-CZ" dirty="0" smtClean="0"/>
            <a:t>Plánovaná péče</a:t>
          </a:r>
          <a:endParaRPr lang="cs-CZ" dirty="0"/>
        </a:p>
      </dgm:t>
    </dgm:pt>
    <dgm:pt modelId="{301B9BC4-155B-4605-B8D0-7E3118B5FB4E}" type="parTrans" cxnId="{C5C06A83-2227-4C7D-A3D1-5F3D27FE8509}">
      <dgm:prSet/>
      <dgm:spPr/>
      <dgm:t>
        <a:bodyPr/>
        <a:lstStyle/>
        <a:p>
          <a:endParaRPr lang="cs-CZ"/>
        </a:p>
      </dgm:t>
    </dgm:pt>
    <dgm:pt modelId="{B940B26C-385D-4618-8E14-EC1C0481102C}" type="sibTrans" cxnId="{C5C06A83-2227-4C7D-A3D1-5F3D27FE8509}">
      <dgm:prSet/>
      <dgm:spPr/>
      <dgm:t>
        <a:bodyPr/>
        <a:lstStyle/>
        <a:p>
          <a:endParaRPr lang="cs-CZ"/>
        </a:p>
      </dgm:t>
    </dgm:pt>
    <dgm:pt modelId="{F065C3D8-9778-4AE1-A651-A9758757D6E4}" type="pres">
      <dgm:prSet presAssocID="{1C2E1DA4-50AF-4EBB-82F5-CA1AD2BBE4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19D107-3AAF-4CB4-ACCE-71FFF95BDD3E}" type="pres">
      <dgm:prSet presAssocID="{12034AA3-0376-4EC6-87E8-D6F1E7EF765A}" presName="composite" presStyleCnt="0"/>
      <dgm:spPr/>
    </dgm:pt>
    <dgm:pt modelId="{7A16FE25-A06E-4037-960F-81D06527A5A8}" type="pres">
      <dgm:prSet presAssocID="{12034AA3-0376-4EC6-87E8-D6F1E7EF765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2590FB-C350-43EC-A2BF-1E9062D9F118}" type="pres">
      <dgm:prSet presAssocID="{12034AA3-0376-4EC6-87E8-D6F1E7EF765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B9C8-2A4B-4BC1-AE4B-0DAF5EA3BD3F}" type="pres">
      <dgm:prSet presAssocID="{6D849010-1614-4423-9031-F1C5B1A0FE85}" presName="space" presStyleCnt="0"/>
      <dgm:spPr/>
    </dgm:pt>
    <dgm:pt modelId="{839D4AA0-F976-4F60-B91B-894A16013B7D}" type="pres">
      <dgm:prSet presAssocID="{983E9418-076C-4104-9EA5-2BD01975E550}" presName="composite" presStyleCnt="0"/>
      <dgm:spPr/>
    </dgm:pt>
    <dgm:pt modelId="{604F4D69-6099-4FB3-816E-46A9420DB422}" type="pres">
      <dgm:prSet presAssocID="{983E9418-076C-4104-9EA5-2BD01975E55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9D4E1E-C699-49DD-A777-76FC3F42F34E}" type="pres">
      <dgm:prSet presAssocID="{983E9418-076C-4104-9EA5-2BD01975E55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26F463-D00D-4761-99CB-C2114240F369}" type="pres">
      <dgm:prSet presAssocID="{8B286F88-93CA-4F63-8F59-520C234DF824}" presName="space" presStyleCnt="0"/>
      <dgm:spPr/>
    </dgm:pt>
    <dgm:pt modelId="{6B8A6E3F-7266-46B2-B6FA-C3E08EC97926}" type="pres">
      <dgm:prSet presAssocID="{5FFE113E-C1BF-4E87-B2E0-A30C207A4AE9}" presName="composite" presStyleCnt="0"/>
      <dgm:spPr/>
    </dgm:pt>
    <dgm:pt modelId="{A275FFA8-37C9-4D1F-B84A-3309D8822E53}" type="pres">
      <dgm:prSet presAssocID="{5FFE113E-C1BF-4E87-B2E0-A30C207A4AE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E9BC9D-B9E5-4283-A209-C33F849F195B}" type="pres">
      <dgm:prSet presAssocID="{5FFE113E-C1BF-4E87-B2E0-A30C207A4AE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6F3D9D-D45A-4A73-911D-FCABD9F9A136}" type="pres">
      <dgm:prSet presAssocID="{C9F5E285-C32D-441F-B8F9-658A89967E23}" presName="space" presStyleCnt="0"/>
      <dgm:spPr/>
    </dgm:pt>
    <dgm:pt modelId="{E92F1986-818B-45B7-A556-6A226DC121BD}" type="pres">
      <dgm:prSet presAssocID="{E766EB81-450E-4405-BBB7-4F176E824E80}" presName="composite" presStyleCnt="0"/>
      <dgm:spPr/>
    </dgm:pt>
    <dgm:pt modelId="{58F872DE-6D99-4593-83FC-EDF756D3C3B2}" type="pres">
      <dgm:prSet presAssocID="{E766EB81-450E-4405-BBB7-4F176E824E8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FC6B9-ACA0-4FE4-A003-6FE6480CFC28}" type="pres">
      <dgm:prSet presAssocID="{E766EB81-450E-4405-BBB7-4F176E824E8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4F1B465-7988-4829-A1EA-4230ECE36F66}" srcId="{1C2E1DA4-50AF-4EBB-82F5-CA1AD2BBE4E2}" destId="{5FFE113E-C1BF-4E87-B2E0-A30C207A4AE9}" srcOrd="2" destOrd="0" parTransId="{94BA5FFB-6CAC-4D1F-8637-34A20B792C66}" sibTransId="{C9F5E285-C32D-441F-B8F9-658A89967E23}"/>
    <dgm:cxn modelId="{67DC4DC2-A77D-45A3-B138-A8D601DC40F7}" type="presOf" srcId="{983E9418-076C-4104-9EA5-2BD01975E550}" destId="{604F4D69-6099-4FB3-816E-46A9420DB422}" srcOrd="0" destOrd="0" presId="urn:microsoft.com/office/officeart/2005/8/layout/hList1"/>
    <dgm:cxn modelId="{42BE8E25-6B9A-4650-BEDF-84B0D74F4FB1}" srcId="{1C2E1DA4-50AF-4EBB-82F5-CA1AD2BBE4E2}" destId="{12034AA3-0376-4EC6-87E8-D6F1E7EF765A}" srcOrd="0" destOrd="0" parTransId="{4BEC3535-39A2-4FF8-BBB3-2D188D422467}" sibTransId="{6D849010-1614-4423-9031-F1C5B1A0FE85}"/>
    <dgm:cxn modelId="{C9539895-406E-4DDA-9D1D-F5FDD31F20A0}" srcId="{1C2E1DA4-50AF-4EBB-82F5-CA1AD2BBE4E2}" destId="{983E9418-076C-4104-9EA5-2BD01975E550}" srcOrd="1" destOrd="0" parTransId="{D4AE1A8D-0332-40EE-9230-0C2BEA04DFB8}" sibTransId="{8B286F88-93CA-4F63-8F59-520C234DF824}"/>
    <dgm:cxn modelId="{0967CEF0-1543-4A43-86C1-BA2682FFE609}" type="presOf" srcId="{1C2E1DA4-50AF-4EBB-82F5-CA1AD2BBE4E2}" destId="{F065C3D8-9778-4AE1-A651-A9758757D6E4}" srcOrd="0" destOrd="0" presId="urn:microsoft.com/office/officeart/2005/8/layout/hList1"/>
    <dgm:cxn modelId="{205B9AEC-BDDF-4A58-9352-28485F0239A5}" srcId="{12034AA3-0376-4EC6-87E8-D6F1E7EF765A}" destId="{E8869AA3-13BF-4542-B8FB-3A2482BBBA85}" srcOrd="1" destOrd="0" parTransId="{8F7BCCFF-65E5-45FF-BE3D-6669E6B230C6}" sibTransId="{BE0B99B7-56AB-462A-A34A-4FC3B8B7D4C3}"/>
    <dgm:cxn modelId="{C5C06A83-2227-4C7D-A3D1-5F3D27FE8509}" srcId="{1C2E1DA4-50AF-4EBB-82F5-CA1AD2BBE4E2}" destId="{E766EB81-450E-4405-BBB7-4F176E824E80}" srcOrd="3" destOrd="0" parTransId="{301B9BC4-155B-4605-B8D0-7E3118B5FB4E}" sibTransId="{B940B26C-385D-4618-8E14-EC1C0481102C}"/>
    <dgm:cxn modelId="{3B6AE136-3932-4440-BE6D-19DC692C4F1A}" type="presOf" srcId="{7CA08143-0733-430D-952B-14D237FBA694}" destId="{9E9D4E1E-C699-49DD-A777-76FC3F42F34E}" srcOrd="0" destOrd="1" presId="urn:microsoft.com/office/officeart/2005/8/layout/hList1"/>
    <dgm:cxn modelId="{DE8A7BFF-0D88-4823-946D-CD01D2E07002}" type="presOf" srcId="{E766EB81-450E-4405-BBB7-4F176E824E80}" destId="{58F872DE-6D99-4593-83FC-EDF756D3C3B2}" srcOrd="0" destOrd="0" presId="urn:microsoft.com/office/officeart/2005/8/layout/hList1"/>
    <dgm:cxn modelId="{7F60AB4D-25D6-44B7-9C26-D20C39FF118B}" type="presOf" srcId="{5151403B-A2A0-41C0-8E1D-B04DCF368CA3}" destId="{BF2590FB-C350-43EC-A2BF-1E9062D9F118}" srcOrd="0" destOrd="0" presId="urn:microsoft.com/office/officeart/2005/8/layout/hList1"/>
    <dgm:cxn modelId="{BA2A8E25-1B48-4476-ACAB-F43638A88529}" type="presOf" srcId="{0BC2EC9F-47C9-4FB0-8C55-48D4158FB075}" destId="{33E9BC9D-B9E5-4283-A209-C33F849F195B}" srcOrd="0" destOrd="0" presId="urn:microsoft.com/office/officeart/2005/8/layout/hList1"/>
    <dgm:cxn modelId="{83EE4650-F599-4164-B7FF-8F65768EBAFE}" type="presOf" srcId="{12034AA3-0376-4EC6-87E8-D6F1E7EF765A}" destId="{7A16FE25-A06E-4037-960F-81D06527A5A8}" srcOrd="0" destOrd="0" presId="urn:microsoft.com/office/officeart/2005/8/layout/hList1"/>
    <dgm:cxn modelId="{E6C45144-3AE5-487F-854D-FEAFC8491BA6}" srcId="{5FFE113E-C1BF-4E87-B2E0-A30C207A4AE9}" destId="{0BC2EC9F-47C9-4FB0-8C55-48D4158FB075}" srcOrd="0" destOrd="0" parTransId="{F816D2D2-D16F-414E-A1B8-1899359B8233}" sibTransId="{8EE4040F-EBDD-4FD7-BAD9-D770A5B9187B}"/>
    <dgm:cxn modelId="{5F1CFB75-9102-429E-86FA-61C46B28859E}" type="presOf" srcId="{5FFE113E-C1BF-4E87-B2E0-A30C207A4AE9}" destId="{A275FFA8-37C9-4D1F-B84A-3309D8822E53}" srcOrd="0" destOrd="0" presId="urn:microsoft.com/office/officeart/2005/8/layout/hList1"/>
    <dgm:cxn modelId="{3C0F3F60-1254-4654-8FC7-0C81867A2B7C}" type="presOf" srcId="{08FE2BB0-D988-4AB4-A055-68323CBE1B86}" destId="{9E9D4E1E-C699-49DD-A777-76FC3F42F34E}" srcOrd="0" destOrd="0" presId="urn:microsoft.com/office/officeart/2005/8/layout/hList1"/>
    <dgm:cxn modelId="{2138C4B5-AA0D-4738-8239-5B4FF2C270E1}" srcId="{983E9418-076C-4104-9EA5-2BD01975E550}" destId="{7CA08143-0733-430D-952B-14D237FBA694}" srcOrd="1" destOrd="0" parTransId="{318B9719-FAEB-4F00-A848-2AAFB138E2C6}" sibTransId="{0F66B436-39EA-4A9C-BF93-661C4EC81F5F}"/>
    <dgm:cxn modelId="{96A14704-AB09-478F-8654-779F3E0371BD}" srcId="{983E9418-076C-4104-9EA5-2BD01975E550}" destId="{08FE2BB0-D988-4AB4-A055-68323CBE1B86}" srcOrd="0" destOrd="0" parTransId="{E9371477-A9B0-4EC0-A536-5C3BAA03FDAB}" sibTransId="{BDAEBED1-A306-4841-B05B-28834912E87B}"/>
    <dgm:cxn modelId="{E505C29F-20D1-4745-B7CA-3770EB4A7723}" srcId="{12034AA3-0376-4EC6-87E8-D6F1E7EF765A}" destId="{5151403B-A2A0-41C0-8E1D-B04DCF368CA3}" srcOrd="0" destOrd="0" parTransId="{B4BE7025-EA26-4BDD-A6D4-52A0B5A2B44A}" sibTransId="{DACB6CC3-11EE-4757-9284-51C402E45099}"/>
    <dgm:cxn modelId="{5BCBCEE9-3C17-450F-B106-671EEAA0D1F5}" type="presOf" srcId="{E8869AA3-13BF-4542-B8FB-3A2482BBBA85}" destId="{BF2590FB-C350-43EC-A2BF-1E9062D9F118}" srcOrd="0" destOrd="1" presId="urn:microsoft.com/office/officeart/2005/8/layout/hList1"/>
    <dgm:cxn modelId="{EF84D596-36A5-40D1-A542-E416A6104C81}" type="presParOf" srcId="{F065C3D8-9778-4AE1-A651-A9758757D6E4}" destId="{0219D107-3AAF-4CB4-ACCE-71FFF95BDD3E}" srcOrd="0" destOrd="0" presId="urn:microsoft.com/office/officeart/2005/8/layout/hList1"/>
    <dgm:cxn modelId="{F59603D1-FDEF-4437-BFF3-23CAC05A9C25}" type="presParOf" srcId="{0219D107-3AAF-4CB4-ACCE-71FFF95BDD3E}" destId="{7A16FE25-A06E-4037-960F-81D06527A5A8}" srcOrd="0" destOrd="0" presId="urn:microsoft.com/office/officeart/2005/8/layout/hList1"/>
    <dgm:cxn modelId="{E5B5B4B2-1364-4D69-BC92-821A6A2BD2A1}" type="presParOf" srcId="{0219D107-3AAF-4CB4-ACCE-71FFF95BDD3E}" destId="{BF2590FB-C350-43EC-A2BF-1E9062D9F118}" srcOrd="1" destOrd="0" presId="urn:microsoft.com/office/officeart/2005/8/layout/hList1"/>
    <dgm:cxn modelId="{0799215A-AB98-4844-9586-95DC640D438C}" type="presParOf" srcId="{F065C3D8-9778-4AE1-A651-A9758757D6E4}" destId="{E65DB9C8-2A4B-4BC1-AE4B-0DAF5EA3BD3F}" srcOrd="1" destOrd="0" presId="urn:microsoft.com/office/officeart/2005/8/layout/hList1"/>
    <dgm:cxn modelId="{A2151008-4CC8-411B-A85C-29DE78C35145}" type="presParOf" srcId="{F065C3D8-9778-4AE1-A651-A9758757D6E4}" destId="{839D4AA0-F976-4F60-B91B-894A16013B7D}" srcOrd="2" destOrd="0" presId="urn:microsoft.com/office/officeart/2005/8/layout/hList1"/>
    <dgm:cxn modelId="{726B3953-8C93-42BB-8FDA-0AD168F76CF8}" type="presParOf" srcId="{839D4AA0-F976-4F60-B91B-894A16013B7D}" destId="{604F4D69-6099-4FB3-816E-46A9420DB422}" srcOrd="0" destOrd="0" presId="urn:microsoft.com/office/officeart/2005/8/layout/hList1"/>
    <dgm:cxn modelId="{8FF790D0-94E7-4259-9546-0ECD97BC9658}" type="presParOf" srcId="{839D4AA0-F976-4F60-B91B-894A16013B7D}" destId="{9E9D4E1E-C699-49DD-A777-76FC3F42F34E}" srcOrd="1" destOrd="0" presId="urn:microsoft.com/office/officeart/2005/8/layout/hList1"/>
    <dgm:cxn modelId="{7ADC437C-B882-46B9-A6D9-E18C6AA07CEC}" type="presParOf" srcId="{F065C3D8-9778-4AE1-A651-A9758757D6E4}" destId="{1A26F463-D00D-4761-99CB-C2114240F369}" srcOrd="3" destOrd="0" presId="urn:microsoft.com/office/officeart/2005/8/layout/hList1"/>
    <dgm:cxn modelId="{D07B0A9C-C38F-4101-A1B8-81E5C963947C}" type="presParOf" srcId="{F065C3D8-9778-4AE1-A651-A9758757D6E4}" destId="{6B8A6E3F-7266-46B2-B6FA-C3E08EC97926}" srcOrd="4" destOrd="0" presId="urn:microsoft.com/office/officeart/2005/8/layout/hList1"/>
    <dgm:cxn modelId="{7B85B86B-28E6-4271-BEC1-B16248D038DB}" type="presParOf" srcId="{6B8A6E3F-7266-46B2-B6FA-C3E08EC97926}" destId="{A275FFA8-37C9-4D1F-B84A-3309D8822E53}" srcOrd="0" destOrd="0" presId="urn:microsoft.com/office/officeart/2005/8/layout/hList1"/>
    <dgm:cxn modelId="{9D9274C9-E7A8-4238-9FC7-BCA2191EA38D}" type="presParOf" srcId="{6B8A6E3F-7266-46B2-B6FA-C3E08EC97926}" destId="{33E9BC9D-B9E5-4283-A209-C33F849F195B}" srcOrd="1" destOrd="0" presId="urn:microsoft.com/office/officeart/2005/8/layout/hList1"/>
    <dgm:cxn modelId="{92E19A2C-14A5-4691-9DBE-1301071BA593}" type="presParOf" srcId="{F065C3D8-9778-4AE1-A651-A9758757D6E4}" destId="{216F3D9D-D45A-4A73-911D-FCABD9F9A136}" srcOrd="5" destOrd="0" presId="urn:microsoft.com/office/officeart/2005/8/layout/hList1"/>
    <dgm:cxn modelId="{60A501FD-FD7D-4B11-A241-FBAF93EF8E32}" type="presParOf" srcId="{F065C3D8-9778-4AE1-A651-A9758757D6E4}" destId="{E92F1986-818B-45B7-A556-6A226DC121BD}" srcOrd="6" destOrd="0" presId="urn:microsoft.com/office/officeart/2005/8/layout/hList1"/>
    <dgm:cxn modelId="{C44D42D4-9681-484D-8535-D317450D9257}" type="presParOf" srcId="{E92F1986-818B-45B7-A556-6A226DC121BD}" destId="{58F872DE-6D99-4593-83FC-EDF756D3C3B2}" srcOrd="0" destOrd="0" presId="urn:microsoft.com/office/officeart/2005/8/layout/hList1"/>
    <dgm:cxn modelId="{A28BA3FD-895E-44ED-BE2D-DAC4519179E8}" type="presParOf" srcId="{E92F1986-818B-45B7-A556-6A226DC121BD}" destId="{91FFC6B9-ACA0-4FE4-A003-6FE6480CF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E69529-2D9A-43F3-A42B-756C207C19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E9EDE19-0DC9-46CF-B396-9E41C318FD80}">
      <dgm:prSet phldrT="[Text]"/>
      <dgm:spPr/>
      <dgm:t>
        <a:bodyPr/>
        <a:lstStyle/>
        <a:p>
          <a:r>
            <a:rPr lang="cs-CZ" dirty="0" smtClean="0"/>
            <a:t>Ambulantní péče</a:t>
          </a:r>
          <a:endParaRPr lang="cs-CZ" dirty="0"/>
        </a:p>
      </dgm:t>
    </dgm:pt>
    <dgm:pt modelId="{BD878FAB-F211-41B0-861D-BA462325BDBE}" type="parTrans" cxnId="{1E2EABE1-7644-45F0-88D0-C9EB261CA67B}">
      <dgm:prSet/>
      <dgm:spPr/>
      <dgm:t>
        <a:bodyPr/>
        <a:lstStyle/>
        <a:p>
          <a:endParaRPr lang="cs-CZ"/>
        </a:p>
      </dgm:t>
    </dgm:pt>
    <dgm:pt modelId="{A5063C0C-91AB-4E45-A5B2-6F3BCDAB162A}" type="sibTrans" cxnId="{1E2EABE1-7644-45F0-88D0-C9EB261CA67B}">
      <dgm:prSet/>
      <dgm:spPr/>
      <dgm:t>
        <a:bodyPr/>
        <a:lstStyle/>
        <a:p>
          <a:endParaRPr lang="cs-CZ"/>
        </a:p>
      </dgm:t>
    </dgm:pt>
    <dgm:pt modelId="{8276AA1F-F324-4C44-9A65-22AFFBEE9FAE}">
      <dgm:prSet phldrT="[Text]"/>
      <dgm:spPr/>
      <dgm:t>
        <a:bodyPr/>
        <a:lstStyle/>
        <a:p>
          <a:r>
            <a:rPr lang="cs-CZ" dirty="0" smtClean="0"/>
            <a:t>nevyžaduje hospitalizace pacienta</a:t>
          </a:r>
          <a:endParaRPr lang="cs-CZ" dirty="0"/>
        </a:p>
      </dgm:t>
    </dgm:pt>
    <dgm:pt modelId="{44E1B59E-BB42-426D-B2F7-66F65B44CB59}" type="parTrans" cxnId="{C8B76948-DE3A-4B0D-A0CC-BB09B87B39E6}">
      <dgm:prSet/>
      <dgm:spPr/>
      <dgm:t>
        <a:bodyPr/>
        <a:lstStyle/>
        <a:p>
          <a:endParaRPr lang="cs-CZ"/>
        </a:p>
      </dgm:t>
    </dgm:pt>
    <dgm:pt modelId="{E6E4D310-A251-47B3-886B-612D8EEBE926}" type="sibTrans" cxnId="{C8B76948-DE3A-4B0D-A0CC-BB09B87B39E6}">
      <dgm:prSet/>
      <dgm:spPr/>
      <dgm:t>
        <a:bodyPr/>
        <a:lstStyle/>
        <a:p>
          <a:endParaRPr lang="cs-CZ"/>
        </a:p>
      </dgm:t>
    </dgm:pt>
    <dgm:pt modelId="{1CB90B99-863D-4D3C-8D5A-FB98CA012823}">
      <dgm:prSet phldrT="[Text]"/>
      <dgm:spPr/>
      <dgm:t>
        <a:bodyPr/>
        <a:lstStyle/>
        <a:p>
          <a:r>
            <a:rPr lang="cs-CZ" dirty="0" smtClean="0"/>
            <a:t>Primární</a:t>
          </a:r>
          <a:endParaRPr lang="cs-CZ" dirty="0"/>
        </a:p>
      </dgm:t>
    </dgm:pt>
    <dgm:pt modelId="{DAB4A427-A7CF-4B43-9C38-BCB1AA02DED3}" type="parTrans" cxnId="{698F36ED-7529-472E-87DF-DB6180620E83}">
      <dgm:prSet/>
      <dgm:spPr/>
      <dgm:t>
        <a:bodyPr/>
        <a:lstStyle/>
        <a:p>
          <a:endParaRPr lang="cs-CZ"/>
        </a:p>
      </dgm:t>
    </dgm:pt>
    <dgm:pt modelId="{3C00E036-2D58-46F7-8EBE-2DEC9441342E}" type="sibTrans" cxnId="{698F36ED-7529-472E-87DF-DB6180620E83}">
      <dgm:prSet/>
      <dgm:spPr/>
      <dgm:t>
        <a:bodyPr/>
        <a:lstStyle/>
        <a:p>
          <a:endParaRPr lang="cs-CZ"/>
        </a:p>
      </dgm:t>
    </dgm:pt>
    <dgm:pt modelId="{DC3D4872-55A1-4348-90F9-DBE57827541B}">
      <dgm:prSet phldrT="[Text]"/>
      <dgm:spPr/>
      <dgm:t>
        <a:bodyPr/>
        <a:lstStyle/>
        <a:p>
          <a:r>
            <a:rPr lang="cs-CZ" dirty="0" smtClean="0"/>
            <a:t>Jednodenní péče</a:t>
          </a:r>
          <a:endParaRPr lang="cs-CZ" dirty="0"/>
        </a:p>
      </dgm:t>
    </dgm:pt>
    <dgm:pt modelId="{D182E42D-19BD-48D6-8763-48547339D0AA}" type="parTrans" cxnId="{F5B85F85-4692-43F9-995A-E3378199D2A2}">
      <dgm:prSet/>
      <dgm:spPr/>
      <dgm:t>
        <a:bodyPr/>
        <a:lstStyle/>
        <a:p>
          <a:endParaRPr lang="cs-CZ"/>
        </a:p>
      </dgm:t>
    </dgm:pt>
    <dgm:pt modelId="{640F4ECD-628A-44D0-A346-E8C1917B8FB2}" type="sibTrans" cxnId="{F5B85F85-4692-43F9-995A-E3378199D2A2}">
      <dgm:prSet/>
      <dgm:spPr/>
      <dgm:t>
        <a:bodyPr/>
        <a:lstStyle/>
        <a:p>
          <a:endParaRPr lang="cs-CZ"/>
        </a:p>
      </dgm:t>
    </dgm:pt>
    <dgm:pt modelId="{E5029056-EEAB-43AE-8C54-1A40E220E86E}">
      <dgm:prSet phldrT="[Text]"/>
      <dgm:spPr/>
      <dgm:t>
        <a:bodyPr/>
        <a:lstStyle/>
        <a:p>
          <a:r>
            <a:rPr lang="pl-PL" dirty="0" smtClean="0"/>
            <a:t>pobyt pacienta na lůžku po dobu kratší než 24 hodin,</a:t>
          </a:r>
          <a:endParaRPr lang="cs-CZ" dirty="0"/>
        </a:p>
      </dgm:t>
    </dgm:pt>
    <dgm:pt modelId="{736C900A-C198-4AD3-8DD3-E4120E5A9C39}" type="parTrans" cxnId="{8A359C05-5543-48BC-A3BC-ED7365DF5FD8}">
      <dgm:prSet/>
      <dgm:spPr/>
      <dgm:t>
        <a:bodyPr/>
        <a:lstStyle/>
        <a:p>
          <a:endParaRPr lang="cs-CZ"/>
        </a:p>
      </dgm:t>
    </dgm:pt>
    <dgm:pt modelId="{AF28E7DC-582E-4C20-AE9F-171129EF645F}" type="sibTrans" cxnId="{8A359C05-5543-48BC-A3BC-ED7365DF5FD8}">
      <dgm:prSet/>
      <dgm:spPr/>
      <dgm:t>
        <a:bodyPr/>
        <a:lstStyle/>
        <a:p>
          <a:endParaRPr lang="cs-CZ"/>
        </a:p>
      </dgm:t>
    </dgm:pt>
    <dgm:pt modelId="{1E1DC17F-B7CF-4C2C-83CA-F624B0A48F1C}">
      <dgm:prSet phldrT="[Text]"/>
      <dgm:spPr/>
      <dgm:t>
        <a:bodyPr/>
        <a:lstStyle/>
        <a:p>
          <a:r>
            <a:rPr lang="cs-CZ" dirty="0" smtClean="0"/>
            <a:t>Lůžková</a:t>
          </a:r>
          <a:endParaRPr lang="cs-CZ" dirty="0"/>
        </a:p>
      </dgm:t>
    </dgm:pt>
    <dgm:pt modelId="{A30C8093-77AF-4A68-A0E2-4B81437925F2}" type="parTrans" cxnId="{2B904032-6E9B-4577-8DBD-77611A78C848}">
      <dgm:prSet/>
      <dgm:spPr/>
      <dgm:t>
        <a:bodyPr/>
        <a:lstStyle/>
        <a:p>
          <a:endParaRPr lang="cs-CZ"/>
        </a:p>
      </dgm:t>
    </dgm:pt>
    <dgm:pt modelId="{BB87EBD5-F075-4C01-8D06-1A37C916BD73}" type="sibTrans" cxnId="{2B904032-6E9B-4577-8DBD-77611A78C848}">
      <dgm:prSet/>
      <dgm:spPr/>
      <dgm:t>
        <a:bodyPr/>
        <a:lstStyle/>
        <a:p>
          <a:endParaRPr lang="cs-CZ"/>
        </a:p>
      </dgm:t>
    </dgm:pt>
    <dgm:pt modelId="{958D12D3-7809-4707-A7D1-4ABAC543B821}">
      <dgm:prSet phldrT="[Text]"/>
      <dgm:spPr/>
      <dgm:t>
        <a:bodyPr/>
        <a:lstStyle/>
        <a:p>
          <a:r>
            <a:rPr lang="cs-CZ" dirty="0" smtClean="0"/>
            <a:t>Akutní intenzivní</a:t>
          </a:r>
          <a:endParaRPr lang="cs-CZ" dirty="0"/>
        </a:p>
      </dgm:t>
    </dgm:pt>
    <dgm:pt modelId="{28C7C771-DCB6-4D91-8074-6C24502AE011}" type="parTrans" cxnId="{27069A7E-BE8B-4D12-A279-7556CBE63EE4}">
      <dgm:prSet/>
      <dgm:spPr/>
      <dgm:t>
        <a:bodyPr/>
        <a:lstStyle/>
        <a:p>
          <a:endParaRPr lang="cs-CZ"/>
        </a:p>
      </dgm:t>
    </dgm:pt>
    <dgm:pt modelId="{982E57D0-0AFD-4E23-8C9C-2DBDFF5245C3}" type="sibTrans" cxnId="{27069A7E-BE8B-4D12-A279-7556CBE63EE4}">
      <dgm:prSet/>
      <dgm:spPr/>
      <dgm:t>
        <a:bodyPr/>
        <a:lstStyle/>
        <a:p>
          <a:endParaRPr lang="cs-CZ"/>
        </a:p>
      </dgm:t>
    </dgm:pt>
    <dgm:pt modelId="{EDDC961A-3BC4-4AAB-9E87-E0796CB16898}">
      <dgm:prSet phldrT="[Text]"/>
      <dgm:spPr/>
      <dgm:t>
        <a:bodyPr/>
        <a:lstStyle/>
        <a:p>
          <a:r>
            <a:rPr lang="cs-CZ" dirty="0" smtClean="0"/>
            <a:t>Akutní standardní</a:t>
          </a:r>
          <a:endParaRPr lang="cs-CZ" dirty="0"/>
        </a:p>
      </dgm:t>
    </dgm:pt>
    <dgm:pt modelId="{1199ECEC-DBE7-417F-802D-9A3408EC4FB4}" type="parTrans" cxnId="{94E52014-EE25-4B58-B771-9F2D604B0543}">
      <dgm:prSet/>
      <dgm:spPr/>
      <dgm:t>
        <a:bodyPr/>
        <a:lstStyle/>
        <a:p>
          <a:endParaRPr lang="cs-CZ"/>
        </a:p>
      </dgm:t>
    </dgm:pt>
    <dgm:pt modelId="{12A5EB72-C6DE-4AA6-97CC-EC216693F9C5}" type="sibTrans" cxnId="{94E52014-EE25-4B58-B771-9F2D604B0543}">
      <dgm:prSet/>
      <dgm:spPr/>
      <dgm:t>
        <a:bodyPr/>
        <a:lstStyle/>
        <a:p>
          <a:endParaRPr lang="cs-CZ"/>
        </a:p>
      </dgm:t>
    </dgm:pt>
    <dgm:pt modelId="{E9E53ECF-04AF-4C39-8243-826B71B7B757}">
      <dgm:prSet phldrT="[Text]"/>
      <dgm:spPr/>
      <dgm:t>
        <a:bodyPr/>
        <a:lstStyle/>
        <a:p>
          <a:r>
            <a:rPr lang="cs-CZ" dirty="0" smtClean="0"/>
            <a:t>Specializovaná</a:t>
          </a:r>
          <a:endParaRPr lang="cs-CZ" dirty="0"/>
        </a:p>
      </dgm:t>
    </dgm:pt>
    <dgm:pt modelId="{C1CEEA06-3189-443A-B49C-9E9B5DBE8C1A}" type="parTrans" cxnId="{89A49022-C979-483F-881E-3BD22CBE4F6F}">
      <dgm:prSet/>
      <dgm:spPr/>
      <dgm:t>
        <a:bodyPr/>
        <a:lstStyle/>
        <a:p>
          <a:endParaRPr lang="cs-CZ"/>
        </a:p>
      </dgm:t>
    </dgm:pt>
    <dgm:pt modelId="{7BB618A8-0EE5-411B-9512-424BEAE0E335}" type="sibTrans" cxnId="{89A49022-C979-483F-881E-3BD22CBE4F6F}">
      <dgm:prSet/>
      <dgm:spPr/>
      <dgm:t>
        <a:bodyPr/>
        <a:lstStyle/>
        <a:p>
          <a:endParaRPr lang="cs-CZ"/>
        </a:p>
      </dgm:t>
    </dgm:pt>
    <dgm:pt modelId="{F014F85B-2C00-48D9-92ED-3D887E2BE591}">
      <dgm:prSet phldrT="[Text]"/>
      <dgm:spPr/>
      <dgm:t>
        <a:bodyPr/>
        <a:lstStyle/>
        <a:p>
          <a:r>
            <a:rPr lang="cs-CZ" dirty="0" smtClean="0"/>
            <a:t>Stacionární</a:t>
          </a:r>
          <a:endParaRPr lang="cs-CZ" dirty="0"/>
        </a:p>
      </dgm:t>
    </dgm:pt>
    <dgm:pt modelId="{24F0FE32-AE1D-4A76-BC63-A9146E0CA929}" type="parTrans" cxnId="{3788CC4C-084B-4191-806A-DDABABEF29FE}">
      <dgm:prSet/>
      <dgm:spPr/>
      <dgm:t>
        <a:bodyPr/>
        <a:lstStyle/>
        <a:p>
          <a:endParaRPr lang="cs-CZ"/>
        </a:p>
      </dgm:t>
    </dgm:pt>
    <dgm:pt modelId="{41213299-D13A-4AE9-A1FF-2D24346197D5}" type="sibTrans" cxnId="{3788CC4C-084B-4191-806A-DDABABEF29FE}">
      <dgm:prSet/>
      <dgm:spPr/>
      <dgm:t>
        <a:bodyPr/>
        <a:lstStyle/>
        <a:p>
          <a:endParaRPr lang="cs-CZ"/>
        </a:p>
      </dgm:t>
    </dgm:pt>
    <dgm:pt modelId="{39357951-BC1B-413A-9D21-696108A281B9}">
      <dgm:prSet phldrT="[Text]"/>
      <dgm:spPr/>
      <dgm:t>
        <a:bodyPr/>
        <a:lstStyle/>
        <a:p>
          <a:endParaRPr lang="cs-CZ" dirty="0"/>
        </a:p>
      </dgm:t>
    </dgm:pt>
    <dgm:pt modelId="{C928746D-BEEB-4FBC-9893-CAF6E88AD49E}" type="parTrans" cxnId="{0ABB5313-CF70-4F5E-A14F-62C276F348AB}">
      <dgm:prSet/>
      <dgm:spPr/>
      <dgm:t>
        <a:bodyPr/>
        <a:lstStyle/>
        <a:p>
          <a:endParaRPr lang="cs-CZ"/>
        </a:p>
      </dgm:t>
    </dgm:pt>
    <dgm:pt modelId="{52136851-E141-4E7F-A1B4-75F13EC9AE33}" type="sibTrans" cxnId="{0ABB5313-CF70-4F5E-A14F-62C276F348AB}">
      <dgm:prSet/>
      <dgm:spPr/>
      <dgm:t>
        <a:bodyPr/>
        <a:lstStyle/>
        <a:p>
          <a:endParaRPr lang="cs-CZ"/>
        </a:p>
      </dgm:t>
    </dgm:pt>
    <dgm:pt modelId="{1B078213-9130-4169-9D87-081703E14BEA}">
      <dgm:prSet phldrT="[Text]"/>
      <dgm:spPr/>
      <dgm:t>
        <a:bodyPr/>
        <a:lstStyle/>
        <a:p>
          <a:r>
            <a:rPr lang="cs-CZ" dirty="0" smtClean="0"/>
            <a:t>Následná</a:t>
          </a:r>
          <a:endParaRPr lang="cs-CZ" dirty="0"/>
        </a:p>
      </dgm:t>
    </dgm:pt>
    <dgm:pt modelId="{2C83548B-A257-4D39-A48D-4041E7B2346C}" type="parTrans" cxnId="{6334743A-FC2D-4C95-A980-C0B7C0B81B24}">
      <dgm:prSet/>
      <dgm:spPr/>
      <dgm:t>
        <a:bodyPr/>
        <a:lstStyle/>
        <a:p>
          <a:endParaRPr lang="cs-CZ"/>
        </a:p>
      </dgm:t>
    </dgm:pt>
    <dgm:pt modelId="{29137BDF-4A4A-4EC9-ACBD-606B5B47F7BE}" type="sibTrans" cxnId="{6334743A-FC2D-4C95-A980-C0B7C0B81B24}">
      <dgm:prSet/>
      <dgm:spPr/>
      <dgm:t>
        <a:bodyPr/>
        <a:lstStyle/>
        <a:p>
          <a:endParaRPr lang="cs-CZ"/>
        </a:p>
      </dgm:t>
    </dgm:pt>
    <dgm:pt modelId="{0F85E6BD-2F18-41B3-8D8D-DB92B954DB4D}">
      <dgm:prSet phldrT="[Text]"/>
      <dgm:spPr/>
      <dgm:t>
        <a:bodyPr/>
        <a:lstStyle/>
        <a:p>
          <a:r>
            <a:rPr lang="cs-CZ" dirty="0" smtClean="0"/>
            <a:t>Dlouhodobá</a:t>
          </a:r>
          <a:endParaRPr lang="cs-CZ" dirty="0"/>
        </a:p>
      </dgm:t>
    </dgm:pt>
    <dgm:pt modelId="{20DB9495-B641-4236-89BE-49CDCE9413C7}" type="parTrans" cxnId="{4A88F1DD-BAA0-4068-810E-BD039F6AFDEF}">
      <dgm:prSet/>
      <dgm:spPr/>
      <dgm:t>
        <a:bodyPr/>
        <a:lstStyle/>
        <a:p>
          <a:endParaRPr lang="cs-CZ"/>
        </a:p>
      </dgm:t>
    </dgm:pt>
    <dgm:pt modelId="{7667690B-D03A-4F85-8CBA-6BDD8C3EF868}" type="sibTrans" cxnId="{4A88F1DD-BAA0-4068-810E-BD039F6AFDEF}">
      <dgm:prSet/>
      <dgm:spPr/>
      <dgm:t>
        <a:bodyPr/>
        <a:lstStyle/>
        <a:p>
          <a:endParaRPr lang="cs-CZ"/>
        </a:p>
      </dgm:t>
    </dgm:pt>
    <dgm:pt modelId="{D06E2A29-5D75-41C9-A0C3-FB6AA140AE43}" type="pres">
      <dgm:prSet presAssocID="{E7E69529-2D9A-43F3-A42B-756C207C19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2E4A05-ED1B-4C4D-9235-5E770E6A68E0}" type="pres">
      <dgm:prSet presAssocID="{FE9EDE19-0DC9-46CF-B396-9E41C318FD80}" presName="composite" presStyleCnt="0"/>
      <dgm:spPr/>
    </dgm:pt>
    <dgm:pt modelId="{42761D50-7DA3-4C5C-BB11-09C9C4660062}" type="pres">
      <dgm:prSet presAssocID="{FE9EDE19-0DC9-46CF-B396-9E41C318FD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D761EE-4188-496D-8338-64A5DEDB4DFF}" type="pres">
      <dgm:prSet presAssocID="{FE9EDE19-0DC9-46CF-B396-9E41C318FD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89BE41-A2A8-420B-9571-C524BAB43700}" type="pres">
      <dgm:prSet presAssocID="{A5063C0C-91AB-4E45-A5B2-6F3BCDAB162A}" presName="space" presStyleCnt="0"/>
      <dgm:spPr/>
    </dgm:pt>
    <dgm:pt modelId="{D170CF34-D17B-441A-8EB3-96BBC3CCA9C2}" type="pres">
      <dgm:prSet presAssocID="{DC3D4872-55A1-4348-90F9-DBE57827541B}" presName="composite" presStyleCnt="0"/>
      <dgm:spPr/>
    </dgm:pt>
    <dgm:pt modelId="{9DE2BE64-FAC8-4946-A3C2-95B33C331C58}" type="pres">
      <dgm:prSet presAssocID="{DC3D4872-55A1-4348-90F9-DBE57827541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6F8C2-ED2B-45A5-8056-21883DA26446}" type="pres">
      <dgm:prSet presAssocID="{DC3D4872-55A1-4348-90F9-DBE57827541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079A5-8FDE-426B-8ABD-DCB7F31337F2}" type="pres">
      <dgm:prSet presAssocID="{640F4ECD-628A-44D0-A346-E8C1917B8FB2}" presName="space" presStyleCnt="0"/>
      <dgm:spPr/>
    </dgm:pt>
    <dgm:pt modelId="{99530565-5107-46BD-BB75-072A901CF421}" type="pres">
      <dgm:prSet presAssocID="{1E1DC17F-B7CF-4C2C-83CA-F624B0A48F1C}" presName="composite" presStyleCnt="0"/>
      <dgm:spPr/>
    </dgm:pt>
    <dgm:pt modelId="{4C684BE3-DD62-4F2C-B1D1-14E046ED6455}" type="pres">
      <dgm:prSet presAssocID="{1E1DC17F-B7CF-4C2C-83CA-F624B0A48F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A4AB6D-5ACF-4FC5-A267-7FBD1A62F4E9}" type="pres">
      <dgm:prSet presAssocID="{1E1DC17F-B7CF-4C2C-83CA-F624B0A48F1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7C40EC3-398C-40CB-A54E-CABE813556E1}" type="presOf" srcId="{39357951-BC1B-413A-9D21-696108A281B9}" destId="{B1A4AB6D-5ACF-4FC5-A267-7FBD1A62F4E9}" srcOrd="0" destOrd="4" presId="urn:microsoft.com/office/officeart/2005/8/layout/hList1"/>
    <dgm:cxn modelId="{AA9ACBF8-0D3B-4EC1-9E01-0F83E16F9F50}" type="presOf" srcId="{DC3D4872-55A1-4348-90F9-DBE57827541B}" destId="{9DE2BE64-FAC8-4946-A3C2-95B33C331C58}" srcOrd="0" destOrd="0" presId="urn:microsoft.com/office/officeart/2005/8/layout/hList1"/>
    <dgm:cxn modelId="{27069A7E-BE8B-4D12-A279-7556CBE63EE4}" srcId="{1E1DC17F-B7CF-4C2C-83CA-F624B0A48F1C}" destId="{958D12D3-7809-4707-A7D1-4ABAC543B821}" srcOrd="0" destOrd="0" parTransId="{28C7C771-DCB6-4D91-8074-6C24502AE011}" sibTransId="{982E57D0-0AFD-4E23-8C9C-2DBDFF5245C3}"/>
    <dgm:cxn modelId="{8A359C05-5543-48BC-A3BC-ED7365DF5FD8}" srcId="{DC3D4872-55A1-4348-90F9-DBE57827541B}" destId="{E5029056-EEAB-43AE-8C54-1A40E220E86E}" srcOrd="0" destOrd="0" parTransId="{736C900A-C198-4AD3-8DD3-E4120E5A9C39}" sibTransId="{AF28E7DC-582E-4C20-AE9F-171129EF645F}"/>
    <dgm:cxn modelId="{0ABB5313-CF70-4F5E-A14F-62C276F348AB}" srcId="{1E1DC17F-B7CF-4C2C-83CA-F624B0A48F1C}" destId="{39357951-BC1B-413A-9D21-696108A281B9}" srcOrd="4" destOrd="0" parTransId="{C928746D-BEEB-4FBC-9893-CAF6E88AD49E}" sibTransId="{52136851-E141-4E7F-A1B4-75F13EC9AE33}"/>
    <dgm:cxn modelId="{F5B85F85-4692-43F9-995A-E3378199D2A2}" srcId="{E7E69529-2D9A-43F3-A42B-756C207C19A1}" destId="{DC3D4872-55A1-4348-90F9-DBE57827541B}" srcOrd="1" destOrd="0" parTransId="{D182E42D-19BD-48D6-8763-48547339D0AA}" sibTransId="{640F4ECD-628A-44D0-A346-E8C1917B8FB2}"/>
    <dgm:cxn modelId="{DEE2A637-12F7-40F5-8E1A-931D2457FAAD}" type="presOf" srcId="{8276AA1F-F324-4C44-9A65-22AFFBEE9FAE}" destId="{CAD761EE-4188-496D-8338-64A5DEDB4DFF}" srcOrd="0" destOrd="0" presId="urn:microsoft.com/office/officeart/2005/8/layout/hList1"/>
    <dgm:cxn modelId="{6A877F11-433F-498B-BD2E-623B47B66850}" type="presOf" srcId="{1B078213-9130-4169-9D87-081703E14BEA}" destId="{B1A4AB6D-5ACF-4FC5-A267-7FBD1A62F4E9}" srcOrd="0" destOrd="2" presId="urn:microsoft.com/office/officeart/2005/8/layout/hList1"/>
    <dgm:cxn modelId="{6334743A-FC2D-4C95-A980-C0B7C0B81B24}" srcId="{1E1DC17F-B7CF-4C2C-83CA-F624B0A48F1C}" destId="{1B078213-9130-4169-9D87-081703E14BEA}" srcOrd="2" destOrd="0" parTransId="{2C83548B-A257-4D39-A48D-4041E7B2346C}" sibTransId="{29137BDF-4A4A-4EC9-ACBD-606B5B47F7BE}"/>
    <dgm:cxn modelId="{2497975A-F001-42AC-9546-19DE61B41ED4}" type="presOf" srcId="{E5029056-EEAB-43AE-8C54-1A40E220E86E}" destId="{51D6F8C2-ED2B-45A5-8056-21883DA26446}" srcOrd="0" destOrd="0" presId="urn:microsoft.com/office/officeart/2005/8/layout/hList1"/>
    <dgm:cxn modelId="{B2E13503-BC80-4E40-B11F-87AF4437EC9D}" type="presOf" srcId="{E9E53ECF-04AF-4C39-8243-826B71B7B757}" destId="{CAD761EE-4188-496D-8338-64A5DEDB4DFF}" srcOrd="0" destOrd="2" presId="urn:microsoft.com/office/officeart/2005/8/layout/hList1"/>
    <dgm:cxn modelId="{629AEF44-223E-4C37-9AE3-7BEB7B0C80C4}" type="presOf" srcId="{F014F85B-2C00-48D9-92ED-3D887E2BE591}" destId="{CAD761EE-4188-496D-8338-64A5DEDB4DFF}" srcOrd="0" destOrd="3" presId="urn:microsoft.com/office/officeart/2005/8/layout/hList1"/>
    <dgm:cxn modelId="{2B904032-6E9B-4577-8DBD-77611A78C848}" srcId="{E7E69529-2D9A-43F3-A42B-756C207C19A1}" destId="{1E1DC17F-B7CF-4C2C-83CA-F624B0A48F1C}" srcOrd="2" destOrd="0" parTransId="{A30C8093-77AF-4A68-A0E2-4B81437925F2}" sibTransId="{BB87EBD5-F075-4C01-8D06-1A37C916BD73}"/>
    <dgm:cxn modelId="{C8B76948-DE3A-4B0D-A0CC-BB09B87B39E6}" srcId="{FE9EDE19-0DC9-46CF-B396-9E41C318FD80}" destId="{8276AA1F-F324-4C44-9A65-22AFFBEE9FAE}" srcOrd="0" destOrd="0" parTransId="{44E1B59E-BB42-426D-B2F7-66F65B44CB59}" sibTransId="{E6E4D310-A251-47B3-886B-612D8EEBE926}"/>
    <dgm:cxn modelId="{7FBB2922-B181-48CC-B03F-A3772101683A}" type="presOf" srcId="{0F85E6BD-2F18-41B3-8D8D-DB92B954DB4D}" destId="{B1A4AB6D-5ACF-4FC5-A267-7FBD1A62F4E9}" srcOrd="0" destOrd="3" presId="urn:microsoft.com/office/officeart/2005/8/layout/hList1"/>
    <dgm:cxn modelId="{3788CC4C-084B-4191-806A-DDABABEF29FE}" srcId="{FE9EDE19-0DC9-46CF-B396-9E41C318FD80}" destId="{F014F85B-2C00-48D9-92ED-3D887E2BE591}" srcOrd="3" destOrd="0" parTransId="{24F0FE32-AE1D-4A76-BC63-A9146E0CA929}" sibTransId="{41213299-D13A-4AE9-A1FF-2D24346197D5}"/>
    <dgm:cxn modelId="{94E52014-EE25-4B58-B771-9F2D604B0543}" srcId="{1E1DC17F-B7CF-4C2C-83CA-F624B0A48F1C}" destId="{EDDC961A-3BC4-4AAB-9E87-E0796CB16898}" srcOrd="1" destOrd="0" parTransId="{1199ECEC-DBE7-417F-802D-9A3408EC4FB4}" sibTransId="{12A5EB72-C6DE-4AA6-97CC-EC216693F9C5}"/>
    <dgm:cxn modelId="{698F36ED-7529-472E-87DF-DB6180620E83}" srcId="{FE9EDE19-0DC9-46CF-B396-9E41C318FD80}" destId="{1CB90B99-863D-4D3C-8D5A-FB98CA012823}" srcOrd="1" destOrd="0" parTransId="{DAB4A427-A7CF-4B43-9C38-BCB1AA02DED3}" sibTransId="{3C00E036-2D58-46F7-8EBE-2DEC9441342E}"/>
    <dgm:cxn modelId="{B3D47B5B-A468-4B0F-8280-A0E327B22732}" type="presOf" srcId="{FE9EDE19-0DC9-46CF-B396-9E41C318FD80}" destId="{42761D50-7DA3-4C5C-BB11-09C9C4660062}" srcOrd="0" destOrd="0" presId="urn:microsoft.com/office/officeart/2005/8/layout/hList1"/>
    <dgm:cxn modelId="{4A88F1DD-BAA0-4068-810E-BD039F6AFDEF}" srcId="{1E1DC17F-B7CF-4C2C-83CA-F624B0A48F1C}" destId="{0F85E6BD-2F18-41B3-8D8D-DB92B954DB4D}" srcOrd="3" destOrd="0" parTransId="{20DB9495-B641-4236-89BE-49CDCE9413C7}" sibTransId="{7667690B-D03A-4F85-8CBA-6BDD8C3EF868}"/>
    <dgm:cxn modelId="{E113A46E-7448-4452-9A0C-222A7A59BB89}" type="presOf" srcId="{958D12D3-7809-4707-A7D1-4ABAC543B821}" destId="{B1A4AB6D-5ACF-4FC5-A267-7FBD1A62F4E9}" srcOrd="0" destOrd="0" presId="urn:microsoft.com/office/officeart/2005/8/layout/hList1"/>
    <dgm:cxn modelId="{14B5DEAE-8AF7-4AEE-869B-43D83ADA5994}" type="presOf" srcId="{EDDC961A-3BC4-4AAB-9E87-E0796CB16898}" destId="{B1A4AB6D-5ACF-4FC5-A267-7FBD1A62F4E9}" srcOrd="0" destOrd="1" presId="urn:microsoft.com/office/officeart/2005/8/layout/hList1"/>
    <dgm:cxn modelId="{89A49022-C979-483F-881E-3BD22CBE4F6F}" srcId="{FE9EDE19-0DC9-46CF-B396-9E41C318FD80}" destId="{E9E53ECF-04AF-4C39-8243-826B71B7B757}" srcOrd="2" destOrd="0" parTransId="{C1CEEA06-3189-443A-B49C-9E9B5DBE8C1A}" sibTransId="{7BB618A8-0EE5-411B-9512-424BEAE0E335}"/>
    <dgm:cxn modelId="{E800086A-CB5D-4D6D-82A4-383F9D781FBD}" type="presOf" srcId="{1E1DC17F-B7CF-4C2C-83CA-F624B0A48F1C}" destId="{4C684BE3-DD62-4F2C-B1D1-14E046ED6455}" srcOrd="0" destOrd="0" presId="urn:microsoft.com/office/officeart/2005/8/layout/hList1"/>
    <dgm:cxn modelId="{E268A5D6-972A-40D7-AA0F-A2E001B7495C}" type="presOf" srcId="{E7E69529-2D9A-43F3-A42B-756C207C19A1}" destId="{D06E2A29-5D75-41C9-A0C3-FB6AA140AE43}" srcOrd="0" destOrd="0" presId="urn:microsoft.com/office/officeart/2005/8/layout/hList1"/>
    <dgm:cxn modelId="{1E2EABE1-7644-45F0-88D0-C9EB261CA67B}" srcId="{E7E69529-2D9A-43F3-A42B-756C207C19A1}" destId="{FE9EDE19-0DC9-46CF-B396-9E41C318FD80}" srcOrd="0" destOrd="0" parTransId="{BD878FAB-F211-41B0-861D-BA462325BDBE}" sibTransId="{A5063C0C-91AB-4E45-A5B2-6F3BCDAB162A}"/>
    <dgm:cxn modelId="{218F52C7-09D8-44C8-B70D-BB470DDD2EC4}" type="presOf" srcId="{1CB90B99-863D-4D3C-8D5A-FB98CA012823}" destId="{CAD761EE-4188-496D-8338-64A5DEDB4DFF}" srcOrd="0" destOrd="1" presId="urn:microsoft.com/office/officeart/2005/8/layout/hList1"/>
    <dgm:cxn modelId="{68CF23AF-EF56-43F4-B8C7-F2B14B8081BE}" type="presParOf" srcId="{D06E2A29-5D75-41C9-A0C3-FB6AA140AE43}" destId="{ED2E4A05-ED1B-4C4D-9235-5E770E6A68E0}" srcOrd="0" destOrd="0" presId="urn:microsoft.com/office/officeart/2005/8/layout/hList1"/>
    <dgm:cxn modelId="{439BC40B-3C7A-44CB-AD99-AF7C26131063}" type="presParOf" srcId="{ED2E4A05-ED1B-4C4D-9235-5E770E6A68E0}" destId="{42761D50-7DA3-4C5C-BB11-09C9C4660062}" srcOrd="0" destOrd="0" presId="urn:microsoft.com/office/officeart/2005/8/layout/hList1"/>
    <dgm:cxn modelId="{220DB0D0-1E84-4E99-91C6-E0276E6BF80A}" type="presParOf" srcId="{ED2E4A05-ED1B-4C4D-9235-5E770E6A68E0}" destId="{CAD761EE-4188-496D-8338-64A5DEDB4DFF}" srcOrd="1" destOrd="0" presId="urn:microsoft.com/office/officeart/2005/8/layout/hList1"/>
    <dgm:cxn modelId="{CA07315D-3FB3-4AB3-AAD9-8213C71A487A}" type="presParOf" srcId="{D06E2A29-5D75-41C9-A0C3-FB6AA140AE43}" destId="{7C89BE41-A2A8-420B-9571-C524BAB43700}" srcOrd="1" destOrd="0" presId="urn:microsoft.com/office/officeart/2005/8/layout/hList1"/>
    <dgm:cxn modelId="{9BC8BA60-5243-4ABE-8B95-E45ED1CFF22A}" type="presParOf" srcId="{D06E2A29-5D75-41C9-A0C3-FB6AA140AE43}" destId="{D170CF34-D17B-441A-8EB3-96BBC3CCA9C2}" srcOrd="2" destOrd="0" presId="urn:microsoft.com/office/officeart/2005/8/layout/hList1"/>
    <dgm:cxn modelId="{5CD38B9D-C63C-462B-A95F-3074C57399BD}" type="presParOf" srcId="{D170CF34-D17B-441A-8EB3-96BBC3CCA9C2}" destId="{9DE2BE64-FAC8-4946-A3C2-95B33C331C58}" srcOrd="0" destOrd="0" presId="urn:microsoft.com/office/officeart/2005/8/layout/hList1"/>
    <dgm:cxn modelId="{8674DD42-1E56-4FD7-A8CD-CB041D04A7EC}" type="presParOf" srcId="{D170CF34-D17B-441A-8EB3-96BBC3CCA9C2}" destId="{51D6F8C2-ED2B-45A5-8056-21883DA26446}" srcOrd="1" destOrd="0" presId="urn:microsoft.com/office/officeart/2005/8/layout/hList1"/>
    <dgm:cxn modelId="{69A01090-E998-4584-97AF-AA58D7E910CF}" type="presParOf" srcId="{D06E2A29-5D75-41C9-A0C3-FB6AA140AE43}" destId="{47E079A5-8FDE-426B-8ABD-DCB7F31337F2}" srcOrd="3" destOrd="0" presId="urn:microsoft.com/office/officeart/2005/8/layout/hList1"/>
    <dgm:cxn modelId="{32A89F21-23BA-4E90-9EFE-58F811986D7E}" type="presParOf" srcId="{D06E2A29-5D75-41C9-A0C3-FB6AA140AE43}" destId="{99530565-5107-46BD-BB75-072A901CF421}" srcOrd="4" destOrd="0" presId="urn:microsoft.com/office/officeart/2005/8/layout/hList1"/>
    <dgm:cxn modelId="{8D515E9B-A3B6-4E98-A94C-7B9F6DB737C9}" type="presParOf" srcId="{99530565-5107-46BD-BB75-072A901CF421}" destId="{4C684BE3-DD62-4F2C-B1D1-14E046ED6455}" srcOrd="0" destOrd="0" presId="urn:microsoft.com/office/officeart/2005/8/layout/hList1"/>
    <dgm:cxn modelId="{8F76DA28-5F6C-40C5-ADE0-451685638336}" type="presParOf" srcId="{99530565-5107-46BD-BB75-072A901CF421}" destId="{B1A4AB6D-5ACF-4FC5-A267-7FBD1A62F4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B89857-7565-4BC6-8CE6-45415E74467B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D69FA83-8545-4A97-A60D-C8D865E11ED6}">
      <dgm:prSet/>
      <dgm:spPr/>
      <dgm:t>
        <a:bodyPr/>
        <a:lstStyle/>
        <a:p>
          <a:pPr rtl="0"/>
          <a:r>
            <a:rPr lang="cs-CZ" b="1" smtClean="0"/>
            <a:t>a)</a:t>
          </a:r>
          <a:r>
            <a:rPr lang="cs-CZ" smtClean="0"/>
            <a:t> identifikační údaje pacienta, </a:t>
          </a:r>
          <a:endParaRPr lang="cs-CZ"/>
        </a:p>
      </dgm:t>
    </dgm:pt>
    <dgm:pt modelId="{72C16BD7-0AC5-4C8F-B589-967249C4DB0C}" type="parTrans" cxnId="{9818B395-4668-4639-8486-D6D90B888EB5}">
      <dgm:prSet/>
      <dgm:spPr/>
      <dgm:t>
        <a:bodyPr/>
        <a:lstStyle/>
        <a:p>
          <a:endParaRPr lang="cs-CZ"/>
        </a:p>
      </dgm:t>
    </dgm:pt>
    <dgm:pt modelId="{BBB1999F-BBD8-4D31-AC81-DED2C46985DE}" type="sibTrans" cxnId="{9818B395-4668-4639-8486-D6D90B888EB5}">
      <dgm:prSet/>
      <dgm:spPr/>
      <dgm:t>
        <a:bodyPr/>
        <a:lstStyle/>
        <a:p>
          <a:endParaRPr lang="cs-CZ"/>
        </a:p>
      </dgm:t>
    </dgm:pt>
    <dgm:pt modelId="{06D6090A-F98A-4E79-81E2-FA3CD972861C}">
      <dgm:prSet/>
      <dgm:spPr/>
      <dgm:t>
        <a:bodyPr/>
        <a:lstStyle/>
        <a:p>
          <a:pPr rtl="0"/>
          <a:r>
            <a:rPr lang="cs-CZ" b="1" smtClean="0"/>
            <a:t>b)</a:t>
          </a:r>
          <a:r>
            <a:rPr lang="cs-CZ" smtClean="0"/>
            <a:t> pohlaví pacienta,</a:t>
          </a:r>
          <a:endParaRPr lang="cs-CZ"/>
        </a:p>
      </dgm:t>
    </dgm:pt>
    <dgm:pt modelId="{3DBE7FB6-0C44-41BA-B88C-636683CC087E}" type="parTrans" cxnId="{E86A32F4-E324-494B-A822-DFFFB253DDB1}">
      <dgm:prSet/>
      <dgm:spPr/>
      <dgm:t>
        <a:bodyPr/>
        <a:lstStyle/>
        <a:p>
          <a:endParaRPr lang="cs-CZ"/>
        </a:p>
      </dgm:t>
    </dgm:pt>
    <dgm:pt modelId="{B477278F-213C-4F1B-B223-DE2D7DD6FDCF}" type="sibTrans" cxnId="{E86A32F4-E324-494B-A822-DFFFB253DDB1}">
      <dgm:prSet/>
      <dgm:spPr/>
      <dgm:t>
        <a:bodyPr/>
        <a:lstStyle/>
        <a:p>
          <a:endParaRPr lang="cs-CZ"/>
        </a:p>
      </dgm:t>
    </dgm:pt>
    <dgm:pt modelId="{1F95416A-4F7D-40D0-811B-D103046FF9B6}">
      <dgm:prSet/>
      <dgm:spPr/>
      <dgm:t>
        <a:bodyPr/>
        <a:lstStyle/>
        <a:p>
          <a:pPr rtl="0"/>
          <a:r>
            <a:rPr lang="cs-CZ" b="1" smtClean="0"/>
            <a:t>c)</a:t>
          </a:r>
          <a:r>
            <a:rPr lang="cs-CZ" smtClean="0"/>
            <a:t> identifikační údaje poskytovatele</a:t>
          </a:r>
          <a:endParaRPr lang="cs-CZ"/>
        </a:p>
      </dgm:t>
    </dgm:pt>
    <dgm:pt modelId="{74C8844B-1918-409C-A629-65853F58C98B}" type="parTrans" cxnId="{2FD506A4-F68A-441D-9A4B-A482B6C70071}">
      <dgm:prSet/>
      <dgm:spPr/>
      <dgm:t>
        <a:bodyPr/>
        <a:lstStyle/>
        <a:p>
          <a:endParaRPr lang="cs-CZ"/>
        </a:p>
      </dgm:t>
    </dgm:pt>
    <dgm:pt modelId="{0BB19B12-C0DD-4CA5-B3A1-4E80C59C3E2C}" type="sibTrans" cxnId="{2FD506A4-F68A-441D-9A4B-A482B6C70071}">
      <dgm:prSet/>
      <dgm:spPr/>
      <dgm:t>
        <a:bodyPr/>
        <a:lstStyle/>
        <a:p>
          <a:endParaRPr lang="cs-CZ"/>
        </a:p>
      </dgm:t>
    </dgm:pt>
    <dgm:pt modelId="{2E7F4514-5069-4BE0-BC48-1ABA650E06A0}">
      <dgm:prSet/>
      <dgm:spPr/>
      <dgm:t>
        <a:bodyPr/>
        <a:lstStyle/>
        <a:p>
          <a:pPr rtl="0"/>
          <a:r>
            <a:rPr lang="cs-CZ" b="1" dirty="0" smtClean="0"/>
            <a:t>d)</a:t>
          </a:r>
          <a:r>
            <a:rPr lang="cs-CZ" dirty="0" smtClean="0"/>
            <a:t> informace o zdravotním stavu pacienta, o průběhu a výsledku poskytovaných zdravotních služeb a o dalších významných okolnostech,</a:t>
          </a:r>
          <a:endParaRPr lang="cs-CZ" dirty="0"/>
        </a:p>
      </dgm:t>
    </dgm:pt>
    <dgm:pt modelId="{968BAA8D-6427-4EE7-8E95-BCA65954DE3A}" type="parTrans" cxnId="{1420E074-0FA0-457F-8654-642780EB31F4}">
      <dgm:prSet/>
      <dgm:spPr/>
      <dgm:t>
        <a:bodyPr/>
        <a:lstStyle/>
        <a:p>
          <a:endParaRPr lang="cs-CZ"/>
        </a:p>
      </dgm:t>
    </dgm:pt>
    <dgm:pt modelId="{6A703C43-036F-48AF-B6D1-917239FE899A}" type="sibTrans" cxnId="{1420E074-0FA0-457F-8654-642780EB31F4}">
      <dgm:prSet/>
      <dgm:spPr/>
      <dgm:t>
        <a:bodyPr/>
        <a:lstStyle/>
        <a:p>
          <a:endParaRPr lang="cs-CZ"/>
        </a:p>
      </dgm:t>
    </dgm:pt>
    <dgm:pt modelId="{DE2CE902-0684-4ADD-B919-C68C75911B83}">
      <dgm:prSet/>
      <dgm:spPr/>
      <dgm:t>
        <a:bodyPr/>
        <a:lstStyle/>
        <a:p>
          <a:pPr rtl="0"/>
          <a:r>
            <a:rPr lang="cs-CZ" b="1" dirty="0" smtClean="0"/>
            <a:t>e)</a:t>
          </a:r>
          <a:r>
            <a:rPr lang="cs-CZ" dirty="0" smtClean="0"/>
            <a:t> údaje zjištěné z rodinné, osobní a pracovní anamnézy pacienta, </a:t>
          </a:r>
          <a:endParaRPr lang="cs-CZ" dirty="0"/>
        </a:p>
      </dgm:t>
    </dgm:pt>
    <dgm:pt modelId="{7DA19ECC-EF01-4179-A946-3BD1A7932734}" type="parTrans" cxnId="{768391EE-41F3-444C-82B8-B7015B300FD8}">
      <dgm:prSet/>
      <dgm:spPr/>
      <dgm:t>
        <a:bodyPr/>
        <a:lstStyle/>
        <a:p>
          <a:endParaRPr lang="cs-CZ"/>
        </a:p>
      </dgm:t>
    </dgm:pt>
    <dgm:pt modelId="{6CFC7C27-DE02-4150-A83C-83D24D18E35B}" type="sibTrans" cxnId="{768391EE-41F3-444C-82B8-B7015B300FD8}">
      <dgm:prSet/>
      <dgm:spPr/>
      <dgm:t>
        <a:bodyPr/>
        <a:lstStyle/>
        <a:p>
          <a:endParaRPr lang="cs-CZ"/>
        </a:p>
      </dgm:t>
    </dgm:pt>
    <dgm:pt modelId="{5F49E7D6-A2AC-4867-8CC8-C5B071ED2DC0}">
      <dgm:prSet/>
      <dgm:spPr/>
      <dgm:t>
        <a:bodyPr/>
        <a:lstStyle/>
        <a:p>
          <a:pPr rtl="0"/>
          <a:r>
            <a:rPr lang="cs-CZ" b="1" smtClean="0"/>
            <a:t>f)</a:t>
          </a:r>
          <a:r>
            <a:rPr lang="cs-CZ" smtClean="0"/>
            <a:t> údaje vztahující se k úmrtí pacienta,</a:t>
          </a:r>
          <a:endParaRPr lang="cs-CZ"/>
        </a:p>
      </dgm:t>
    </dgm:pt>
    <dgm:pt modelId="{1720C9B3-2E6D-43A2-8B1E-F41AF2522C7B}" type="parTrans" cxnId="{14A4853F-7270-4AA3-91C4-03B4D131AE10}">
      <dgm:prSet/>
      <dgm:spPr/>
      <dgm:t>
        <a:bodyPr/>
        <a:lstStyle/>
        <a:p>
          <a:endParaRPr lang="cs-CZ"/>
        </a:p>
      </dgm:t>
    </dgm:pt>
    <dgm:pt modelId="{CDFBDB14-19B7-4A9D-8D99-1323ADB4AB55}" type="sibTrans" cxnId="{14A4853F-7270-4AA3-91C4-03B4D131AE10}">
      <dgm:prSet/>
      <dgm:spPr/>
      <dgm:t>
        <a:bodyPr/>
        <a:lstStyle/>
        <a:p>
          <a:endParaRPr lang="cs-CZ"/>
        </a:p>
      </dgm:t>
    </dgm:pt>
    <dgm:pt modelId="{68125BED-B438-4254-80EA-789FBF145142}">
      <dgm:prSet/>
      <dgm:spPr/>
      <dgm:t>
        <a:bodyPr/>
        <a:lstStyle/>
        <a:p>
          <a:pPr rtl="0"/>
          <a:r>
            <a:rPr lang="cs-CZ" b="1" smtClean="0"/>
            <a:t>g)</a:t>
          </a:r>
          <a:r>
            <a:rPr lang="cs-CZ" smtClean="0"/>
            <a:t> další údaje</a:t>
          </a:r>
          <a:endParaRPr lang="cs-CZ"/>
        </a:p>
      </dgm:t>
    </dgm:pt>
    <dgm:pt modelId="{DE283CEB-4D92-4A69-B293-BEBC762007FF}" type="parTrans" cxnId="{9CD66DC7-C5C5-44B8-9652-42DED8C4EF0A}">
      <dgm:prSet/>
      <dgm:spPr/>
      <dgm:t>
        <a:bodyPr/>
        <a:lstStyle/>
        <a:p>
          <a:endParaRPr lang="cs-CZ"/>
        </a:p>
      </dgm:t>
    </dgm:pt>
    <dgm:pt modelId="{AEA11DD3-D353-409A-81BD-1051F57750ED}" type="sibTrans" cxnId="{9CD66DC7-C5C5-44B8-9652-42DED8C4EF0A}">
      <dgm:prSet/>
      <dgm:spPr/>
      <dgm:t>
        <a:bodyPr/>
        <a:lstStyle/>
        <a:p>
          <a:endParaRPr lang="cs-CZ"/>
        </a:p>
      </dgm:t>
    </dgm:pt>
    <dgm:pt modelId="{1F006D7B-7DC8-42CD-A528-5E04A08CD3A3}" type="pres">
      <dgm:prSet presAssocID="{05B89857-7565-4BC6-8CE6-45415E7446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AD0A09E-CCEA-433F-BC7C-B01BFDC3225D}" type="pres">
      <dgm:prSet presAssocID="{CD69FA83-8545-4A97-A60D-C8D865E11ED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8F55A2-4635-4367-872F-D59D71A61156}" type="pres">
      <dgm:prSet presAssocID="{BBB1999F-BBD8-4D31-AC81-DED2C46985DE}" presName="sibTrans" presStyleCnt="0"/>
      <dgm:spPr/>
    </dgm:pt>
    <dgm:pt modelId="{12F10434-6D8C-465E-BC9E-8A7993F97D40}" type="pres">
      <dgm:prSet presAssocID="{06D6090A-F98A-4E79-81E2-FA3CD972861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86341F-2AAC-4477-B7F9-C8EC497C5D9D}" type="pres">
      <dgm:prSet presAssocID="{B477278F-213C-4F1B-B223-DE2D7DD6FDCF}" presName="sibTrans" presStyleCnt="0"/>
      <dgm:spPr/>
    </dgm:pt>
    <dgm:pt modelId="{5407ED8B-E6C8-46D2-B185-B8F266A9D8D8}" type="pres">
      <dgm:prSet presAssocID="{1F95416A-4F7D-40D0-811B-D103046FF9B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9E7A46-4906-4EC9-96F4-CBFBF61C3A6A}" type="pres">
      <dgm:prSet presAssocID="{0BB19B12-C0DD-4CA5-B3A1-4E80C59C3E2C}" presName="sibTrans" presStyleCnt="0"/>
      <dgm:spPr/>
    </dgm:pt>
    <dgm:pt modelId="{77B1B241-BBAA-4465-A6F9-C074C7309CCF}" type="pres">
      <dgm:prSet presAssocID="{2E7F4514-5069-4BE0-BC48-1ABA650E06A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34D450-03F8-4B31-8775-A2CAEFB80467}" type="pres">
      <dgm:prSet presAssocID="{6A703C43-036F-48AF-B6D1-917239FE899A}" presName="sibTrans" presStyleCnt="0"/>
      <dgm:spPr/>
    </dgm:pt>
    <dgm:pt modelId="{42235433-F19C-47E4-A543-9A030B83E9B9}" type="pres">
      <dgm:prSet presAssocID="{DE2CE902-0684-4ADD-B919-C68C75911B8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ECC2F2-9C5F-41A2-9177-6722B83AA5A2}" type="pres">
      <dgm:prSet presAssocID="{6CFC7C27-DE02-4150-A83C-83D24D18E35B}" presName="sibTrans" presStyleCnt="0"/>
      <dgm:spPr/>
    </dgm:pt>
    <dgm:pt modelId="{4A7F23AB-79A3-4C57-AABE-B30AB4F4A23B}" type="pres">
      <dgm:prSet presAssocID="{5F49E7D6-A2AC-4867-8CC8-C5B071ED2DC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71E07A-6C07-4E7E-ADCF-C9BF869184AC}" type="pres">
      <dgm:prSet presAssocID="{CDFBDB14-19B7-4A9D-8D99-1323ADB4AB55}" presName="sibTrans" presStyleCnt="0"/>
      <dgm:spPr/>
    </dgm:pt>
    <dgm:pt modelId="{FD648FB5-197C-42D5-911D-10A0FFBF3F04}" type="pres">
      <dgm:prSet presAssocID="{68125BED-B438-4254-80EA-789FBF14514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68391EE-41F3-444C-82B8-B7015B300FD8}" srcId="{05B89857-7565-4BC6-8CE6-45415E74467B}" destId="{DE2CE902-0684-4ADD-B919-C68C75911B83}" srcOrd="4" destOrd="0" parTransId="{7DA19ECC-EF01-4179-A946-3BD1A7932734}" sibTransId="{6CFC7C27-DE02-4150-A83C-83D24D18E35B}"/>
    <dgm:cxn modelId="{E86A32F4-E324-494B-A822-DFFFB253DDB1}" srcId="{05B89857-7565-4BC6-8CE6-45415E74467B}" destId="{06D6090A-F98A-4E79-81E2-FA3CD972861C}" srcOrd="1" destOrd="0" parTransId="{3DBE7FB6-0C44-41BA-B88C-636683CC087E}" sibTransId="{B477278F-213C-4F1B-B223-DE2D7DD6FDCF}"/>
    <dgm:cxn modelId="{9818B395-4668-4639-8486-D6D90B888EB5}" srcId="{05B89857-7565-4BC6-8CE6-45415E74467B}" destId="{CD69FA83-8545-4A97-A60D-C8D865E11ED6}" srcOrd="0" destOrd="0" parTransId="{72C16BD7-0AC5-4C8F-B589-967249C4DB0C}" sibTransId="{BBB1999F-BBD8-4D31-AC81-DED2C46985DE}"/>
    <dgm:cxn modelId="{DAA68FFE-6018-4B2D-BF9D-890807DFF0CA}" type="presOf" srcId="{CD69FA83-8545-4A97-A60D-C8D865E11ED6}" destId="{1AD0A09E-CCEA-433F-BC7C-B01BFDC3225D}" srcOrd="0" destOrd="0" presId="urn:microsoft.com/office/officeart/2005/8/layout/default"/>
    <dgm:cxn modelId="{086C0CDF-9E13-420D-8C6C-229463C7C7CB}" type="presOf" srcId="{06D6090A-F98A-4E79-81E2-FA3CD972861C}" destId="{12F10434-6D8C-465E-BC9E-8A7993F97D40}" srcOrd="0" destOrd="0" presId="urn:microsoft.com/office/officeart/2005/8/layout/default"/>
    <dgm:cxn modelId="{9CD66DC7-C5C5-44B8-9652-42DED8C4EF0A}" srcId="{05B89857-7565-4BC6-8CE6-45415E74467B}" destId="{68125BED-B438-4254-80EA-789FBF145142}" srcOrd="6" destOrd="0" parTransId="{DE283CEB-4D92-4A69-B293-BEBC762007FF}" sibTransId="{AEA11DD3-D353-409A-81BD-1051F57750ED}"/>
    <dgm:cxn modelId="{24692E6D-D58E-4C43-8D9A-088C88A51A4C}" type="presOf" srcId="{68125BED-B438-4254-80EA-789FBF145142}" destId="{FD648FB5-197C-42D5-911D-10A0FFBF3F04}" srcOrd="0" destOrd="0" presId="urn:microsoft.com/office/officeart/2005/8/layout/default"/>
    <dgm:cxn modelId="{1420E074-0FA0-457F-8654-642780EB31F4}" srcId="{05B89857-7565-4BC6-8CE6-45415E74467B}" destId="{2E7F4514-5069-4BE0-BC48-1ABA650E06A0}" srcOrd="3" destOrd="0" parTransId="{968BAA8D-6427-4EE7-8E95-BCA65954DE3A}" sibTransId="{6A703C43-036F-48AF-B6D1-917239FE899A}"/>
    <dgm:cxn modelId="{2FD506A4-F68A-441D-9A4B-A482B6C70071}" srcId="{05B89857-7565-4BC6-8CE6-45415E74467B}" destId="{1F95416A-4F7D-40D0-811B-D103046FF9B6}" srcOrd="2" destOrd="0" parTransId="{74C8844B-1918-409C-A629-65853F58C98B}" sibTransId="{0BB19B12-C0DD-4CA5-B3A1-4E80C59C3E2C}"/>
    <dgm:cxn modelId="{81649002-F40F-4672-BCC6-59A68A206E76}" type="presOf" srcId="{5F49E7D6-A2AC-4867-8CC8-C5B071ED2DC0}" destId="{4A7F23AB-79A3-4C57-AABE-B30AB4F4A23B}" srcOrd="0" destOrd="0" presId="urn:microsoft.com/office/officeart/2005/8/layout/default"/>
    <dgm:cxn modelId="{812EDC70-F1A8-4399-8328-F7A6C8381ED6}" type="presOf" srcId="{05B89857-7565-4BC6-8CE6-45415E74467B}" destId="{1F006D7B-7DC8-42CD-A528-5E04A08CD3A3}" srcOrd="0" destOrd="0" presId="urn:microsoft.com/office/officeart/2005/8/layout/default"/>
    <dgm:cxn modelId="{69A89A50-617D-44F9-B78B-F2177FAD911D}" type="presOf" srcId="{2E7F4514-5069-4BE0-BC48-1ABA650E06A0}" destId="{77B1B241-BBAA-4465-A6F9-C074C7309CCF}" srcOrd="0" destOrd="0" presId="urn:microsoft.com/office/officeart/2005/8/layout/default"/>
    <dgm:cxn modelId="{14A4853F-7270-4AA3-91C4-03B4D131AE10}" srcId="{05B89857-7565-4BC6-8CE6-45415E74467B}" destId="{5F49E7D6-A2AC-4867-8CC8-C5B071ED2DC0}" srcOrd="5" destOrd="0" parTransId="{1720C9B3-2E6D-43A2-8B1E-F41AF2522C7B}" sibTransId="{CDFBDB14-19B7-4A9D-8D99-1323ADB4AB55}"/>
    <dgm:cxn modelId="{8C318C23-8721-4383-9194-519F7DC6D87E}" type="presOf" srcId="{DE2CE902-0684-4ADD-B919-C68C75911B83}" destId="{42235433-F19C-47E4-A543-9A030B83E9B9}" srcOrd="0" destOrd="0" presId="urn:microsoft.com/office/officeart/2005/8/layout/default"/>
    <dgm:cxn modelId="{D73CAD0D-CC37-4D1C-BF9D-96F0E3C7CA7B}" type="presOf" srcId="{1F95416A-4F7D-40D0-811B-D103046FF9B6}" destId="{5407ED8B-E6C8-46D2-B185-B8F266A9D8D8}" srcOrd="0" destOrd="0" presId="urn:microsoft.com/office/officeart/2005/8/layout/default"/>
    <dgm:cxn modelId="{8C7E5175-5D9F-42BB-AAE8-7F127E9939E3}" type="presParOf" srcId="{1F006D7B-7DC8-42CD-A528-5E04A08CD3A3}" destId="{1AD0A09E-CCEA-433F-BC7C-B01BFDC3225D}" srcOrd="0" destOrd="0" presId="urn:microsoft.com/office/officeart/2005/8/layout/default"/>
    <dgm:cxn modelId="{F573629A-0C85-475F-B248-8C0A1EA6951E}" type="presParOf" srcId="{1F006D7B-7DC8-42CD-A528-5E04A08CD3A3}" destId="{068F55A2-4635-4367-872F-D59D71A61156}" srcOrd="1" destOrd="0" presId="urn:microsoft.com/office/officeart/2005/8/layout/default"/>
    <dgm:cxn modelId="{6B08A280-0DA3-4A6C-B94C-0525F62CE71E}" type="presParOf" srcId="{1F006D7B-7DC8-42CD-A528-5E04A08CD3A3}" destId="{12F10434-6D8C-465E-BC9E-8A7993F97D40}" srcOrd="2" destOrd="0" presId="urn:microsoft.com/office/officeart/2005/8/layout/default"/>
    <dgm:cxn modelId="{5B22DF4B-5DB5-4C31-8999-298F15252147}" type="presParOf" srcId="{1F006D7B-7DC8-42CD-A528-5E04A08CD3A3}" destId="{1486341F-2AAC-4477-B7F9-C8EC497C5D9D}" srcOrd="3" destOrd="0" presId="urn:microsoft.com/office/officeart/2005/8/layout/default"/>
    <dgm:cxn modelId="{CA62038E-CA87-43C2-A34F-DE06601985A7}" type="presParOf" srcId="{1F006D7B-7DC8-42CD-A528-5E04A08CD3A3}" destId="{5407ED8B-E6C8-46D2-B185-B8F266A9D8D8}" srcOrd="4" destOrd="0" presId="urn:microsoft.com/office/officeart/2005/8/layout/default"/>
    <dgm:cxn modelId="{1450EA45-FF7F-4EC8-8586-B7FF47E8CACC}" type="presParOf" srcId="{1F006D7B-7DC8-42CD-A528-5E04A08CD3A3}" destId="{209E7A46-4906-4EC9-96F4-CBFBF61C3A6A}" srcOrd="5" destOrd="0" presId="urn:microsoft.com/office/officeart/2005/8/layout/default"/>
    <dgm:cxn modelId="{6BD606E2-374E-475F-91D4-814A5FF1F341}" type="presParOf" srcId="{1F006D7B-7DC8-42CD-A528-5E04A08CD3A3}" destId="{77B1B241-BBAA-4465-A6F9-C074C7309CCF}" srcOrd="6" destOrd="0" presId="urn:microsoft.com/office/officeart/2005/8/layout/default"/>
    <dgm:cxn modelId="{812E53DC-9214-4F47-BA35-A4C25FDFA507}" type="presParOf" srcId="{1F006D7B-7DC8-42CD-A528-5E04A08CD3A3}" destId="{2834D450-03F8-4B31-8775-A2CAEFB80467}" srcOrd="7" destOrd="0" presId="urn:microsoft.com/office/officeart/2005/8/layout/default"/>
    <dgm:cxn modelId="{36741977-F519-4659-BEE0-67EEE72DFE62}" type="presParOf" srcId="{1F006D7B-7DC8-42CD-A528-5E04A08CD3A3}" destId="{42235433-F19C-47E4-A543-9A030B83E9B9}" srcOrd="8" destOrd="0" presId="urn:microsoft.com/office/officeart/2005/8/layout/default"/>
    <dgm:cxn modelId="{508A333C-CBD3-4758-AF20-31DF32DE9DFB}" type="presParOf" srcId="{1F006D7B-7DC8-42CD-A528-5E04A08CD3A3}" destId="{75ECC2F2-9C5F-41A2-9177-6722B83AA5A2}" srcOrd="9" destOrd="0" presId="urn:microsoft.com/office/officeart/2005/8/layout/default"/>
    <dgm:cxn modelId="{307DD0DD-EA97-47AC-B5C5-210DF17ED908}" type="presParOf" srcId="{1F006D7B-7DC8-42CD-A528-5E04A08CD3A3}" destId="{4A7F23AB-79A3-4C57-AABE-B30AB4F4A23B}" srcOrd="10" destOrd="0" presId="urn:microsoft.com/office/officeart/2005/8/layout/default"/>
    <dgm:cxn modelId="{CEFE78CF-CE3B-4CC7-8844-CE9F35693DA6}" type="presParOf" srcId="{1F006D7B-7DC8-42CD-A528-5E04A08CD3A3}" destId="{1E71E07A-6C07-4E7E-ADCF-C9BF869184AC}" srcOrd="11" destOrd="0" presId="urn:microsoft.com/office/officeart/2005/8/layout/default"/>
    <dgm:cxn modelId="{83D184CC-E864-41AC-9030-3C12E524CDBA}" type="presParOf" srcId="{1F006D7B-7DC8-42CD-A528-5E04A08CD3A3}" destId="{FD648FB5-197C-42D5-911D-10A0FFBF3F0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4E76E8-5404-451B-9243-2F50BF69BB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029BEC5-8796-4EC1-BA92-35C00815B998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 smtClean="0"/>
            <a:t>Rodina, příbuzní, pozůstalí</a:t>
          </a:r>
          <a:endParaRPr lang="cs-CZ" dirty="0"/>
        </a:p>
      </dgm:t>
    </dgm:pt>
    <dgm:pt modelId="{52813FE2-D858-476B-BEF3-E1EAB225479D}" type="parTrans" cxnId="{CFD5D6EB-4D4F-47C6-AAF8-B6CEF2BC997A}">
      <dgm:prSet/>
      <dgm:spPr/>
      <dgm:t>
        <a:bodyPr/>
        <a:lstStyle/>
        <a:p>
          <a:endParaRPr lang="cs-CZ"/>
        </a:p>
      </dgm:t>
    </dgm:pt>
    <dgm:pt modelId="{665625C8-5DD5-4FD7-9ABB-60F9C858E7CF}" type="sibTrans" cxnId="{CFD5D6EB-4D4F-47C6-AAF8-B6CEF2BC997A}">
      <dgm:prSet/>
      <dgm:spPr/>
      <dgm:t>
        <a:bodyPr/>
        <a:lstStyle/>
        <a:p>
          <a:endParaRPr lang="cs-CZ"/>
        </a:p>
      </dgm:t>
    </dgm:pt>
    <dgm:pt modelId="{1C3BA6CE-F9D1-4AEF-9059-48FD69F7AC42}" type="pres">
      <dgm:prSet presAssocID="{BC4E76E8-5404-451B-9243-2F50BF69B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0C94BA-5C19-4254-881A-F6294678AB46}" type="pres">
      <dgm:prSet presAssocID="{6029BEC5-8796-4EC1-BA92-35C00815B99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D5D6EB-4D4F-47C6-AAF8-B6CEF2BC997A}" srcId="{BC4E76E8-5404-451B-9243-2F50BF69BB34}" destId="{6029BEC5-8796-4EC1-BA92-35C00815B998}" srcOrd="0" destOrd="0" parTransId="{52813FE2-D858-476B-BEF3-E1EAB225479D}" sibTransId="{665625C8-5DD5-4FD7-9ABB-60F9C858E7CF}"/>
    <dgm:cxn modelId="{8577A08D-C9D7-4394-80E7-679F9D4C3F5B}" type="presOf" srcId="{BC4E76E8-5404-451B-9243-2F50BF69BB34}" destId="{1C3BA6CE-F9D1-4AEF-9059-48FD69F7AC42}" srcOrd="0" destOrd="0" presId="urn:microsoft.com/office/officeart/2005/8/layout/vList2"/>
    <dgm:cxn modelId="{E8D0E120-E22C-45A1-9A18-6B550D0A31D1}" type="presOf" srcId="{6029BEC5-8796-4EC1-BA92-35C00815B998}" destId="{260C94BA-5C19-4254-881A-F6294678AB46}" srcOrd="0" destOrd="0" presId="urn:microsoft.com/office/officeart/2005/8/layout/vList2"/>
    <dgm:cxn modelId="{6942B1CC-6EEB-4B5A-A446-3C95971F3984}" type="presParOf" srcId="{1C3BA6CE-F9D1-4AEF-9059-48FD69F7AC42}" destId="{260C94BA-5C19-4254-881A-F6294678AB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1A24E1-6A89-4240-8EB6-85C995175F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8CF2E8B-5C8A-4ABD-A0D9-EC6989722368}">
      <dgm:prSet/>
      <dgm:spPr/>
      <dgm:t>
        <a:bodyPr/>
        <a:lstStyle/>
        <a:p>
          <a:pPr rtl="0"/>
          <a:r>
            <a:rPr lang="cs-CZ" smtClean="0"/>
            <a:t>Poskytovatel</a:t>
          </a:r>
          <a:endParaRPr lang="cs-CZ"/>
        </a:p>
      </dgm:t>
    </dgm:pt>
    <dgm:pt modelId="{6B612D6D-4C30-4D84-9CA1-41F09AD4602A}" type="parTrans" cxnId="{D34021D1-EBC3-4983-B4BF-38C5ACB53870}">
      <dgm:prSet/>
      <dgm:spPr/>
      <dgm:t>
        <a:bodyPr/>
        <a:lstStyle/>
        <a:p>
          <a:endParaRPr lang="cs-CZ"/>
        </a:p>
      </dgm:t>
    </dgm:pt>
    <dgm:pt modelId="{69A5FA96-E84D-4ECC-92FB-44A10E06C2FA}" type="sibTrans" cxnId="{D34021D1-EBC3-4983-B4BF-38C5ACB53870}">
      <dgm:prSet/>
      <dgm:spPr/>
      <dgm:t>
        <a:bodyPr/>
        <a:lstStyle/>
        <a:p>
          <a:endParaRPr lang="cs-CZ"/>
        </a:p>
      </dgm:t>
    </dgm:pt>
    <dgm:pt modelId="{73A3DDE6-C501-48DE-BE45-C05EC4FAB427}">
      <dgm:prSet/>
      <dgm:spPr/>
      <dgm:t>
        <a:bodyPr/>
        <a:lstStyle/>
        <a:p>
          <a:pPr rtl="0"/>
          <a:r>
            <a:rPr lang="cs-CZ" smtClean="0"/>
            <a:t>Zdravotnický pracovník</a:t>
          </a:r>
          <a:endParaRPr lang="cs-CZ"/>
        </a:p>
      </dgm:t>
    </dgm:pt>
    <dgm:pt modelId="{E32B2385-036A-40DC-92FC-1A53F865E5D5}" type="parTrans" cxnId="{CE0FD024-6EDE-4EAF-A40B-918B82F1E075}">
      <dgm:prSet/>
      <dgm:spPr/>
      <dgm:t>
        <a:bodyPr/>
        <a:lstStyle/>
        <a:p>
          <a:endParaRPr lang="cs-CZ"/>
        </a:p>
      </dgm:t>
    </dgm:pt>
    <dgm:pt modelId="{E40DB0CC-B90F-437E-910F-42D8FEA5BBDA}" type="sibTrans" cxnId="{CE0FD024-6EDE-4EAF-A40B-918B82F1E075}">
      <dgm:prSet/>
      <dgm:spPr/>
      <dgm:t>
        <a:bodyPr/>
        <a:lstStyle/>
        <a:p>
          <a:endParaRPr lang="cs-CZ"/>
        </a:p>
      </dgm:t>
    </dgm:pt>
    <dgm:pt modelId="{6E04E7FE-6267-4F24-8C1D-6796183A00E7}">
      <dgm:prSet/>
      <dgm:spPr/>
      <dgm:t>
        <a:bodyPr/>
        <a:lstStyle/>
        <a:p>
          <a:pPr rtl="0"/>
          <a:r>
            <a:rPr lang="cs-CZ" smtClean="0"/>
            <a:t>Jiní odborní pracovníci</a:t>
          </a:r>
          <a:endParaRPr lang="cs-CZ"/>
        </a:p>
      </dgm:t>
    </dgm:pt>
    <dgm:pt modelId="{7AAA0C4F-DEFF-4A83-9848-B70F1CE399B3}" type="parTrans" cxnId="{62971CC7-E932-49DB-AF5C-7E94135D908A}">
      <dgm:prSet/>
      <dgm:spPr/>
      <dgm:t>
        <a:bodyPr/>
        <a:lstStyle/>
        <a:p>
          <a:endParaRPr lang="cs-CZ"/>
        </a:p>
      </dgm:t>
    </dgm:pt>
    <dgm:pt modelId="{BB28DF1D-8405-4536-A103-3A221F5EB9F2}" type="sibTrans" cxnId="{62971CC7-E932-49DB-AF5C-7E94135D908A}">
      <dgm:prSet/>
      <dgm:spPr/>
      <dgm:t>
        <a:bodyPr/>
        <a:lstStyle/>
        <a:p>
          <a:endParaRPr lang="cs-CZ"/>
        </a:p>
      </dgm:t>
    </dgm:pt>
    <dgm:pt modelId="{BB900B2B-60F9-466D-8F0B-A1D0BAB7E642}" type="pres">
      <dgm:prSet presAssocID="{141A24E1-6A89-4240-8EB6-85C995175F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24D5DC-85AD-4130-9BC1-7325FD9C055E}" type="pres">
      <dgm:prSet presAssocID="{98CF2E8B-5C8A-4ABD-A0D9-EC698972236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D8A2A1-2000-4FD0-81A9-F4ACADB8D5F7}" type="pres">
      <dgm:prSet presAssocID="{69A5FA96-E84D-4ECC-92FB-44A10E06C2FA}" presName="spacer" presStyleCnt="0"/>
      <dgm:spPr/>
    </dgm:pt>
    <dgm:pt modelId="{73208FE3-D2B6-4136-A706-711575F67027}" type="pres">
      <dgm:prSet presAssocID="{73A3DDE6-C501-48DE-BE45-C05EC4FAB4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74A2B7-6064-4BB0-9385-21F2A011822E}" type="pres">
      <dgm:prSet presAssocID="{E40DB0CC-B90F-437E-910F-42D8FEA5BBDA}" presName="spacer" presStyleCnt="0"/>
      <dgm:spPr/>
    </dgm:pt>
    <dgm:pt modelId="{70E7500B-ABAF-4F29-A5B2-1BE4101B1AF7}" type="pres">
      <dgm:prSet presAssocID="{6E04E7FE-6267-4F24-8C1D-6796183A00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3CFC375-E4FE-4A38-9CD4-4A86DE897231}" type="presOf" srcId="{141A24E1-6A89-4240-8EB6-85C995175F5C}" destId="{BB900B2B-60F9-466D-8F0B-A1D0BAB7E642}" srcOrd="0" destOrd="0" presId="urn:microsoft.com/office/officeart/2005/8/layout/vList2"/>
    <dgm:cxn modelId="{D34021D1-EBC3-4983-B4BF-38C5ACB53870}" srcId="{141A24E1-6A89-4240-8EB6-85C995175F5C}" destId="{98CF2E8B-5C8A-4ABD-A0D9-EC6989722368}" srcOrd="0" destOrd="0" parTransId="{6B612D6D-4C30-4D84-9CA1-41F09AD4602A}" sibTransId="{69A5FA96-E84D-4ECC-92FB-44A10E06C2FA}"/>
    <dgm:cxn modelId="{CE5644F8-CFF9-4493-8ED0-126E686E62F9}" type="presOf" srcId="{73A3DDE6-C501-48DE-BE45-C05EC4FAB427}" destId="{73208FE3-D2B6-4136-A706-711575F67027}" srcOrd="0" destOrd="0" presId="urn:microsoft.com/office/officeart/2005/8/layout/vList2"/>
    <dgm:cxn modelId="{E5C9A260-A9C4-4061-8062-F6D9B3BBAF27}" type="presOf" srcId="{6E04E7FE-6267-4F24-8C1D-6796183A00E7}" destId="{70E7500B-ABAF-4F29-A5B2-1BE4101B1AF7}" srcOrd="0" destOrd="0" presId="urn:microsoft.com/office/officeart/2005/8/layout/vList2"/>
    <dgm:cxn modelId="{62971CC7-E932-49DB-AF5C-7E94135D908A}" srcId="{141A24E1-6A89-4240-8EB6-85C995175F5C}" destId="{6E04E7FE-6267-4F24-8C1D-6796183A00E7}" srcOrd="2" destOrd="0" parTransId="{7AAA0C4F-DEFF-4A83-9848-B70F1CE399B3}" sibTransId="{BB28DF1D-8405-4536-A103-3A221F5EB9F2}"/>
    <dgm:cxn modelId="{CE0FD024-6EDE-4EAF-A40B-918B82F1E075}" srcId="{141A24E1-6A89-4240-8EB6-85C995175F5C}" destId="{73A3DDE6-C501-48DE-BE45-C05EC4FAB427}" srcOrd="1" destOrd="0" parTransId="{E32B2385-036A-40DC-92FC-1A53F865E5D5}" sibTransId="{E40DB0CC-B90F-437E-910F-42D8FEA5BBDA}"/>
    <dgm:cxn modelId="{52F6BD99-C2EA-4BD1-B28A-065D07E78307}" type="presOf" srcId="{98CF2E8B-5C8A-4ABD-A0D9-EC6989722368}" destId="{CE24D5DC-85AD-4130-9BC1-7325FD9C055E}" srcOrd="0" destOrd="0" presId="urn:microsoft.com/office/officeart/2005/8/layout/vList2"/>
    <dgm:cxn modelId="{770FB834-0408-4862-ABCE-7B559F7FAB44}" type="presParOf" srcId="{BB900B2B-60F9-466D-8F0B-A1D0BAB7E642}" destId="{CE24D5DC-85AD-4130-9BC1-7325FD9C055E}" srcOrd="0" destOrd="0" presId="urn:microsoft.com/office/officeart/2005/8/layout/vList2"/>
    <dgm:cxn modelId="{284B2EE7-90FB-4294-B8AB-9BB58ED0C498}" type="presParOf" srcId="{BB900B2B-60F9-466D-8F0B-A1D0BAB7E642}" destId="{25D8A2A1-2000-4FD0-81A9-F4ACADB8D5F7}" srcOrd="1" destOrd="0" presId="urn:microsoft.com/office/officeart/2005/8/layout/vList2"/>
    <dgm:cxn modelId="{84ECBD89-C040-442F-80FC-D48DF8081B9E}" type="presParOf" srcId="{BB900B2B-60F9-466D-8F0B-A1D0BAB7E642}" destId="{73208FE3-D2B6-4136-A706-711575F67027}" srcOrd="2" destOrd="0" presId="urn:microsoft.com/office/officeart/2005/8/layout/vList2"/>
    <dgm:cxn modelId="{FE3280F8-DAD4-4469-981D-8677ADFA9378}" type="presParOf" srcId="{BB900B2B-60F9-466D-8F0B-A1D0BAB7E642}" destId="{5E74A2B7-6064-4BB0-9385-21F2A011822E}" srcOrd="3" destOrd="0" presId="urn:microsoft.com/office/officeart/2005/8/layout/vList2"/>
    <dgm:cxn modelId="{900B7882-13F4-4490-ACEA-EC90821B46B9}" type="presParOf" srcId="{BB900B2B-60F9-466D-8F0B-A1D0BAB7E642}" destId="{70E7500B-ABAF-4F29-A5B2-1BE4101B1AF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3DC52E-4E80-4985-901E-50EB55AC423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9F6CC980-A158-483F-9C5D-7D0121D0FB03}">
      <dgm:prSet/>
      <dgm:spPr/>
      <dgm:t>
        <a:bodyPr/>
        <a:lstStyle/>
        <a:p>
          <a:pPr rtl="0"/>
          <a:r>
            <a:rPr lang="cs-CZ" smtClean="0"/>
            <a:t>95/2004 – Lékaři, Zubaři, Farmaceuti</a:t>
          </a:r>
          <a:endParaRPr lang="cs-CZ"/>
        </a:p>
      </dgm:t>
    </dgm:pt>
    <dgm:pt modelId="{60AC0177-DA04-41A0-8E3E-6A622FAE0865}" type="parTrans" cxnId="{51033DF6-24ED-4736-8A4A-83D774B4CCB2}">
      <dgm:prSet/>
      <dgm:spPr/>
      <dgm:t>
        <a:bodyPr/>
        <a:lstStyle/>
        <a:p>
          <a:endParaRPr lang="cs-CZ"/>
        </a:p>
      </dgm:t>
    </dgm:pt>
    <dgm:pt modelId="{4901576F-67D0-4A19-8D59-332DF4D9818B}" type="sibTrans" cxnId="{51033DF6-24ED-4736-8A4A-83D774B4CCB2}">
      <dgm:prSet/>
      <dgm:spPr/>
      <dgm:t>
        <a:bodyPr/>
        <a:lstStyle/>
        <a:p>
          <a:endParaRPr lang="cs-CZ"/>
        </a:p>
      </dgm:t>
    </dgm:pt>
    <dgm:pt modelId="{05A72CD3-A70A-47E0-A7A8-9E4E144B1823}">
      <dgm:prSet/>
      <dgm:spPr/>
      <dgm:t>
        <a:bodyPr/>
        <a:lstStyle/>
        <a:p>
          <a:pPr rtl="0"/>
          <a:r>
            <a:rPr lang="cs-CZ" smtClean="0"/>
            <a:t>96/2004 – Nelékařští ZP</a:t>
          </a:r>
          <a:endParaRPr lang="cs-CZ"/>
        </a:p>
      </dgm:t>
    </dgm:pt>
    <dgm:pt modelId="{AACE5CE6-3C53-4390-8D2E-0554AC22C93E}" type="parTrans" cxnId="{322E9FCA-7DA6-46BB-8A7E-E5D2B5CFA4E9}">
      <dgm:prSet/>
      <dgm:spPr/>
      <dgm:t>
        <a:bodyPr/>
        <a:lstStyle/>
        <a:p>
          <a:endParaRPr lang="cs-CZ"/>
        </a:p>
      </dgm:t>
    </dgm:pt>
    <dgm:pt modelId="{611B3D46-F032-44D5-9F1F-9DF13EFFE550}" type="sibTrans" cxnId="{322E9FCA-7DA6-46BB-8A7E-E5D2B5CFA4E9}">
      <dgm:prSet/>
      <dgm:spPr/>
      <dgm:t>
        <a:bodyPr/>
        <a:lstStyle/>
        <a:p>
          <a:endParaRPr lang="cs-CZ"/>
        </a:p>
      </dgm:t>
    </dgm:pt>
    <dgm:pt modelId="{253E0249-EED0-40BB-8986-B99D8C4298C0}" type="pres">
      <dgm:prSet presAssocID="{3C3DC52E-4E80-4985-901E-50EB55AC42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C6D9ABD-5C31-486D-B724-E9B4E09B2B71}" type="pres">
      <dgm:prSet presAssocID="{9F6CC980-A158-483F-9C5D-7D0121D0FB0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B9003D-09FE-44D0-9436-2A2818278104}" type="pres">
      <dgm:prSet presAssocID="{4901576F-67D0-4A19-8D59-332DF4D9818B}" presName="sibTrans" presStyleCnt="0"/>
      <dgm:spPr/>
    </dgm:pt>
    <dgm:pt modelId="{E9C778E5-87AA-4985-A864-AEF7F36B3B9F}" type="pres">
      <dgm:prSet presAssocID="{05A72CD3-A70A-47E0-A7A8-9E4E144B182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2E9FCA-7DA6-46BB-8A7E-E5D2B5CFA4E9}" srcId="{3C3DC52E-4E80-4985-901E-50EB55AC4237}" destId="{05A72CD3-A70A-47E0-A7A8-9E4E144B1823}" srcOrd="1" destOrd="0" parTransId="{AACE5CE6-3C53-4390-8D2E-0554AC22C93E}" sibTransId="{611B3D46-F032-44D5-9F1F-9DF13EFFE550}"/>
    <dgm:cxn modelId="{C1DA5FA2-0444-425E-9886-E5039952C7B2}" type="presOf" srcId="{05A72CD3-A70A-47E0-A7A8-9E4E144B1823}" destId="{E9C778E5-87AA-4985-A864-AEF7F36B3B9F}" srcOrd="0" destOrd="0" presId="urn:microsoft.com/office/officeart/2005/8/layout/default"/>
    <dgm:cxn modelId="{51033DF6-24ED-4736-8A4A-83D774B4CCB2}" srcId="{3C3DC52E-4E80-4985-901E-50EB55AC4237}" destId="{9F6CC980-A158-483F-9C5D-7D0121D0FB03}" srcOrd="0" destOrd="0" parTransId="{60AC0177-DA04-41A0-8E3E-6A622FAE0865}" sibTransId="{4901576F-67D0-4A19-8D59-332DF4D9818B}"/>
    <dgm:cxn modelId="{2BC845A7-D445-494F-B4D1-5F04EEAC82FB}" type="presOf" srcId="{9F6CC980-A158-483F-9C5D-7D0121D0FB03}" destId="{1C6D9ABD-5C31-486D-B724-E9B4E09B2B71}" srcOrd="0" destOrd="0" presId="urn:microsoft.com/office/officeart/2005/8/layout/default"/>
    <dgm:cxn modelId="{FC92DF74-3E08-400B-B8F4-6D8352F32E0F}" type="presOf" srcId="{3C3DC52E-4E80-4985-901E-50EB55AC4237}" destId="{253E0249-EED0-40BB-8986-B99D8C4298C0}" srcOrd="0" destOrd="0" presId="urn:microsoft.com/office/officeart/2005/8/layout/default"/>
    <dgm:cxn modelId="{E3992619-618B-41F9-A8C0-3BC50F4C3C38}" type="presParOf" srcId="{253E0249-EED0-40BB-8986-B99D8C4298C0}" destId="{1C6D9ABD-5C31-486D-B724-E9B4E09B2B71}" srcOrd="0" destOrd="0" presId="urn:microsoft.com/office/officeart/2005/8/layout/default"/>
    <dgm:cxn modelId="{DE0392BE-3392-4758-948C-F61D9A109620}" type="presParOf" srcId="{253E0249-EED0-40BB-8986-B99D8C4298C0}" destId="{4FB9003D-09FE-44D0-9436-2A2818278104}" srcOrd="1" destOrd="0" presId="urn:microsoft.com/office/officeart/2005/8/layout/default"/>
    <dgm:cxn modelId="{3D7F4B2D-EE91-4AA9-AFBB-1DC14E1C74A7}" type="presParOf" srcId="{253E0249-EED0-40BB-8986-B99D8C4298C0}" destId="{E9C778E5-87AA-4985-A864-AEF7F36B3B9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03FD0-1551-4CF3-969D-33EC0168C35D}">
      <dsp:nvSpPr>
        <dsp:cNvPr id="0" name=""/>
        <dsp:cNvSpPr/>
      </dsp:nvSpPr>
      <dsp:spPr>
        <a:xfrm>
          <a:off x="0" y="6734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111 Všeobecná zdravotní pojišťovna ČR</a:t>
          </a:r>
          <a:endParaRPr lang="cs-CZ" sz="2100" kern="1200"/>
        </a:p>
      </dsp:txBody>
      <dsp:txXfrm>
        <a:off x="24588" y="91930"/>
        <a:ext cx="10009223" cy="454509"/>
      </dsp:txXfrm>
    </dsp:sp>
    <dsp:sp modelId="{D8647225-2D96-40D4-AC53-73275861AD88}">
      <dsp:nvSpPr>
        <dsp:cNvPr id="0" name=""/>
        <dsp:cNvSpPr/>
      </dsp:nvSpPr>
      <dsp:spPr>
        <a:xfrm>
          <a:off x="0" y="63150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201 Vojenská zdravotní pojišťovna ČR</a:t>
          </a:r>
          <a:endParaRPr lang="cs-CZ" sz="2100" kern="1200"/>
        </a:p>
      </dsp:txBody>
      <dsp:txXfrm>
        <a:off x="24588" y="656095"/>
        <a:ext cx="10009223" cy="454509"/>
      </dsp:txXfrm>
    </dsp:sp>
    <dsp:sp modelId="{779E5314-6824-400E-85ED-C0ABB3BE122B}">
      <dsp:nvSpPr>
        <dsp:cNvPr id="0" name=""/>
        <dsp:cNvSpPr/>
      </dsp:nvSpPr>
      <dsp:spPr>
        <a:xfrm>
          <a:off x="0" y="119567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205 Česká průmyslová zdravotní pojišťovna</a:t>
          </a:r>
          <a:endParaRPr lang="cs-CZ" sz="2100" kern="1200"/>
        </a:p>
      </dsp:txBody>
      <dsp:txXfrm>
        <a:off x="24588" y="1220260"/>
        <a:ext cx="10009223" cy="454509"/>
      </dsp:txXfrm>
    </dsp:sp>
    <dsp:sp modelId="{E9EB347E-B66E-43C2-8539-E2A8ED5247C1}">
      <dsp:nvSpPr>
        <dsp:cNvPr id="0" name=""/>
        <dsp:cNvSpPr/>
      </dsp:nvSpPr>
      <dsp:spPr>
        <a:xfrm>
          <a:off x="0" y="175983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207 Oborová zdravotní poj. zam. bank, poj. a stav.</a:t>
          </a:r>
          <a:endParaRPr lang="cs-CZ" sz="2100" kern="1200"/>
        </a:p>
      </dsp:txBody>
      <dsp:txXfrm>
        <a:off x="24588" y="1784425"/>
        <a:ext cx="10009223" cy="454509"/>
      </dsp:txXfrm>
    </dsp:sp>
    <dsp:sp modelId="{DAC9D723-0208-423D-ABCE-7C8FBC2D77A6}">
      <dsp:nvSpPr>
        <dsp:cNvPr id="0" name=""/>
        <dsp:cNvSpPr/>
      </dsp:nvSpPr>
      <dsp:spPr>
        <a:xfrm>
          <a:off x="0" y="232400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209 Zaměstnanecká pojišťovna Škoda</a:t>
          </a:r>
          <a:endParaRPr lang="cs-CZ" sz="2100" kern="1200"/>
        </a:p>
      </dsp:txBody>
      <dsp:txXfrm>
        <a:off x="24588" y="2348590"/>
        <a:ext cx="10009223" cy="454509"/>
      </dsp:txXfrm>
    </dsp:sp>
    <dsp:sp modelId="{B5A7F5EE-FB25-400B-9D13-5A2068187D6D}">
      <dsp:nvSpPr>
        <dsp:cNvPr id="0" name=""/>
        <dsp:cNvSpPr/>
      </dsp:nvSpPr>
      <dsp:spPr>
        <a:xfrm>
          <a:off x="0" y="288816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211 Zdravotní pojišťovna ministerstva vnitra ČR</a:t>
          </a:r>
          <a:endParaRPr lang="cs-CZ" sz="2100" kern="1200"/>
        </a:p>
      </dsp:txBody>
      <dsp:txXfrm>
        <a:off x="24588" y="2912755"/>
        <a:ext cx="10009223" cy="454509"/>
      </dsp:txXfrm>
    </dsp:sp>
    <dsp:sp modelId="{4F80EBFA-00CE-4824-AF37-0A8D47FF5E29}">
      <dsp:nvSpPr>
        <dsp:cNvPr id="0" name=""/>
        <dsp:cNvSpPr/>
      </dsp:nvSpPr>
      <dsp:spPr>
        <a:xfrm>
          <a:off x="0" y="345233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213 Revírní bratrská pokladna, zdrav. pojišťovna</a:t>
          </a:r>
          <a:endParaRPr lang="cs-CZ" sz="2100" kern="1200"/>
        </a:p>
      </dsp:txBody>
      <dsp:txXfrm>
        <a:off x="24588" y="3476920"/>
        <a:ext cx="10009223" cy="4545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65FB-7022-4E7C-B911-BB468DFF7F06}">
      <dsp:nvSpPr>
        <dsp:cNvPr id="0" name=""/>
        <dsp:cNvSpPr/>
      </dsp:nvSpPr>
      <dsp:spPr>
        <a:xfrm>
          <a:off x="0" y="11181"/>
          <a:ext cx="86868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smtClean="0"/>
            <a:t>(a)</a:t>
          </a:r>
          <a:r>
            <a:rPr lang="cs-CZ" sz="3600" kern="1200" smtClean="0"/>
            <a:t> druh práce, který má zaměstnanec pro 	zaměstnavatele vykonávat,</a:t>
          </a:r>
          <a:endParaRPr lang="cs-CZ" sz="3600" kern="1200"/>
        </a:p>
      </dsp:txBody>
      <dsp:txXfrm>
        <a:off x="69908" y="81089"/>
        <a:ext cx="8546984" cy="1292264"/>
      </dsp:txXfrm>
    </dsp:sp>
    <dsp:sp modelId="{E6AD54E2-CA7C-4AB5-9010-4C5391B8E017}">
      <dsp:nvSpPr>
        <dsp:cNvPr id="0" name=""/>
        <dsp:cNvSpPr/>
      </dsp:nvSpPr>
      <dsp:spPr>
        <a:xfrm>
          <a:off x="0" y="1546941"/>
          <a:ext cx="86868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b)</a:t>
          </a:r>
          <a:r>
            <a:rPr lang="cs-CZ" sz="3600" kern="1200" dirty="0" smtClean="0"/>
            <a:t> místo nebo místa výkonu práce, ve kterých má být práce vykonávána,</a:t>
          </a:r>
          <a:endParaRPr lang="cs-CZ" sz="3600" kern="1200" dirty="0"/>
        </a:p>
      </dsp:txBody>
      <dsp:txXfrm>
        <a:off x="69908" y="1616849"/>
        <a:ext cx="8546984" cy="1292264"/>
      </dsp:txXfrm>
    </dsp:sp>
    <dsp:sp modelId="{ACD32703-5096-441C-AA2A-8D8D54FF0F5D}">
      <dsp:nvSpPr>
        <dsp:cNvPr id="0" name=""/>
        <dsp:cNvSpPr/>
      </dsp:nvSpPr>
      <dsp:spPr>
        <a:xfrm>
          <a:off x="0" y="3082701"/>
          <a:ext cx="86868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c)</a:t>
          </a:r>
          <a:r>
            <a:rPr lang="cs-CZ" sz="3600" kern="1200" dirty="0" smtClean="0"/>
            <a:t> den nástupu do práce.</a:t>
          </a:r>
          <a:endParaRPr lang="cs-CZ" sz="3600" kern="1200" dirty="0"/>
        </a:p>
      </dsp:txBody>
      <dsp:txXfrm>
        <a:off x="69908" y="3152609"/>
        <a:ext cx="8546984" cy="129226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278874" y="1357788"/>
          <a:ext cx="2468880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Porušení právní povinnosti</a:t>
          </a:r>
          <a:endParaRPr lang="cs-CZ" sz="2500" kern="1200" dirty="0"/>
        </a:p>
      </dsp:txBody>
      <dsp:txXfrm>
        <a:off x="367250" y="1446164"/>
        <a:ext cx="2292128" cy="1633632"/>
      </dsp:txXfrm>
    </dsp:sp>
    <dsp:sp modelId="{0F8AB609-0B9C-42D2-ADB8-B0CDEF09A769}">
      <dsp:nvSpPr>
        <dsp:cNvPr id="0" name=""/>
        <dsp:cNvSpPr/>
      </dsp:nvSpPr>
      <dsp:spPr>
        <a:xfrm>
          <a:off x="2880359" y="1357788"/>
          <a:ext cx="2468880" cy="181038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Příčinná souvislost</a:t>
          </a:r>
          <a:endParaRPr lang="cs-CZ" sz="2500" kern="1200" dirty="0"/>
        </a:p>
      </dsp:txBody>
      <dsp:txXfrm>
        <a:off x="2968735" y="1446164"/>
        <a:ext cx="2292128" cy="1633632"/>
      </dsp:txXfrm>
    </dsp:sp>
    <dsp:sp modelId="{8B4FE3F0-24A0-468E-BC57-0C15AD6D5069}">
      <dsp:nvSpPr>
        <dsp:cNvPr id="0" name=""/>
        <dsp:cNvSpPr/>
      </dsp:nvSpPr>
      <dsp:spPr>
        <a:xfrm>
          <a:off x="5481845" y="1357788"/>
          <a:ext cx="2468880" cy="181038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Škoda/porušení právem chráněného zájmu </a:t>
          </a:r>
          <a:endParaRPr lang="cs-CZ" sz="2500" kern="1200" dirty="0"/>
        </a:p>
      </dsp:txBody>
      <dsp:txXfrm>
        <a:off x="5570221" y="1446164"/>
        <a:ext cx="2292128" cy="16336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10F30-41B2-43D2-85BE-BEB4B6D207B2}">
      <dsp:nvSpPr>
        <dsp:cNvPr id="0" name=""/>
        <dsp:cNvSpPr/>
      </dsp:nvSpPr>
      <dsp:spPr>
        <a:xfrm>
          <a:off x="0" y="44479"/>
          <a:ext cx="10058399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smtClean="0"/>
            <a:t>Hospodářská, sociální a kulturní práva</a:t>
          </a:r>
          <a:r>
            <a:rPr lang="cs-CZ" sz="3300" kern="1200" smtClean="0"/>
            <a:t> (některá)</a:t>
          </a:r>
          <a:endParaRPr lang="cs-CZ" sz="3300" kern="1200"/>
        </a:p>
      </dsp:txBody>
      <dsp:txXfrm>
        <a:off x="38638" y="83117"/>
        <a:ext cx="9981123" cy="714229"/>
      </dsp:txXfrm>
    </dsp:sp>
    <dsp:sp modelId="{F2BF248A-E4C9-4803-9112-5851397CA853}">
      <dsp:nvSpPr>
        <dsp:cNvPr id="0" name=""/>
        <dsp:cNvSpPr/>
      </dsp:nvSpPr>
      <dsp:spPr>
        <a:xfrm>
          <a:off x="0" y="835984"/>
          <a:ext cx="10058399" cy="314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Každý má právo na ochranu zdraví. 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na bezplatnou zdravotní péči 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na zdravotní pomůcky za podmínek, 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600" kern="1200" smtClean="0"/>
            <a:t>Každý má právo na vzdělání. 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na svobodnou volbu povolání a přípravu k němu,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podnikat a provozovat jinou hospodářskou činnost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600" kern="1200"/>
        </a:p>
      </dsp:txBody>
      <dsp:txXfrm>
        <a:off x="0" y="835984"/>
        <a:ext cx="10058399" cy="31422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7A6B6-F838-443F-815C-3C800BC1BBD4}">
      <dsp:nvSpPr>
        <dsp:cNvPr id="0" name=""/>
        <dsp:cNvSpPr/>
      </dsp:nvSpPr>
      <dsp:spPr>
        <a:xfrm>
          <a:off x="0" y="2434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Kraje</a:t>
          </a:r>
          <a:endParaRPr lang="cs-CZ" sz="3800" kern="1200"/>
        </a:p>
      </dsp:txBody>
      <dsp:txXfrm>
        <a:off x="44492" y="68834"/>
        <a:ext cx="9969415" cy="822446"/>
      </dsp:txXfrm>
    </dsp:sp>
    <dsp:sp modelId="{7AA9B26C-8353-4EDA-B96E-60F938D279B8}">
      <dsp:nvSpPr>
        <dsp:cNvPr id="0" name=""/>
        <dsp:cNvSpPr/>
      </dsp:nvSpPr>
      <dsp:spPr>
        <a:xfrm>
          <a:off x="0" y="104521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Obce</a:t>
          </a:r>
          <a:endParaRPr lang="cs-CZ" sz="3800" kern="1200"/>
        </a:p>
      </dsp:txBody>
      <dsp:txXfrm>
        <a:off x="44492" y="1089704"/>
        <a:ext cx="9969415" cy="822446"/>
      </dsp:txXfrm>
    </dsp:sp>
    <dsp:sp modelId="{8EC706FB-9B8B-4625-A734-262DA33F96A9}">
      <dsp:nvSpPr>
        <dsp:cNvPr id="0" name=""/>
        <dsp:cNvSpPr/>
      </dsp:nvSpPr>
      <dsp:spPr>
        <a:xfrm>
          <a:off x="0" y="206608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Poskytovatelé zdravotních služeb</a:t>
          </a:r>
          <a:endParaRPr lang="cs-CZ" sz="3800" kern="1200"/>
        </a:p>
      </dsp:txBody>
      <dsp:txXfrm>
        <a:off x="44492" y="2110574"/>
        <a:ext cx="9969415" cy="822446"/>
      </dsp:txXfrm>
    </dsp:sp>
    <dsp:sp modelId="{B527B27E-D04A-4920-9EC1-A63842AA0579}">
      <dsp:nvSpPr>
        <dsp:cNvPr id="0" name=""/>
        <dsp:cNvSpPr/>
      </dsp:nvSpPr>
      <dsp:spPr>
        <a:xfrm>
          <a:off x="0" y="308695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Zdravotničtí pracovníci </a:t>
          </a:r>
          <a:endParaRPr lang="cs-CZ" sz="3800" kern="1200"/>
        </a:p>
      </dsp:txBody>
      <dsp:txXfrm>
        <a:off x="44492" y="3131444"/>
        <a:ext cx="9969415" cy="82244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A3CE0-70E1-4CB6-ADD4-95650EC1D884}">
      <dsp:nvSpPr>
        <dsp:cNvPr id="0" name=""/>
        <dsp:cNvSpPr/>
      </dsp:nvSpPr>
      <dsp:spPr>
        <a:xfrm>
          <a:off x="0" y="17527"/>
          <a:ext cx="10058399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smtClean="0"/>
            <a:t>Léčiva</a:t>
          </a:r>
          <a:endParaRPr lang="cs-CZ" sz="3100" kern="1200"/>
        </a:p>
      </dsp:txBody>
      <dsp:txXfrm>
        <a:off x="36296" y="53823"/>
        <a:ext cx="9985807" cy="670943"/>
      </dsp:txXfrm>
    </dsp:sp>
    <dsp:sp modelId="{8A4EB22B-D6B8-47E3-A79E-2B3BFF825F78}">
      <dsp:nvSpPr>
        <dsp:cNvPr id="0" name=""/>
        <dsp:cNvSpPr/>
      </dsp:nvSpPr>
      <dsp:spPr>
        <a:xfrm>
          <a:off x="0" y="761062"/>
          <a:ext cx="10058399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Klinické hodnocení léčiv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Registrace léčiv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Dozor nad výrobou léčiv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Distribuce léčiv</a:t>
          </a:r>
          <a:endParaRPr lang="cs-CZ" sz="2400" kern="1200" dirty="0"/>
        </a:p>
      </dsp:txBody>
      <dsp:txXfrm>
        <a:off x="0" y="761062"/>
        <a:ext cx="10058399" cy="1668420"/>
      </dsp:txXfrm>
    </dsp:sp>
    <dsp:sp modelId="{3E59AE3B-CEDB-4764-B8A5-0D8B18EE94B5}">
      <dsp:nvSpPr>
        <dsp:cNvPr id="0" name=""/>
        <dsp:cNvSpPr/>
      </dsp:nvSpPr>
      <dsp:spPr>
        <a:xfrm>
          <a:off x="0" y="2429482"/>
          <a:ext cx="10058399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Zdravotnické prostředky</a:t>
          </a:r>
          <a:endParaRPr lang="cs-CZ" sz="3100" kern="1200" dirty="0"/>
        </a:p>
      </dsp:txBody>
      <dsp:txXfrm>
        <a:off x="36296" y="2465778"/>
        <a:ext cx="9985807" cy="670943"/>
      </dsp:txXfrm>
    </dsp:sp>
    <dsp:sp modelId="{B883B6D9-2A8D-481B-9909-C2D17D0A8B8E}">
      <dsp:nvSpPr>
        <dsp:cNvPr id="0" name=""/>
        <dsp:cNvSpPr/>
      </dsp:nvSpPr>
      <dsp:spPr>
        <a:xfrm>
          <a:off x="0" y="3262297"/>
          <a:ext cx="10058399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Tkáně a buňky</a:t>
          </a:r>
          <a:endParaRPr lang="cs-CZ" sz="3100" kern="1200" dirty="0"/>
        </a:p>
      </dsp:txBody>
      <dsp:txXfrm>
        <a:off x="36296" y="3298593"/>
        <a:ext cx="9985807" cy="67094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45653-6524-4EC2-8DE6-EF28BACD64A4}">
      <dsp:nvSpPr>
        <dsp:cNvPr id="0" name=""/>
        <dsp:cNvSpPr/>
      </dsp:nvSpPr>
      <dsp:spPr>
        <a:xfrm>
          <a:off x="5029199" y="1702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BF41-2D32-44DE-8BA5-CDC4C011FBC0}">
      <dsp:nvSpPr>
        <dsp:cNvPr id="0" name=""/>
        <dsp:cNvSpPr/>
      </dsp:nvSpPr>
      <dsp:spPr>
        <a:xfrm>
          <a:off x="4983479" y="1702910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8B4AD-BF81-4261-A314-FFE39953D587}">
      <dsp:nvSpPr>
        <dsp:cNvPr id="0" name=""/>
        <dsp:cNvSpPr/>
      </dsp:nvSpPr>
      <dsp:spPr>
        <a:xfrm>
          <a:off x="1471004" y="1702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9566B-515E-4C3F-9B51-3ABA788D35B3}">
      <dsp:nvSpPr>
        <dsp:cNvPr id="0" name=""/>
        <dsp:cNvSpPr/>
      </dsp:nvSpPr>
      <dsp:spPr>
        <a:xfrm>
          <a:off x="3558871" y="232582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ZDRAVOTNICKÝ INFORMAČNÍ SYSTÉM</a:t>
          </a:r>
          <a:endParaRPr lang="cs-CZ" sz="2500" kern="1200"/>
        </a:p>
      </dsp:txBody>
      <dsp:txXfrm>
        <a:off x="3558871" y="232582"/>
        <a:ext cx="2940657" cy="1470328"/>
      </dsp:txXfrm>
    </dsp:sp>
    <dsp:sp modelId="{4DF8BD5E-A347-49B0-9F22-C29C55315FD8}">
      <dsp:nvSpPr>
        <dsp:cNvPr id="0" name=""/>
        <dsp:cNvSpPr/>
      </dsp:nvSpPr>
      <dsp:spPr>
        <a:xfrm>
          <a:off x="675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zdravotní registry,</a:t>
          </a:r>
          <a:endParaRPr lang="cs-CZ" sz="2500" kern="1200"/>
        </a:p>
      </dsp:txBody>
      <dsp:txXfrm>
        <a:off x="675" y="2320449"/>
        <a:ext cx="2940657" cy="1470328"/>
      </dsp:txXfrm>
    </dsp:sp>
    <dsp:sp modelId="{FB963848-B7C8-484D-831D-E7A099698E1E}">
      <dsp:nvSpPr>
        <dsp:cNvPr id="0" name=""/>
        <dsp:cNvSpPr/>
      </dsp:nvSpPr>
      <dsp:spPr>
        <a:xfrm>
          <a:off x="3558871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registr poskytovatelů  </a:t>
          </a:r>
          <a:endParaRPr lang="cs-CZ" sz="2500" kern="1200"/>
        </a:p>
      </dsp:txBody>
      <dsp:txXfrm>
        <a:off x="3558871" y="2320449"/>
        <a:ext cx="2940657" cy="1470328"/>
      </dsp:txXfrm>
    </dsp:sp>
    <dsp:sp modelId="{180B829B-FBAD-49EC-A72C-0CAA73CA9C55}">
      <dsp:nvSpPr>
        <dsp:cNvPr id="0" name=""/>
        <dsp:cNvSpPr/>
      </dsp:nvSpPr>
      <dsp:spPr>
        <a:xfrm>
          <a:off x="7117066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registr zdravotnických pracovníků</a:t>
          </a:r>
          <a:endParaRPr lang="cs-CZ" sz="2500" kern="1200"/>
        </a:p>
      </dsp:txBody>
      <dsp:txXfrm>
        <a:off x="7117066" y="2320449"/>
        <a:ext cx="2940657" cy="147032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konzultační služby, jejichž účelem je posouzení individuálního léčebného postupu,</a:t>
          </a:r>
          <a:endParaRPr lang="cs-CZ" sz="1600" kern="1200" dirty="0"/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další konzultace podporující rozhodování pacienta</a:t>
          </a:r>
          <a:endParaRPr lang="cs-CZ" sz="1600" kern="1200" dirty="0"/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nakládání s tělem zemřelého</a:t>
          </a:r>
          <a:endParaRPr lang="cs-CZ" sz="1600" kern="1200" dirty="0"/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zdravotnická záchranná služba, </a:t>
          </a:r>
          <a:endParaRPr lang="cs-CZ" sz="1600" kern="1200" dirty="0"/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zdravotnická dopravní služba, přeprava pacientů neodkladné péče,  </a:t>
          </a:r>
          <a:endParaRPr lang="cs-CZ" sz="1600" kern="1200" dirty="0"/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Odběrová a tkáňová zařízení</a:t>
          </a:r>
          <a:endParaRPr lang="cs-CZ" sz="1600" kern="1200" dirty="0"/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transfuzní služby nebo krevní banky</a:t>
          </a:r>
          <a:endParaRPr lang="cs-CZ" sz="1600" kern="1200" dirty="0"/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specifické zdravotní služby </a:t>
          </a:r>
          <a:endParaRPr lang="cs-CZ" sz="1600" kern="1200" dirty="0"/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transplantace </a:t>
          </a:r>
          <a:endParaRPr lang="cs-CZ" sz="1600" kern="1200" dirty="0"/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umělé přerušení těhotenství</a:t>
          </a:r>
          <a:endParaRPr lang="cs-CZ" sz="1600" kern="1200" dirty="0"/>
        </a:p>
      </dsp:txBody>
      <dsp:txXfrm>
        <a:off x="5366524" y="3045465"/>
        <a:ext cx="2174490" cy="130469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8B9EB-4741-4C25-9BD9-A4D581263938}">
      <dsp:nvSpPr>
        <dsp:cNvPr id="0" name=""/>
        <dsp:cNvSpPr/>
      </dsp:nvSpPr>
      <dsp:spPr>
        <a:xfrm>
          <a:off x="0" y="411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soubor činností a opatření prováděných u fyzických osob za účelem</a:t>
          </a:r>
          <a:endParaRPr lang="cs-CZ" sz="2700" kern="1200"/>
        </a:p>
      </dsp:txBody>
      <dsp:txXfrm>
        <a:off x="52359" y="93538"/>
        <a:ext cx="10410882" cy="967861"/>
      </dsp:txXfrm>
    </dsp:sp>
    <dsp:sp modelId="{3CCC44AF-6CE5-4EE5-AACC-BF6472552011}">
      <dsp:nvSpPr>
        <dsp:cNvPr id="0" name=""/>
        <dsp:cNvSpPr/>
      </dsp:nvSpPr>
      <dsp:spPr>
        <a:xfrm>
          <a:off x="0" y="1113759"/>
          <a:ext cx="10515600" cy="2123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dirty="0" smtClean="0"/>
            <a:t>předcházení, odhalení a odstranění nemoci, vady nebo zdravotního stavu (dále jen „nemoc“),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udržení, obnovení nebo zlepšení zdravotního a funkčního stavu,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udržení a prodloužení života a zmírnění utrpení,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pomoci při reprodukci a porodu,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posuzování zdravotního stavu,</a:t>
          </a:r>
          <a:endParaRPr lang="cs-CZ" sz="2100" kern="1200"/>
        </a:p>
      </dsp:txBody>
      <dsp:txXfrm>
        <a:off x="0" y="1113759"/>
        <a:ext cx="10515600" cy="2123819"/>
      </dsp:txXfrm>
    </dsp:sp>
    <dsp:sp modelId="{49F9870C-7EDA-496B-9CCC-C38A8D5973DB}">
      <dsp:nvSpPr>
        <dsp:cNvPr id="0" name=""/>
        <dsp:cNvSpPr/>
      </dsp:nvSpPr>
      <dsp:spPr>
        <a:xfrm>
          <a:off x="0" y="32375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preventivní, diagnostické, léčebné, léčebně rehabilitační, ošetřovatelské nebo jiné zdravotní výkony prováděné zdravotnickými pracovníky</a:t>
          </a:r>
          <a:endParaRPr lang="cs-CZ" sz="2700" kern="1200" dirty="0"/>
        </a:p>
      </dsp:txBody>
      <dsp:txXfrm>
        <a:off x="52359" y="3289938"/>
        <a:ext cx="10410882" cy="967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6FE25-A06E-4037-960F-81D06527A5A8}">
      <dsp:nvSpPr>
        <dsp:cNvPr id="0" name=""/>
        <dsp:cNvSpPr/>
      </dsp:nvSpPr>
      <dsp:spPr>
        <a:xfrm>
          <a:off x="3953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Neodkladná péče</a:t>
          </a:r>
          <a:endParaRPr lang="cs-CZ" sz="2200" kern="1200" dirty="0"/>
        </a:p>
      </dsp:txBody>
      <dsp:txXfrm>
        <a:off x="3953" y="141528"/>
        <a:ext cx="2377306" cy="633600"/>
      </dsp:txXfrm>
    </dsp:sp>
    <dsp:sp modelId="{BF2590FB-C350-43EC-A2BF-1E9062D9F118}">
      <dsp:nvSpPr>
        <dsp:cNvPr id="0" name=""/>
        <dsp:cNvSpPr/>
      </dsp:nvSpPr>
      <dsp:spPr>
        <a:xfrm>
          <a:off x="3953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zamezit nebo omezit vznik náhlých stavů, které bezprostředně ohrožují život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err="1" smtClean="0"/>
            <a:t>působují</a:t>
          </a:r>
          <a:r>
            <a:rPr lang="cs-CZ" sz="2200" kern="1200" dirty="0" smtClean="0"/>
            <a:t> náhlou nebo intenzivní bolest</a:t>
          </a:r>
          <a:endParaRPr lang="cs-CZ" sz="2200" kern="1200" dirty="0"/>
        </a:p>
      </dsp:txBody>
      <dsp:txXfrm>
        <a:off x="3953" y="775128"/>
        <a:ext cx="2377306" cy="3434681"/>
      </dsp:txXfrm>
    </dsp:sp>
    <dsp:sp modelId="{604F4D69-6099-4FB3-816E-46A9420DB422}">
      <dsp:nvSpPr>
        <dsp:cNvPr id="0" name=""/>
        <dsp:cNvSpPr/>
      </dsp:nvSpPr>
      <dsp:spPr>
        <a:xfrm>
          <a:off x="2714082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Akutní péče,</a:t>
          </a:r>
          <a:endParaRPr lang="cs-CZ" sz="2200" kern="1200" dirty="0"/>
        </a:p>
      </dsp:txBody>
      <dsp:txXfrm>
        <a:off x="2714082" y="141528"/>
        <a:ext cx="2377306" cy="633600"/>
      </dsp:txXfrm>
    </dsp:sp>
    <dsp:sp modelId="{9E9D4E1E-C699-49DD-A777-76FC3F42F34E}">
      <dsp:nvSpPr>
        <dsp:cNvPr id="0" name=""/>
        <dsp:cNvSpPr/>
      </dsp:nvSpPr>
      <dsp:spPr>
        <a:xfrm>
          <a:off x="2714082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Odvrácení vážného zhoršení zdravotního stavu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snížení rizika vážného zhoršení zdravotního stavu</a:t>
          </a:r>
          <a:endParaRPr lang="cs-CZ" sz="2200" kern="1200" dirty="0"/>
        </a:p>
      </dsp:txBody>
      <dsp:txXfrm>
        <a:off x="2714082" y="775128"/>
        <a:ext cx="2377306" cy="3434681"/>
      </dsp:txXfrm>
    </dsp:sp>
    <dsp:sp modelId="{A275FFA8-37C9-4D1F-B84A-3309D8822E53}">
      <dsp:nvSpPr>
        <dsp:cNvPr id="0" name=""/>
        <dsp:cNvSpPr/>
      </dsp:nvSpPr>
      <dsp:spPr>
        <a:xfrm>
          <a:off x="5424211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Nezbytná péče</a:t>
          </a:r>
          <a:endParaRPr lang="cs-CZ" sz="2200" kern="1200" dirty="0"/>
        </a:p>
      </dsp:txBody>
      <dsp:txXfrm>
        <a:off x="5424211" y="141528"/>
        <a:ext cx="2377306" cy="633600"/>
      </dsp:txXfrm>
    </dsp:sp>
    <dsp:sp modelId="{33E9BC9D-B9E5-4283-A209-C33F849F195B}">
      <dsp:nvSpPr>
        <dsp:cNvPr id="0" name=""/>
        <dsp:cNvSpPr/>
      </dsp:nvSpPr>
      <dsp:spPr>
        <a:xfrm>
          <a:off x="5424211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zdravotní stav pacienta, který je zahraničním pojištěncem, s přihlédnutím k povaze dávek a k délce pobytu na území České republiky;</a:t>
          </a:r>
          <a:endParaRPr lang="cs-CZ" sz="2200" kern="1200" dirty="0"/>
        </a:p>
      </dsp:txBody>
      <dsp:txXfrm>
        <a:off x="5424211" y="775128"/>
        <a:ext cx="2377306" cy="3434681"/>
      </dsp:txXfrm>
    </dsp:sp>
    <dsp:sp modelId="{58F872DE-6D99-4593-83FC-EDF756D3C3B2}">
      <dsp:nvSpPr>
        <dsp:cNvPr id="0" name=""/>
        <dsp:cNvSpPr/>
      </dsp:nvSpPr>
      <dsp:spPr>
        <a:xfrm>
          <a:off x="8134340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Plánovaná péče</a:t>
          </a:r>
          <a:endParaRPr lang="cs-CZ" sz="2200" kern="1200" dirty="0"/>
        </a:p>
      </dsp:txBody>
      <dsp:txXfrm>
        <a:off x="8134340" y="141528"/>
        <a:ext cx="2377306" cy="633600"/>
      </dsp:txXfrm>
    </dsp:sp>
    <dsp:sp modelId="{91FFC6B9-ACA0-4FE4-A003-6FE6480CFC28}">
      <dsp:nvSpPr>
        <dsp:cNvPr id="0" name=""/>
        <dsp:cNvSpPr/>
      </dsp:nvSpPr>
      <dsp:spPr>
        <a:xfrm>
          <a:off x="8134340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61D50-7DA3-4C5C-BB11-09C9C4660062}">
      <dsp:nvSpPr>
        <dsp:cNvPr id="0" name=""/>
        <dsp:cNvSpPr/>
      </dsp:nvSpPr>
      <dsp:spPr>
        <a:xfrm>
          <a:off x="3286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Ambulantní péče</a:t>
          </a:r>
          <a:endParaRPr lang="cs-CZ" sz="2900" kern="1200" dirty="0"/>
        </a:p>
      </dsp:txBody>
      <dsp:txXfrm>
        <a:off x="3286" y="198308"/>
        <a:ext cx="3203971" cy="835200"/>
      </dsp:txXfrm>
    </dsp:sp>
    <dsp:sp modelId="{CAD761EE-4188-496D-8338-64A5DEDB4DFF}">
      <dsp:nvSpPr>
        <dsp:cNvPr id="0" name=""/>
        <dsp:cNvSpPr/>
      </dsp:nvSpPr>
      <dsp:spPr>
        <a:xfrm>
          <a:off x="3286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nevyžaduje hospitalizace pacienta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Primární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Specializovaná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Stacionární</a:t>
          </a:r>
          <a:endParaRPr lang="cs-CZ" sz="2900" kern="1200" dirty="0"/>
        </a:p>
      </dsp:txBody>
      <dsp:txXfrm>
        <a:off x="3286" y="1033508"/>
        <a:ext cx="3203971" cy="3119520"/>
      </dsp:txXfrm>
    </dsp:sp>
    <dsp:sp modelId="{9DE2BE64-FAC8-4946-A3C2-95B33C331C58}">
      <dsp:nvSpPr>
        <dsp:cNvPr id="0" name=""/>
        <dsp:cNvSpPr/>
      </dsp:nvSpPr>
      <dsp:spPr>
        <a:xfrm>
          <a:off x="3655814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Jednodenní péče</a:t>
          </a:r>
          <a:endParaRPr lang="cs-CZ" sz="2900" kern="1200" dirty="0"/>
        </a:p>
      </dsp:txBody>
      <dsp:txXfrm>
        <a:off x="3655814" y="198308"/>
        <a:ext cx="3203971" cy="835200"/>
      </dsp:txXfrm>
    </dsp:sp>
    <dsp:sp modelId="{51D6F8C2-ED2B-45A5-8056-21883DA26446}">
      <dsp:nvSpPr>
        <dsp:cNvPr id="0" name=""/>
        <dsp:cNvSpPr/>
      </dsp:nvSpPr>
      <dsp:spPr>
        <a:xfrm>
          <a:off x="3655814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pobyt pacienta na lůžku po dobu kratší než 24 hodin,</a:t>
          </a:r>
          <a:endParaRPr lang="cs-CZ" sz="2900" kern="1200" dirty="0"/>
        </a:p>
      </dsp:txBody>
      <dsp:txXfrm>
        <a:off x="3655814" y="1033508"/>
        <a:ext cx="3203971" cy="3119520"/>
      </dsp:txXfrm>
    </dsp:sp>
    <dsp:sp modelId="{4C684BE3-DD62-4F2C-B1D1-14E046ED6455}">
      <dsp:nvSpPr>
        <dsp:cNvPr id="0" name=""/>
        <dsp:cNvSpPr/>
      </dsp:nvSpPr>
      <dsp:spPr>
        <a:xfrm>
          <a:off x="7308342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Lůžková</a:t>
          </a:r>
          <a:endParaRPr lang="cs-CZ" sz="2900" kern="1200" dirty="0"/>
        </a:p>
      </dsp:txBody>
      <dsp:txXfrm>
        <a:off x="7308342" y="198308"/>
        <a:ext cx="3203971" cy="835200"/>
      </dsp:txXfrm>
    </dsp:sp>
    <dsp:sp modelId="{B1A4AB6D-5ACF-4FC5-A267-7FBD1A62F4E9}">
      <dsp:nvSpPr>
        <dsp:cNvPr id="0" name=""/>
        <dsp:cNvSpPr/>
      </dsp:nvSpPr>
      <dsp:spPr>
        <a:xfrm>
          <a:off x="7308342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Akutní intenzivní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Akutní standardní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Následná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Dlouhodobá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900" kern="1200" dirty="0"/>
        </a:p>
      </dsp:txBody>
      <dsp:txXfrm>
        <a:off x="7308342" y="1033508"/>
        <a:ext cx="3203971" cy="3119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0A09E-CCEA-433F-BC7C-B01BFDC3225D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a)</a:t>
          </a:r>
          <a:r>
            <a:rPr lang="cs-CZ" sz="1600" kern="1200" smtClean="0"/>
            <a:t> identifikační údaje pacienta, </a:t>
          </a:r>
          <a:endParaRPr lang="cs-CZ" sz="1600" kern="1200"/>
        </a:p>
      </dsp:txBody>
      <dsp:txXfrm>
        <a:off x="3080" y="587032"/>
        <a:ext cx="2444055" cy="1466433"/>
      </dsp:txXfrm>
    </dsp:sp>
    <dsp:sp modelId="{12F10434-6D8C-465E-BC9E-8A7993F97D40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b)</a:t>
          </a:r>
          <a:r>
            <a:rPr lang="cs-CZ" sz="1600" kern="1200" smtClean="0"/>
            <a:t> pohlaví pacienta,</a:t>
          </a:r>
          <a:endParaRPr lang="cs-CZ" sz="1600" kern="1200"/>
        </a:p>
      </dsp:txBody>
      <dsp:txXfrm>
        <a:off x="2691541" y="587032"/>
        <a:ext cx="2444055" cy="1466433"/>
      </dsp:txXfrm>
    </dsp:sp>
    <dsp:sp modelId="{5407ED8B-E6C8-46D2-B185-B8F266A9D8D8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c)</a:t>
          </a:r>
          <a:r>
            <a:rPr lang="cs-CZ" sz="1600" kern="1200" smtClean="0"/>
            <a:t> identifikační údaje poskytovatele</a:t>
          </a:r>
          <a:endParaRPr lang="cs-CZ" sz="1600" kern="1200"/>
        </a:p>
      </dsp:txBody>
      <dsp:txXfrm>
        <a:off x="5380002" y="587032"/>
        <a:ext cx="2444055" cy="1466433"/>
      </dsp:txXfrm>
    </dsp:sp>
    <dsp:sp modelId="{77B1B241-BBAA-4465-A6F9-C074C7309CCF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d)</a:t>
          </a:r>
          <a:r>
            <a:rPr lang="cs-CZ" sz="1600" kern="1200" dirty="0" smtClean="0"/>
            <a:t> informace o zdravotním stavu pacienta, o průběhu a výsledku poskytovaných zdravotních služeb a o dalších významných okolnostech,</a:t>
          </a:r>
          <a:endParaRPr lang="cs-CZ" sz="1600" kern="1200" dirty="0"/>
        </a:p>
      </dsp:txBody>
      <dsp:txXfrm>
        <a:off x="8068463" y="587032"/>
        <a:ext cx="2444055" cy="1466433"/>
      </dsp:txXfrm>
    </dsp:sp>
    <dsp:sp modelId="{42235433-F19C-47E4-A543-9A030B83E9B9}">
      <dsp:nvSpPr>
        <dsp:cNvPr id="0" name=""/>
        <dsp:cNvSpPr/>
      </dsp:nvSpPr>
      <dsp:spPr>
        <a:xfrm>
          <a:off x="1347311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e)</a:t>
          </a:r>
          <a:r>
            <a:rPr lang="cs-CZ" sz="1600" kern="1200" dirty="0" smtClean="0"/>
            <a:t> údaje zjištěné z rodinné, osobní a pracovní anamnézy pacienta, </a:t>
          </a:r>
          <a:endParaRPr lang="cs-CZ" sz="1600" kern="1200" dirty="0"/>
        </a:p>
      </dsp:txBody>
      <dsp:txXfrm>
        <a:off x="1347311" y="2297871"/>
        <a:ext cx="2444055" cy="1466433"/>
      </dsp:txXfrm>
    </dsp:sp>
    <dsp:sp modelId="{4A7F23AB-79A3-4C57-AABE-B30AB4F4A23B}">
      <dsp:nvSpPr>
        <dsp:cNvPr id="0" name=""/>
        <dsp:cNvSpPr/>
      </dsp:nvSpPr>
      <dsp:spPr>
        <a:xfrm>
          <a:off x="4035772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f)</a:t>
          </a:r>
          <a:r>
            <a:rPr lang="cs-CZ" sz="1600" kern="1200" smtClean="0"/>
            <a:t> údaje vztahující se k úmrtí pacienta,</a:t>
          </a:r>
          <a:endParaRPr lang="cs-CZ" sz="1600" kern="1200"/>
        </a:p>
      </dsp:txBody>
      <dsp:txXfrm>
        <a:off x="4035772" y="2297871"/>
        <a:ext cx="2444055" cy="1466433"/>
      </dsp:txXfrm>
    </dsp:sp>
    <dsp:sp modelId="{FD648FB5-197C-42D5-911D-10A0FFBF3F04}">
      <dsp:nvSpPr>
        <dsp:cNvPr id="0" name=""/>
        <dsp:cNvSpPr/>
      </dsp:nvSpPr>
      <dsp:spPr>
        <a:xfrm>
          <a:off x="6724233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g)</a:t>
          </a:r>
          <a:r>
            <a:rPr lang="cs-CZ" sz="1600" kern="1200" smtClean="0"/>
            <a:t> další údaje</a:t>
          </a:r>
          <a:endParaRPr lang="cs-CZ" sz="1600" kern="1200"/>
        </a:p>
      </dsp:txBody>
      <dsp:txXfrm>
        <a:off x="6724233" y="2297871"/>
        <a:ext cx="2444055" cy="14664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C94BA-5C19-4254-881A-F6294678AB46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Rodina, příbuzní, pozůstalí</a:t>
          </a:r>
          <a:endParaRPr lang="cs-CZ" sz="5500" kern="1200" dirty="0"/>
        </a:p>
      </dsp:txBody>
      <dsp:txXfrm>
        <a:off x="64397" y="67590"/>
        <a:ext cx="10386806" cy="11903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4D5DC-85AD-4130-9BC1-7325FD9C055E}">
      <dsp:nvSpPr>
        <dsp:cNvPr id="0" name=""/>
        <dsp:cNvSpPr/>
      </dsp:nvSpPr>
      <dsp:spPr>
        <a:xfrm>
          <a:off x="0" y="38506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smtClean="0"/>
            <a:t>Poskytovatel</a:t>
          </a:r>
          <a:endParaRPr lang="cs-CZ" sz="5500" kern="1200"/>
        </a:p>
      </dsp:txBody>
      <dsp:txXfrm>
        <a:off x="64397" y="102903"/>
        <a:ext cx="10386806" cy="1190381"/>
      </dsp:txXfrm>
    </dsp:sp>
    <dsp:sp modelId="{73208FE3-D2B6-4136-A706-711575F67027}">
      <dsp:nvSpPr>
        <dsp:cNvPr id="0" name=""/>
        <dsp:cNvSpPr/>
      </dsp:nvSpPr>
      <dsp:spPr>
        <a:xfrm>
          <a:off x="0" y="1516081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smtClean="0"/>
            <a:t>Zdravotnický pracovník</a:t>
          </a:r>
          <a:endParaRPr lang="cs-CZ" sz="5500" kern="1200"/>
        </a:p>
      </dsp:txBody>
      <dsp:txXfrm>
        <a:off x="64397" y="1580478"/>
        <a:ext cx="10386806" cy="1190381"/>
      </dsp:txXfrm>
    </dsp:sp>
    <dsp:sp modelId="{70E7500B-ABAF-4F29-A5B2-1BE4101B1AF7}">
      <dsp:nvSpPr>
        <dsp:cNvPr id="0" name=""/>
        <dsp:cNvSpPr/>
      </dsp:nvSpPr>
      <dsp:spPr>
        <a:xfrm>
          <a:off x="0" y="2993656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smtClean="0"/>
            <a:t>Jiní odborní pracovníci</a:t>
          </a:r>
          <a:endParaRPr lang="cs-CZ" sz="5500" kern="1200"/>
        </a:p>
      </dsp:txBody>
      <dsp:txXfrm>
        <a:off x="64397" y="3058053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D9ABD-5C31-486D-B724-E9B4E09B2B71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smtClean="0"/>
            <a:t>95/2004 – Lékaři, Zubaři, Farmaceuti</a:t>
          </a:r>
          <a:endParaRPr lang="cs-CZ" sz="6000" kern="1200"/>
        </a:p>
      </dsp:txBody>
      <dsp:txXfrm>
        <a:off x="1283" y="673807"/>
        <a:ext cx="5006206" cy="3003723"/>
      </dsp:txXfrm>
    </dsp:sp>
    <dsp:sp modelId="{E9C778E5-87AA-4985-A864-AEF7F36B3B9F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smtClean="0"/>
            <a:t>96/2004 – Nelékařští ZP</a:t>
          </a:r>
          <a:endParaRPr lang="cs-CZ" sz="6000" kern="1200"/>
        </a:p>
      </dsp:txBody>
      <dsp:txXfrm>
        <a:off x="5508110" y="673807"/>
        <a:ext cx="5006206" cy="3003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A2C7E-9F02-4476-BE82-C0EA121E46E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0952D-63A6-4A82-8E53-15E890C4E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D7891-FFD9-4DB2-9AF5-DA11B4E941C1}" type="slidenum">
              <a:rPr lang="cs-CZ" altLang="cs-CZ"/>
              <a:pPr/>
              <a:t>69</a:t>
            </a:fld>
            <a:endParaRPr lang="cs-CZ" altLang="cs-CZ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příklad</a:t>
            </a:r>
          </a:p>
        </p:txBody>
      </p:sp>
    </p:spTree>
    <p:extLst>
      <p:ext uri="{BB962C8B-B14F-4D97-AF65-F5344CB8AC3E}">
        <p14:creationId xmlns:p14="http://schemas.microsoft.com/office/powerpoint/2010/main" val="334271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40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5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67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1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71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4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23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56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91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19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63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6E0CF-A2F6-498D-9D77-9CA1F09E165A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0EC6-9D0E-4EF5-B3E2-269F4DA74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42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ov.cz/app/zakony/zakon?q=240/2012" TargetMode="External"/><Relationship Id="rId2" Type="http://schemas.openxmlformats.org/officeDocument/2006/relationships/hyperlink" Target="http://portal.gov.cz/app/zakony/zakon?q=148/201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ortal.gov.cz/app/zakony/zakon?q=296/2012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Právní minimum </a:t>
            </a:r>
            <a:r>
              <a:rPr lang="cs-CZ" smtClean="0"/>
              <a:t>zdravotnického pracovníka</a:t>
            </a:r>
          </a:p>
        </p:txBody>
      </p:sp>
    </p:spTree>
    <p:extLst>
      <p:ext uri="{BB962C8B-B14F-4D97-AF65-F5344CB8AC3E}">
        <p14:creationId xmlns:p14="http://schemas.microsoft.com/office/powerpoint/2010/main" val="19213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cs typeface="Arial" panose="020B0604020202020204" pitchFamily="34" charset="0"/>
              </a:rPr>
              <a:t>Osobní rozsah zdravotního pojištění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Osoby, které mají trvalý pobyt na území České republiky,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osoby, které na území České republiky nemají trvalý pobyt, pokud jsou zaměstnanci zaměstnavatele, který má sídlo nebo trvalý pobyt na území České republiky, (dále jen "pojištěnci").</a:t>
            </a:r>
          </a:p>
        </p:txBody>
      </p:sp>
    </p:spTree>
    <p:extLst>
      <p:ext uri="{BB962C8B-B14F-4D97-AF65-F5344CB8AC3E}">
        <p14:creationId xmlns:p14="http://schemas.microsoft.com/office/powerpoint/2010/main" val="8271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pravidlo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nikdo nesmí zasáhnout do integrity jiného člověka bez jeho souhlasu </a:t>
            </a:r>
          </a:p>
          <a:p>
            <a:pPr lvl="1"/>
            <a:r>
              <a:rPr lang="cs-CZ" dirty="0" smtClean="0"/>
              <a:t>souhlasu uděleného s vědomím o povaze zásahu a o jeho možných následcích</a:t>
            </a:r>
          </a:p>
          <a:p>
            <a:pPr lvl="1"/>
            <a:r>
              <a:rPr lang="cs-CZ" dirty="0" smtClean="0"/>
              <a:t>Souhlasí-li někdo, aby mu byla způsobena závažná újma, nepřihlíží se k tomu;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5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Zdravotnický zákrok a informovaný souhlas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Kdo chce provést na jiném člověku zákrok, vysvětlí mu srozumitelně povahu tohoto zákroku. </a:t>
            </a:r>
          </a:p>
          <a:p>
            <a:r>
              <a:rPr lang="cs-CZ" dirty="0" smtClean="0"/>
              <a:t>Vysvětlení je řádně podáno, lze-li rozumně předpokládat, že druhá strana pochopila způsob a účel zákroku včetně očekávaných následků i možných nebezpečí pro své zdraví, jakož i to, zda přichází v úvahu případně i jiný postup.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Zákon o zdravotních službách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Zdravotní služby lze pacientovi poskytnout pouze s jeho svobodným a informovaným souhlasem, nestanoví-li tento zákon jinak.</a:t>
            </a:r>
          </a:p>
          <a:p>
            <a:r>
              <a:rPr lang="cs-CZ" dirty="0" smtClean="0"/>
              <a:t>Informovaný souhlas je, pokud je pacientovi před vyslovením souhlasu podána informace podle</a:t>
            </a:r>
          </a:p>
          <a:p>
            <a:r>
              <a:rPr lang="cs-CZ" dirty="0" smtClean="0"/>
              <a:t>Zákonný zástupce má právo klást otázky;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3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souhlasu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Písemnou formu, má-li být oddělena část těla, která se již neobnoví.</a:t>
            </a:r>
          </a:p>
          <a:p>
            <a:r>
              <a:rPr lang="cs-CZ" dirty="0" smtClean="0"/>
              <a:t>Písemnou formu vyžaduje i souhlas k</a:t>
            </a:r>
          </a:p>
          <a:p>
            <a:r>
              <a:rPr lang="cs-CZ" dirty="0" smtClean="0"/>
              <a:t>a) lékařskému pokusu na člověku, nebo</a:t>
            </a:r>
          </a:p>
          <a:p>
            <a:r>
              <a:rPr lang="cs-CZ" dirty="0" smtClean="0"/>
              <a:t>b) zákroku, který zdravotní stav člověka nevyžaduje; to neplatí, jedná-li se o kosmetické zákroky nezanechávající trvalé nebo závažné následky.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ZOS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Písemná</a:t>
            </a:r>
          </a:p>
          <a:p>
            <a:pPr lvl="1"/>
            <a:r>
              <a:rPr lang="cs-CZ" dirty="0" smtClean="0"/>
              <a:t>Obecně pouze pokud tak určí poskytovatel </a:t>
            </a:r>
          </a:p>
          <a:p>
            <a:pPr lvl="1"/>
            <a:r>
              <a:rPr lang="cs-CZ" dirty="0" smtClean="0"/>
              <a:t>Vždy u hospitalizace</a:t>
            </a:r>
          </a:p>
          <a:p>
            <a:pPr lvl="1"/>
            <a:r>
              <a:rPr lang="cs-CZ" dirty="0" smtClean="0"/>
              <a:t>Asistovaná reprodukce, sterilizace</a:t>
            </a:r>
          </a:p>
          <a:p>
            <a:pPr lvl="1"/>
            <a:r>
              <a:rPr lang="cs-CZ" dirty="0" smtClean="0"/>
              <a:t>Psychochirurgický výkon</a:t>
            </a:r>
          </a:p>
          <a:p>
            <a:pPr lvl="1"/>
            <a:r>
              <a:rPr lang="cs-CZ" dirty="0" smtClean="0"/>
              <a:t>Ověřování nových postupů</a:t>
            </a:r>
          </a:p>
          <a:p>
            <a:pPr lvl="1"/>
            <a:r>
              <a:rPr lang="cs-CZ" dirty="0" smtClean="0"/>
              <a:t>Klinické studie ….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9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nezletilých pacientů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poskytování zdravotních služeb nezletilému pacientovi: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 smtClean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 smtClean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 smtClean="0"/>
              <a:t>Jinak zákonný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2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 zákonného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souhlasem ZZ, informace nezbytné k informovanému souhlasu se podají oběma</a:t>
            </a:r>
          </a:p>
          <a:p>
            <a:r>
              <a:rPr lang="cs-CZ" dirty="0" smtClean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 smtClean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40373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na nepřetržitou přítomnost zdravotnického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poskytování všech zdravotních služeb</a:t>
            </a:r>
          </a:p>
          <a:p>
            <a:pPr lvl="1"/>
            <a:r>
              <a:rPr lang="cs-CZ" dirty="0" smtClean="0"/>
              <a:t>v souladu s jinými právními předpisy a vnitřním řádem, a nenaruší-li přítomnost těchto osob poskytnutí zdravotních služeb; to neplatí, jde-li o osoby ve výkonu vazby, trestu odnětí svobody nebo zabezpečovací detence;</a:t>
            </a:r>
          </a:p>
          <a:p>
            <a:r>
              <a:rPr lang="cs-CZ" dirty="0" smtClean="0"/>
              <a:t>Hospitalizace</a:t>
            </a:r>
          </a:p>
          <a:p>
            <a:pPr lvl="1"/>
            <a:r>
              <a:rPr lang="cs-CZ" dirty="0" smtClean="0"/>
              <a:t>umožnit pobyt zákonného zástupce nebo opatrovníka, nebo osoby jimi pověřené společně s hospitalizovaným nezletilým pacientem nebo pacientem s omezenou svéprávností, </a:t>
            </a:r>
          </a:p>
          <a:p>
            <a:pPr lvl="1"/>
            <a:r>
              <a:rPr lang="cs-CZ" dirty="0" smtClean="0"/>
              <a:t>pokud to umožňuje vybavení zdravotnického zařízení nebo nebude narušeno poskytování zdravotních služeb anebo takový pobyt není na základě jiného právního předpisu vyloučen,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1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Zacházení s člověkem po smrti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 zemřelého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7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Vznik zdravotního pojištění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Narození, jde-li o osobu s trvalým pobytem na území České republiky,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osoba bez trvalého pobytu na území České republiky stala zaměstnancem,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získání trvalého pobytu na území České republiky.</a:t>
            </a:r>
          </a:p>
          <a:p>
            <a:endParaRPr lang="cs-CZ" altLang="cs-CZ" smtClean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Zánik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Úmrtí pojištěnce nebo jeho prohlášení za mrtvého,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osoba bez trvalého pobytu na území České republiky přestala být zaměstnancem,</a:t>
            </a:r>
          </a:p>
          <a:p>
            <a:r>
              <a:rPr lang="cs-CZ" altLang="cs-CZ" smtClean="0">
                <a:effectLst/>
                <a:cs typeface="Arial" panose="020B0604020202020204" pitchFamily="34" charset="0"/>
              </a:rPr>
              <a:t>ukončení trvalého pobytu na území České republiky.</a:t>
            </a:r>
          </a:p>
          <a:p>
            <a:endParaRPr lang="cs-CZ" altLang="cs-CZ" smtClean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 </a:t>
            </a:r>
            <a:r>
              <a:rPr lang="cs-CZ" altLang="cs-CZ" sz="2000" b="1" u="sng">
                <a:cs typeface="Arial" panose="020B0604020202020204" pitchFamily="34" charset="0"/>
              </a:rPr>
              <a:t>Pojištěnec má právo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u="sng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Na výběr zdravotní pojišťovny, nestanoví-li tento zákon jinak,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výběr poskytovatele zdravotních služeb na území České republiky (dále jen "poskytovatel"), který je ve smluvním vztahu k příslušné zdravotní pojišťovně, a na výběr zdravotnického zařízení tohoto poskytovatele; </a:t>
            </a:r>
          </a:p>
          <a:p>
            <a:pPr>
              <a:lnSpc>
                <a:spcPct val="80000"/>
              </a:lnSpc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v případě registrujícího poskytovatele může toto právo uplatnit jednou za 3 měsíce,</a:t>
            </a:r>
          </a:p>
          <a:p>
            <a:pPr>
              <a:lnSpc>
                <a:spcPct val="80000"/>
              </a:lnSpc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43545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>
                <a:effectLst/>
                <a:cs typeface="Arial" panose="020B0604020202020204" pitchFamily="34" charset="0"/>
              </a:rPr>
              <a:t> na časovou a místní dostupnost hrazených služeb poskytovaných smluvními poskytovateli příslušné zdravotní pojišťovny,</a:t>
            </a:r>
          </a:p>
          <a:p>
            <a:pPr>
              <a:lnSpc>
                <a:spcPct val="90000"/>
              </a:lnSpc>
            </a:pPr>
            <a:r>
              <a:rPr lang="cs-CZ" altLang="cs-CZ" smtClean="0">
                <a:effectLst/>
                <a:cs typeface="Arial" panose="020B0604020202020204" pitchFamily="34" charset="0"/>
              </a:rPr>
              <a:t> na poskytnutí hrazených služeb v rozsahu a za podmínek stanovených tímto zákonem, přičemž poskytovatel nesmí za tyto hrazené služby přijmout od pojištěnce žádnou úhradu,</a:t>
            </a:r>
          </a:p>
          <a:p>
            <a:pPr>
              <a:lnSpc>
                <a:spcPct val="90000"/>
              </a:lnSpc>
            </a:pPr>
            <a:endParaRPr lang="cs-CZ" altLang="cs-CZ" smtClean="0">
              <a:effectLst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 altLang="cs-CZ" smtClean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49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cs typeface="Arial" panose="020B0604020202020204" pitchFamily="34" charset="0"/>
              </a:rPr>
              <a:t> na léčivé přípravky a potraviny pro zvláštní lékařské účely bez přímé úhrady, jde-li o léčivé přípravky a potraviny pro zvláštní lékařské účely hrazené ze zdravotního pojištění a předepsané v souladu s tímto zákonem; </a:t>
            </a:r>
          </a:p>
          <a:p>
            <a:r>
              <a:rPr lang="cs-CZ" altLang="cs-CZ">
                <a:cs typeface="Arial" panose="020B0604020202020204" pitchFamily="34" charset="0"/>
              </a:rPr>
              <a:t>to platí i v případech, kdy poskytovatel lékárenské péče nemá se zdravotní pojišťovnou pojištěnce dosud uzavřenou smlouvu,</a:t>
            </a:r>
          </a:p>
          <a:p>
            <a:endParaRPr lang="cs-CZ" altLang="cs-CZ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0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na poskytnutí informací od zdravotní pojišťovny o jemu poskytnutých hrazených službách,</a:t>
            </a:r>
          </a:p>
          <a:p>
            <a:pPr>
              <a:lnSpc>
                <a:spcPct val="80000"/>
              </a:lnSpc>
            </a:pPr>
            <a:endParaRPr lang="cs-CZ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podílet se na kontrole poskytnuté zdravotní péče hrazené zdravotním pojištěním,</a:t>
            </a:r>
          </a:p>
          <a:p>
            <a:pPr>
              <a:lnSpc>
                <a:spcPct val="80000"/>
              </a:lnSpc>
            </a:pPr>
            <a:endParaRPr lang="cs-CZ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 na vystavení dokladu o zaplacení regulačního poplatku; poskytovatel je povinen tento doklad pojištěnci na jeho žádost vydat,</a:t>
            </a:r>
          </a:p>
          <a:p>
            <a:pPr>
              <a:lnSpc>
                <a:spcPct val="80000"/>
              </a:lnSpc>
            </a:pPr>
            <a:endParaRPr lang="cs-CZ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 na vystavení dokladu o zaplacení regulačního poplatku a o zaplacení doplatku za vydání částečně hrazeného léčivého přípravku nebo potraviny pro zvláštní lékařské účely poskytovatelem lékárenské péče; </a:t>
            </a:r>
          </a:p>
          <a:p>
            <a:pPr>
              <a:lnSpc>
                <a:spcPct val="80000"/>
              </a:lnSpc>
            </a:pPr>
            <a:endParaRPr lang="cs-CZ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>
                <a:cs typeface="Arial" panose="020B0604020202020204" pitchFamily="34" charset="0"/>
              </a:rPr>
              <a:t>poskytovatel lékárenské péče je povinen tento doklad pojištěnci na jeho žádost vydat,</a:t>
            </a:r>
          </a:p>
          <a:p>
            <a:pPr>
              <a:lnSpc>
                <a:spcPct val="80000"/>
              </a:lnSpc>
            </a:pPr>
            <a:endParaRPr lang="cs-CZ" altLang="cs-CZ" sz="20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29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uhrazení částky přesahující limit pro regulační poplatky a doplatky za předepsané částečně hrazené léčivé přípravky nebo potraviny pro zvláštní lékařské účely zdravotní pojišťovnou,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náhradu nákladů, které vynaložil na neodkladnou zdravotní péči čerpanou v cizině, a to pouze do výše stanovené pro úhradu takové péče, pokud by byla poskytnuta na území České republiky,</a:t>
            </a:r>
          </a:p>
          <a:p>
            <a:pPr>
              <a:lnSpc>
                <a:spcPct val="80000"/>
              </a:lnSpc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náhradu nákladů, které vynaložil na zdravotní služby čerpané v jiném členském státě Evropské unie, pokud jde o zdravotní služby, které by byly při poskytnutí na území České republiky hrazeny ze zdravotního pojištění (dále jen "hrazené přeshraniční služby"), a to pouze do výše stanovené pro úhradu takových služeb, pokud by byly poskytnuty na území České republiky,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cs typeface="Arial" panose="020B0604020202020204" pitchFamily="34" charset="0"/>
              </a:rPr>
              <a:t> na informace týkající se možností čerpat zdravotní služby v jiných členských státech Evropské unie.</a:t>
            </a:r>
          </a:p>
          <a:p>
            <a:pPr>
              <a:lnSpc>
                <a:spcPct val="80000"/>
              </a:lnSpc>
            </a:pPr>
            <a:endParaRPr lang="cs-CZ" altLang="cs-CZ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60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cs typeface="Arial" panose="020B0604020202020204" pitchFamily="34" charset="0"/>
              </a:rPr>
              <a:t>Má-li pojištěnec za to, že mu nejsou poskytovány hrazené služby v souladu s tímto zákonem, může podat stížnost podle zákona o zdravotních službách.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mtClean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55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ZP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78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Základní právní pojmy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 b="1"/>
              <a:t>Právo soukromé a právo veřejné</a:t>
            </a:r>
            <a:r>
              <a:rPr lang="cs-CZ" altLang="cs-CZ" sz="180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Právo soukromé 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 zásada - „každý může činit, co není zákonem zakázáno“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rovnost účastníků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výrazem - smlouva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např.: právo občanské, rodinné, obchodní, pracovní 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Právo veřejné 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zásada - „nikdo nesmí být nucen činit, co zákon neukládá“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nadřízenost (státu, státních orgánů) a podřízenost (ostatních subjektů)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výrazem - úřední rozhodnutí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např.: právo správní, trestní, finanční, živnostenské </a:t>
            </a:r>
          </a:p>
        </p:txBody>
      </p:sp>
    </p:spTree>
    <p:extLst>
      <p:ext uri="{BB962C8B-B14F-4D97-AF65-F5344CB8AC3E}">
        <p14:creationId xmlns:p14="http://schemas.microsoft.com/office/powerpoint/2010/main" val="1234877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2171006"/>
            <a:ext cx="11882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dirty="0" smtClean="0"/>
              <a:t>Podmínky poskytování zdravotních služeb</a:t>
            </a:r>
            <a:r>
              <a:rPr lang="cs-CZ" dirty="0" smtClean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10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/>
              <a:t>Zdravotní služba je </a:t>
            </a:r>
            <a:r>
              <a:rPr lang="cs-CZ" dirty="0" smtClean="0">
                <a:solidFill>
                  <a:schemeClr val="accent2"/>
                </a:solidFill>
              </a:rPr>
              <a:t>zdravotní péče </a:t>
            </a:r>
            <a:r>
              <a:rPr lang="cs-CZ" dirty="0" smtClean="0"/>
              <a:t>a nebo..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34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péče 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1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Druhy a formy zdravotní péče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1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odle časové naléhavosti jejího poskytnutí jsou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84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6FE25-A06E-4037-960F-81D06527A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590FB-C350-43EC-A2BF-1E9062D9F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F4D69-6099-4FB3-816E-46A9420DB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9D4E1E-C699-49DD-A777-76FC3F42F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5FFA8-37C9-4D1F-B84A-3309D8822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9BC9D-B9E5-4283-A209-C33F849F1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872DE-6D99-4593-83FC-EDF756D3C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FFC6B9-ACA0-4FE4-A003-6FE6480CF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Formy zdravotní péče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92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761D50-7DA3-4C5C-BB11-09C9C4660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761EE-4188-496D-8338-64A5DEDB4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2BE64-FAC8-4946-A3C2-95B33C331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6F8C2-ED2B-45A5-8056-21883DA26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684BE3-DD62-4F2C-B1D1-14E046ED6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4AB6D-5ACF-4FC5-A267-7FBD1A62F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Oprávnění k poskytování 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Vydává:</a:t>
            </a:r>
          </a:p>
          <a:p>
            <a:pPr marL="0" indent="0">
              <a:buNone/>
            </a:pPr>
            <a:r>
              <a:rPr lang="cs-CZ" sz="3600" dirty="0" smtClean="0"/>
              <a:t>a) krajský úřad, v jehož správním obvodu je zdravotnické zařízení, </a:t>
            </a:r>
          </a:p>
          <a:p>
            <a:pPr marL="0" indent="0">
              <a:buNone/>
            </a:pPr>
            <a:r>
              <a:rPr lang="cs-CZ" sz="3600" dirty="0" smtClean="0"/>
              <a:t>b) Ministerstvo obrany nebo Ministerstvo spravedlnosti, Ministerstvo vnitra, jde-li o zdravotní služby poskytované ve zdravotnických zařízeních zřízených ministerstvy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270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Povinnosti poskytovatele dle ZOZS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 zdravotní služby na náležité odborné úrovni, </a:t>
            </a:r>
          </a:p>
          <a:p>
            <a:r>
              <a:rPr lang="cs-CZ" dirty="0" smtClean="0"/>
              <a:t>vytvořit podmínky k uplatňování práv a povinností pacientů</a:t>
            </a:r>
          </a:p>
          <a:p>
            <a:r>
              <a:rPr lang="cs-CZ" dirty="0" smtClean="0"/>
              <a:t>vytvořit podmínky k uplatňování práv a povinností zdravotnických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7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Zdravotnická dokumentace a povinnost mlčenlivosti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603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10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  <a:latin typeface="Arial" panose="020B0604020202020204" pitchFamily="34" charset="0"/>
              </a:rPr>
              <a:t>Soukromé právo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Soukromé právo chrání důstojnost a svobodu člověka i jeho přirozené právo brát se o vlastní štěstí a štěstí jeho rodiny nebo lidí jemu blízkých takovým způsobem, jenž nepůsobí bezdůvodně újmu druhým.</a:t>
            </a:r>
          </a:p>
          <a:p>
            <a:pPr>
              <a:lnSpc>
                <a:spcPct val="80000"/>
              </a:lnSpc>
            </a:pPr>
            <a:endParaRPr lang="cs-CZ" altLang="cs-CZ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cs-CZ" altLang="cs-CZ" sz="1800" b="1">
                <a:latin typeface="Arial" panose="020B0604020202020204" pitchFamily="34" charset="0"/>
              </a:rPr>
              <a:t>Soukromé právo spočívá zejména na zásadách, že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a) každý má právo na ochranu svého života a zdraví, jakož i svobody, cti, důstojnosti a soukromí,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b) rodina, rodičovství a manželství požívají zvláštní zákonné ochrany,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c) nikdo nesmí pro nedostatek věku, rozumu nebo pro závislost svého postavení utrpět nedůvodnou újmu; nikdo však také nesmí bezdůvodně těžit z vlastní neschopnosti k újmě druhých,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d) daný slib zavazuje a smlouvy mají být splněny,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e) vlastnické právo je chráněno zákonem a jen zákon může stanovit, jak vlastnické právo vzniká a zaniká, a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latin typeface="Arial" panose="020B0604020202020204" pitchFamily="34" charset="0"/>
              </a:rPr>
              <a:t>f) nikomu nelze odepřít, co mu po právu náleží.</a:t>
            </a:r>
          </a:p>
          <a:p>
            <a:pPr>
              <a:lnSpc>
                <a:spcPct val="80000"/>
              </a:lnSpc>
            </a:pPr>
            <a:endParaRPr lang="cs-CZ" altLang="cs-CZ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800" b="1">
                <a:latin typeface="Arial" panose="020B0604020202020204" pitchFamily="34" charset="0"/>
              </a:rPr>
              <a:t>Zásada spravedlnosti a práva.</a:t>
            </a:r>
          </a:p>
        </p:txBody>
      </p:sp>
    </p:spTree>
    <p:extLst>
      <p:ext uri="{BB962C8B-B14F-4D97-AF65-F5344CB8AC3E}">
        <p14:creationId xmlns:p14="http://schemas.microsoft.com/office/powerpoint/2010/main" val="3409469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Nahlížení do zdravotnické dokumentace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608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Zdravotničtí pracovníci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osoby </a:t>
            </a:r>
            <a:r>
              <a:rPr lang="cs-CZ" dirty="0"/>
              <a:t>se způsobilostí k výkonu zdravotnického </a:t>
            </a:r>
            <a:r>
              <a:rPr lang="cs-CZ" dirty="0" smtClean="0"/>
              <a:t>povolání</a:t>
            </a:r>
          </a:p>
          <a:p>
            <a:r>
              <a:rPr lang="cs-CZ" dirty="0"/>
              <a:t>v přímé souvislosti s poskytováním zdravotních </a:t>
            </a:r>
            <a:r>
              <a:rPr lang="cs-CZ" dirty="0" smtClean="0"/>
              <a:t>služeb</a:t>
            </a:r>
          </a:p>
          <a:p>
            <a:r>
              <a:rPr lang="cs-CZ" dirty="0"/>
              <a:t>v rozsahu nezbytně nutném pro výkon </a:t>
            </a:r>
            <a:r>
              <a:rPr lang="cs-CZ" dirty="0" smtClean="0"/>
              <a:t>povolání</a:t>
            </a:r>
          </a:p>
          <a:p>
            <a:r>
              <a:rPr lang="cs-CZ" dirty="0"/>
              <a:t> z důvodu splnění úkolů podle tohoto zákona nebo jiných právních předpisů </a:t>
            </a:r>
            <a:endParaRPr lang="cs-CZ" dirty="0" smtClean="0"/>
          </a:p>
          <a:p>
            <a:r>
              <a:rPr lang="cs-CZ" dirty="0"/>
              <a:t> při hodnocení správného postupu při poskytování zdravotních služeb,</a:t>
            </a:r>
          </a:p>
        </p:txBody>
      </p:sp>
    </p:spTree>
    <p:extLst>
      <p:ext uri="{BB962C8B-B14F-4D97-AF65-F5344CB8AC3E}">
        <p14:creationId xmlns:p14="http://schemas.microsoft.com/office/powerpoint/2010/main" val="204361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přítomnosti zaměstnance pověřeného </a:t>
            </a:r>
            <a:r>
              <a:rPr lang="cs-CZ" dirty="0" smtClean="0"/>
              <a:t>poskytovatelem</a:t>
            </a:r>
          </a:p>
          <a:p>
            <a:r>
              <a:rPr lang="cs-CZ" dirty="0" smtClean="0"/>
              <a:t>Právo činit si výpisy nebo kopie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669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 pacienta</a:t>
            </a:r>
            <a:r>
              <a:rPr lang="cs-CZ" dirty="0" smtClean="0"/>
              <a:t>;</a:t>
            </a:r>
          </a:p>
          <a:p>
            <a:r>
              <a:rPr lang="cs-CZ" dirty="0"/>
              <a:t>osoby určené pacientem, zákonným zástupcem nebo opatrovníkem pacienta</a:t>
            </a:r>
            <a:r>
              <a:rPr lang="cs-CZ" dirty="0" smtClean="0"/>
              <a:t>,</a:t>
            </a:r>
          </a:p>
          <a:p>
            <a:r>
              <a:rPr lang="cs-CZ" dirty="0"/>
              <a:t>osoby blízké zemřelému </a:t>
            </a:r>
            <a:r>
              <a:rPr lang="cs-CZ" dirty="0" smtClean="0"/>
              <a:t>pacientovi:</a:t>
            </a:r>
          </a:p>
          <a:p>
            <a:pPr lvl="1"/>
            <a:r>
              <a:rPr lang="cs-CZ" dirty="0"/>
  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kopie. </a:t>
            </a:r>
            <a:endParaRPr lang="cs-CZ" dirty="0" smtClean="0"/>
          </a:p>
          <a:p>
            <a:pPr lvl="1"/>
            <a:r>
              <a:rPr lang="cs-CZ" dirty="0" smtClean="0"/>
              <a:t>Zemřelý mohl tento přístup předem zakázat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570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Pořizování kopií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zásadě pořizuje poskytovatel</a:t>
            </a:r>
          </a:p>
          <a:p>
            <a:pPr lvl="1"/>
            <a:r>
              <a:rPr lang="cs-CZ" dirty="0"/>
              <a:t>úhradu ve výši, která nesmí přesáhnout náklady spojené s pořízením </a:t>
            </a:r>
            <a:r>
              <a:rPr lang="cs-CZ" dirty="0" smtClean="0"/>
              <a:t>výpisu</a:t>
            </a:r>
          </a:p>
          <a:p>
            <a:pPr lvl="1"/>
            <a:r>
              <a:rPr lang="cs-CZ" dirty="0" err="1"/>
              <a:t>v</a:t>
            </a:r>
            <a:r>
              <a:rPr lang="cs-CZ" dirty="0" err="1" smtClean="0"/>
              <a:t>případě</a:t>
            </a:r>
            <a:r>
              <a:rPr lang="cs-CZ" dirty="0"/>
              <a:t>, že je zdravotnická dokumentace vedena pouze v elektronické podobě, má pacient nebo jiná osoba oprávněná podle § 65 právo nahlížet dálkovým přístupem nebo na pořízení její kopie na technickém nosiči dat, který si určí, nebrání-li tomu technické možnosti poskytovatele; to neplatí, požaduje-li listinnou podobu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místě může i osoba oprávněna ze zákona</a:t>
            </a:r>
          </a:p>
          <a:p>
            <a:r>
              <a:rPr lang="cs-CZ" dirty="0" smtClean="0"/>
              <a:t>O každém pořízení učinit záznam ( s výjimkou zdrav. pracovníka)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011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Zdravotnická dokumentace a povinnost mlčenlivosti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9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mlčenlivosti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58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Práva pacienta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0268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Práva pacienta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má právo na poskytování zdravotních služeb na náležité odborné </a:t>
            </a:r>
            <a:r>
              <a:rPr lang="cs-CZ" dirty="0" smtClean="0"/>
              <a:t>úrovni</a:t>
            </a:r>
          </a:p>
          <a:p>
            <a:r>
              <a:rPr lang="cs-CZ" dirty="0"/>
              <a:t>Zdravotní služby lze pacientovi poskytnout pouze s </a:t>
            </a:r>
            <a:r>
              <a:rPr lang="cs-CZ" b="1" dirty="0"/>
              <a:t>jeho svobodným a informovaným souhlasem,</a:t>
            </a:r>
          </a:p>
        </p:txBody>
      </p:sp>
    </p:spTree>
    <p:extLst>
      <p:ext uri="{BB962C8B-B14F-4D97-AF65-F5344CB8AC3E}">
        <p14:creationId xmlns:p14="http://schemas.microsoft.com/office/powerpoint/2010/main" val="3604479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a) na úctu, důstojné zacházení, na ohleduplnost a respektování soukromí při poskytování zdravotních služeb </a:t>
            </a:r>
            <a:r>
              <a:rPr lang="cs-CZ" dirty="0"/>
              <a:t>v souladu s charakterem poskytovaných zdravotních služeb,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zvolit si poskytovatele </a:t>
            </a:r>
            <a:r>
              <a:rPr lang="cs-CZ" dirty="0" smtClean="0"/>
              <a:t>… zdravotních </a:t>
            </a:r>
            <a:r>
              <a:rPr lang="cs-CZ" dirty="0"/>
              <a:t>služeb, které odpovídají zdravotním potřebám pacienta, a zdravotnické zařízení, </a:t>
            </a:r>
            <a:r>
              <a:rPr lang="cs-CZ" dirty="0" smtClean="0"/>
              <a:t>…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c) vyžádat si konzultační služby </a:t>
            </a:r>
            <a:r>
              <a:rPr lang="cs-CZ" dirty="0"/>
              <a:t>od jiného poskytovatele, popřípadě zdravotnického pracovníka, než který mu poskytuje zdravotní služby; to neplatí, jde-li o poskytování neodkladné péče nebo o osoby ve výkonu vazby, trestu odnětí svobody nebo zabezpečovací detence,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17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Zákon č. 372/2011 Sb., o zdravotních službách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>
                <a:latin typeface="Arial" panose="020B0604020202020204" pitchFamily="34" charset="0"/>
              </a:rPr>
              <a:t>Nová terminologie</a:t>
            </a:r>
          </a:p>
          <a:p>
            <a:r>
              <a:rPr lang="cs-CZ" altLang="cs-CZ">
                <a:latin typeface="Arial" panose="020B0604020202020204" pitchFamily="34" charset="0"/>
              </a:rPr>
              <a:t>Zdravotní služby</a:t>
            </a:r>
          </a:p>
          <a:p>
            <a:r>
              <a:rPr lang="cs-CZ" altLang="cs-CZ">
                <a:latin typeface="Arial" panose="020B0604020202020204" pitchFamily="34" charset="0"/>
              </a:rPr>
              <a:t>Práva a povinnosti zdrav. pracovníků</a:t>
            </a:r>
          </a:p>
          <a:p>
            <a:r>
              <a:rPr lang="cs-CZ" altLang="cs-CZ">
                <a:latin typeface="Arial" panose="020B0604020202020204" pitchFamily="34" charset="0"/>
              </a:rPr>
              <a:t>Práva a povinnosti pacientů</a:t>
            </a:r>
          </a:p>
          <a:p>
            <a:r>
              <a:rPr lang="cs-CZ" altLang="cs-CZ">
                <a:latin typeface="Arial" panose="020B0604020202020204" pitchFamily="34" charset="0"/>
              </a:rPr>
              <a:t>Právní vztahy poskytovatelů zdravotních služeb a pacientů, aj.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>
              <a:latin typeface="Arial" panose="020B0604020202020204" pitchFamily="34" charset="0"/>
            </a:endParaRPr>
          </a:p>
        </p:txBody>
      </p:sp>
      <p:pic>
        <p:nvPicPr>
          <p:cNvPr id="75780" name="Picture 4" descr="ÚZ 961 Zdravotní služ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2349500"/>
            <a:ext cx="1223963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5950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d) být seznámen s vnitřním řádem </a:t>
            </a:r>
            <a:r>
              <a:rPr lang="cs-CZ" dirty="0" smtClean="0"/>
              <a:t>zdravotnického </a:t>
            </a:r>
            <a:r>
              <a:rPr lang="cs-CZ" dirty="0"/>
              <a:t>zařízení lůžkové nebo jednodenní péče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Na 1</a:t>
            </a:r>
            <a:r>
              <a:rPr lang="cs-CZ" dirty="0"/>
              <a:t>. nepřetržitou přítomnost zákonného zástupce,  </a:t>
            </a:r>
            <a:r>
              <a:rPr lang="cs-CZ" dirty="0" smtClean="0"/>
              <a:t>opatrovníka, osoby blízké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 to v souladu s jinými právními předpisy a vnitřním řádem, a nenaruší-li přítomnost těchto osob poskytnutí zdravotních služeb;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418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f) být </a:t>
            </a:r>
            <a:r>
              <a:rPr lang="cs-CZ" dirty="0"/>
              <a:t>předem informován o ceně poskytovaných zdravotních služeb  nehrazených nebo částečně hrazených z veřejného zdravotního pojištění a o způsobu jejich úhrady, pokud to jeho zdravotní stav umožňuje</a:t>
            </a:r>
            <a:r>
              <a:rPr lang="cs-CZ" dirty="0" smtClean="0">
                <a:effectLst/>
              </a:rPr>
              <a:t> </a:t>
            </a:r>
            <a:r>
              <a:rPr lang="cs-CZ" dirty="0"/>
              <a:t> Co je to předem, jakým způsobem, dát podpis, prohlášení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6807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g) znát jméno, popřípadě jména, a příjmení zdravotnických pracovníků a jiných odborných pracovníků přímo zúčastněných na poskytování zdravotních služeb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h) odmítnout přítomnost osob, které nejsou na poskytování zdravotních služeb přímo zúčastněny, </a:t>
            </a:r>
          </a:p>
        </p:txBody>
      </p:sp>
    </p:spTree>
    <p:extLst>
      <p:ext uri="{BB962C8B-B14F-4D97-AF65-F5344CB8AC3E}">
        <p14:creationId xmlns:p14="http://schemas.microsoft.com/office/powerpoint/2010/main" val="1101954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LcParenR"/>
            </a:pPr>
            <a:r>
              <a:rPr lang="cs-CZ" dirty="0" smtClean="0"/>
              <a:t>přijímat </a:t>
            </a:r>
            <a:r>
              <a:rPr lang="cs-CZ" dirty="0"/>
              <a:t>návštěvy ve zdravotnickém zařízení lůžkové nebo jednodenní péče, a to s ohledem na svůj zdravotní stav a v souladu s vnitřním řádem a způsobem, který neporušuje práva ostatních </a:t>
            </a:r>
            <a:r>
              <a:rPr lang="cs-CZ" dirty="0" smtClean="0"/>
              <a:t>pacientů</a:t>
            </a:r>
          </a:p>
          <a:p>
            <a:pPr marL="0" indent="0">
              <a:buNone/>
            </a:pPr>
            <a:r>
              <a:rPr lang="cs-CZ" dirty="0"/>
              <a:t>j) přijímat ve zdravotnickém zařízení lůžkové nebo jednodenní péče duchovní péči a duchovní podporu od duchovních církví a náboženských společností registrovaných v České republice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63942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k) na poskytování zdravotních služeb v co nejméně omezujícím prostředí při zajištění kvality a bezpečí poskytovaných zdravotních služeb.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629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Možnost volby poskytovatele a zdravotnického zařízení </a:t>
            </a:r>
            <a:r>
              <a:rPr lang="cs-CZ" dirty="0" smtClean="0"/>
              <a:t>se nevztahuje 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a) zdravotnickou záchrannou službu a poskytovatele, ke kterému poskytovatel zdravotnické záchranné služby pacienta převáží,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 err="1"/>
              <a:t>pracovnělékařské</a:t>
            </a:r>
            <a:r>
              <a:rPr lang="cs-CZ" dirty="0"/>
              <a:t> služby, 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nařízenou izolaci, karanténu nebo ochranné léčení, 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osoby umístěné v policejních </a:t>
            </a:r>
            <a:r>
              <a:rPr lang="cs-CZ" dirty="0" smtClean="0"/>
              <a:t>celách; </a:t>
            </a:r>
            <a:r>
              <a:rPr lang="cs-CZ" dirty="0"/>
              <a:t>tyto osoby si mohou na své vlastní náklady přizvat k poskytnutí zdravotních služeb zvoleného zdravotnického pracovníka, </a:t>
            </a:r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osoby ve výkonu vazby, trestu odnětí svobody, </a:t>
            </a:r>
          </a:p>
          <a:p>
            <a:pPr marL="0" indent="0">
              <a:buNone/>
            </a:pPr>
            <a:r>
              <a:rPr lang="cs-CZ" dirty="0"/>
              <a:t>f) osoby, jejichž zdravotní stav je posuzován pro účely poskytování služeb v oblasti zaměstnanosti</a:t>
            </a:r>
            <a:r>
              <a:rPr lang="cs-CZ" baseline="30000" dirty="0"/>
              <a:t>19)</a:t>
            </a:r>
            <a:r>
              <a:rPr lang="cs-CZ" dirty="0"/>
              <a:t> a pro účely sociálního zabezpečení</a:t>
            </a:r>
            <a:r>
              <a:rPr lang="cs-CZ" baseline="30000" dirty="0"/>
              <a:t>20)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g</a:t>
            </a:r>
            <a:r>
              <a:rPr lang="cs-CZ" dirty="0"/>
              <a:t>) vojáky v činné </a:t>
            </a:r>
            <a:r>
              <a:rPr lang="cs-CZ" dirty="0" smtClean="0"/>
              <a:t>službě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5490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 získat odbornou způsobilost?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k výkonu zdravotnického povolání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0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 získat odbornou způsobilost?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k výkonu zdravotnického povolání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8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předpisy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1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Zdravotnické povolání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</a:t>
            </a:r>
            <a:r>
              <a:rPr lang="cs-CZ" dirty="0"/>
              <a:t>činností při poskytování zdravotní péče podle tohoto zákona, zejména ošetřovatelské péče</a:t>
            </a:r>
            <a:r>
              <a:rPr lang="cs-CZ" dirty="0" smtClean="0"/>
              <a:t>,</a:t>
            </a:r>
          </a:p>
          <a:p>
            <a:r>
              <a:rPr lang="cs-CZ" dirty="0" smtClean="0"/>
              <a:t>péče </a:t>
            </a:r>
            <a:r>
              <a:rPr lang="cs-CZ" dirty="0"/>
              <a:t>v porodní asistenci, </a:t>
            </a:r>
            <a:endParaRPr lang="cs-CZ" dirty="0" smtClean="0"/>
          </a:p>
          <a:p>
            <a:r>
              <a:rPr lang="cs-CZ" dirty="0" smtClean="0"/>
              <a:t>preventivní </a:t>
            </a:r>
            <a:r>
              <a:rPr lang="cs-CZ" dirty="0"/>
              <a:t>péče, </a:t>
            </a:r>
            <a:r>
              <a:rPr lang="cs-CZ" dirty="0" smtClean="0"/>
              <a:t>diagnostické </a:t>
            </a:r>
            <a:r>
              <a:rPr lang="cs-CZ" dirty="0"/>
              <a:t>péče, </a:t>
            </a:r>
            <a:endParaRPr lang="cs-CZ" dirty="0" smtClean="0"/>
          </a:p>
          <a:p>
            <a:r>
              <a:rPr lang="cs-CZ" dirty="0" smtClean="0"/>
              <a:t>léčebné </a:t>
            </a:r>
            <a:r>
              <a:rPr lang="cs-CZ" dirty="0"/>
              <a:t>péče, </a:t>
            </a:r>
            <a:r>
              <a:rPr lang="cs-CZ" dirty="0" smtClean="0"/>
              <a:t>léčebně </a:t>
            </a:r>
            <a:r>
              <a:rPr lang="cs-CZ" dirty="0"/>
              <a:t>rehabilitační péče, neodkladné péče, anesteziologicko-resuscitační péče, </a:t>
            </a:r>
            <a:endParaRPr lang="cs-CZ" dirty="0" smtClean="0"/>
          </a:p>
          <a:p>
            <a:r>
              <a:rPr lang="cs-CZ" dirty="0" smtClean="0"/>
              <a:t>posudkové </a:t>
            </a:r>
            <a:r>
              <a:rPr lang="cs-CZ" dirty="0"/>
              <a:t>péče a dispenzární péče,</a:t>
            </a:r>
          </a:p>
        </p:txBody>
      </p:sp>
    </p:spTree>
    <p:extLst>
      <p:ext uri="{BB962C8B-B14F-4D97-AF65-F5344CB8AC3E}">
        <p14:creationId xmlns:p14="http://schemas.microsoft.com/office/powerpoint/2010/main" val="278053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Zákon č. 373/2011 Sb., o specifických zdravotních službách</a:t>
            </a:r>
          </a:p>
          <a:p>
            <a:pPr>
              <a:lnSpc>
                <a:spcPct val="90000"/>
              </a:lnSpc>
            </a:pPr>
            <a:endParaRPr lang="cs-CZ" altLang="cs-CZ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Zvláštní druhy zdravotních služeb, např. sterilizace, asistovaná reprodukce, kastrace, odběry krve za účelem léčby nebo výroby transfuzních přípravků, genetická vyšetření, ověřování v klinické praxi dosud nezavedených metod, pracovnělékařské služby, posudkovou péči, ochranné léčení.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260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k výkonu ZP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9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4184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Smlouva musí obsahovat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828800" y="1554163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57453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Zkušební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Může a nemusí být sjednána</a:t>
            </a:r>
            <a:endParaRPr lang="cs-CZ" dirty="0"/>
          </a:p>
          <a:p>
            <a:r>
              <a:rPr lang="cs-CZ" dirty="0"/>
              <a:t> 3 měsíce </a:t>
            </a:r>
          </a:p>
          <a:p>
            <a:r>
              <a:rPr lang="cs-CZ" dirty="0" smtClean="0"/>
              <a:t>6 </a:t>
            </a:r>
            <a:r>
              <a:rPr lang="cs-CZ" dirty="0"/>
              <a:t>měsíců </a:t>
            </a:r>
            <a:r>
              <a:rPr lang="cs-CZ" dirty="0" smtClean="0"/>
              <a:t>u </a:t>
            </a:r>
            <a:r>
              <a:rPr lang="cs-CZ" dirty="0"/>
              <a:t>vedoucího zaměstnance.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2731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</a:t>
            </a:r>
          </a:p>
          <a:p>
            <a:pPr lvl="1"/>
            <a:r>
              <a:rPr lang="cs-CZ" dirty="0" smtClean="0"/>
              <a:t>Max 3 roky</a:t>
            </a:r>
          </a:p>
          <a:p>
            <a:pPr lvl="1"/>
            <a:r>
              <a:rPr lang="cs-CZ" dirty="0" smtClean="0"/>
              <a:t>Max 3x prodloužit</a:t>
            </a:r>
          </a:p>
          <a:p>
            <a:r>
              <a:rPr lang="cs-CZ" dirty="0" smtClean="0"/>
              <a:t>Neurčitá</a:t>
            </a:r>
          </a:p>
          <a:p>
            <a:pPr lvl="1"/>
            <a:r>
              <a:rPr lang="cs-CZ" dirty="0" smtClean="0"/>
              <a:t>Lze zrušit pouze </a:t>
            </a:r>
            <a:r>
              <a:rPr lang="cs-CZ" dirty="0" err="1" smtClean="0"/>
              <a:t>výpověďí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5276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zaměstnanec povinen podle pokynů zaměstnavatele konat osobně práce podle pracovní smlouvy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rozvržené týdenní pracovní době a dodržovat povinnosti, které mu vyplývají z pracovního poměru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přidělovat zaměstnanci práci podle pracovní smlouvy,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předpisem,</a:t>
            </a:r>
          </a:p>
        </p:txBody>
      </p:sp>
    </p:spTree>
    <p:extLst>
      <p:ext uri="{BB962C8B-B14F-4D97-AF65-F5344CB8AC3E}">
        <p14:creationId xmlns:p14="http://schemas.microsoft.com/office/powerpoint/2010/main" val="24100133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hodin týdně</a:t>
            </a:r>
          </a:p>
          <a:p>
            <a:r>
              <a:rPr lang="cs-CZ" dirty="0" smtClean="0"/>
              <a:t>Běžně 40 hodin</a:t>
            </a:r>
          </a:p>
          <a:p>
            <a:r>
              <a:rPr lang="cs-CZ" dirty="0" smtClean="0"/>
              <a:t>třísměnným </a:t>
            </a:r>
            <a:r>
              <a:rPr lang="cs-CZ" dirty="0"/>
              <a:t>a nepřetržitým pracovním režimem 37,5 hodiny týdně,</a:t>
            </a:r>
          </a:p>
          <a:p>
            <a:r>
              <a:rPr lang="cs-CZ" dirty="0" smtClean="0"/>
              <a:t>s </a:t>
            </a:r>
            <a:r>
              <a:rPr lang="cs-CZ" dirty="0"/>
              <a:t>dvousměnným pracovním režimem 38,75 hodiny týdně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Kratší musí být sjednána</a:t>
            </a:r>
          </a:p>
          <a:p>
            <a:r>
              <a:rPr lang="cs-CZ" dirty="0" smtClean="0"/>
              <a:t>Pružné rozvržení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028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přesčas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Práci přesčas je možné konat jen výjimečně.</a:t>
            </a:r>
          </a:p>
          <a:p>
            <a:r>
              <a:rPr lang="cs-CZ" dirty="0" smtClean="0"/>
              <a:t>Práci </a:t>
            </a:r>
            <a:r>
              <a:rPr lang="cs-CZ" dirty="0"/>
              <a:t>přesčas může zaměstnavatel zaměstnanci nařídit jen z vážných provozních důvodů, a to i na dobu nepřetržitého odpočinku mezi dvěma směnami</a:t>
            </a:r>
            <a:r>
              <a:rPr lang="cs-CZ" dirty="0" smtClean="0"/>
              <a:t>,</a:t>
            </a:r>
          </a:p>
          <a:p>
            <a:r>
              <a:rPr lang="cs-CZ" dirty="0"/>
              <a:t>Nařízená práce přesčas nesmí u zaměstnance činit více než 8 hodin v jednotlivých týdnech a 150 hodin v kalendářním roce.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850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Přesčasy ve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dohodnutá práce přesčas zaměstnanců ve zdravotnictví nesmí přesáhnout v průměru 8 hodin týdně, a v případě zaměstnanců poskytovatele zdravotnické záchranné služby v průměru 12 hodin týdně, v období, které může činit nejvýše 26 týdnů po sobě jdoucích; jen kolektivní smlouva může toto období vymezit na nejvýše 52 týdnů po sobě jdoucích.</a:t>
            </a:r>
          </a:p>
        </p:txBody>
      </p:sp>
    </p:spTree>
    <p:extLst>
      <p:ext uri="{BB962C8B-B14F-4D97-AF65-F5344CB8AC3E}">
        <p14:creationId xmlns:p14="http://schemas.microsoft.com/office/powerpoint/2010/main" val="13668264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21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b="1">
                <a:latin typeface="Arial" panose="020B0604020202020204" pitchFamily="34" charset="0"/>
              </a:rPr>
              <a:t>Zákon</a:t>
            </a:r>
            <a:r>
              <a:rPr lang="cs-CZ" altLang="cs-CZ" sz="2000">
                <a:latin typeface="Arial" panose="020B0604020202020204" pitchFamily="34" charset="0"/>
              </a:rPr>
              <a:t> č. 374/2011 Sb., o zdravotnické záchranné službě</a:t>
            </a:r>
          </a:p>
          <a:p>
            <a:pPr>
              <a:lnSpc>
                <a:spcPct val="90000"/>
              </a:lnSpc>
            </a:pPr>
            <a:r>
              <a:rPr lang="cs-CZ" altLang="cs-CZ" sz="2000" b="1">
                <a:latin typeface="Arial" panose="020B0604020202020204" pitchFamily="34" charset="0"/>
              </a:rPr>
              <a:t>Nařízení vlády </a:t>
            </a:r>
            <a:r>
              <a:rPr lang="cs-CZ" altLang="cs-CZ" sz="2000" b="1">
                <a:latin typeface="Arial" panose="020B0604020202020204" pitchFamily="34" charset="0"/>
                <a:hlinkClick r:id="rId2"/>
              </a:rPr>
              <a:t>č. 148/2012 Sb.</a:t>
            </a:r>
            <a:r>
              <a:rPr lang="cs-CZ" altLang="cs-CZ" sz="2000" b="1">
                <a:latin typeface="Arial" panose="020B0604020202020204" pitchFamily="34" charset="0"/>
              </a:rPr>
              <a:t>, </a:t>
            </a:r>
            <a:r>
              <a:rPr lang="cs-CZ" altLang="cs-CZ" sz="2000">
                <a:latin typeface="Arial" panose="020B0604020202020204" pitchFamily="34" charset="0"/>
              </a:rPr>
              <a:t>o stanovení výše úhrady nákladů na připravenost poskytovatele zdravotnické záchranné služby na řešení mimořádných událostí a krizových situací ze státního rozpočtu</a:t>
            </a:r>
          </a:p>
          <a:p>
            <a:pPr>
              <a:lnSpc>
                <a:spcPct val="90000"/>
              </a:lnSpc>
            </a:pPr>
            <a:r>
              <a:rPr lang="cs-CZ" altLang="cs-CZ" sz="2000" b="1">
                <a:latin typeface="Arial" panose="020B0604020202020204" pitchFamily="34" charset="0"/>
              </a:rPr>
              <a:t>Vyhláška </a:t>
            </a:r>
            <a:r>
              <a:rPr lang="cs-CZ" altLang="cs-CZ" sz="2000" b="1">
                <a:latin typeface="Arial" panose="020B0604020202020204" pitchFamily="34" charset="0"/>
                <a:hlinkClick r:id="rId3"/>
              </a:rPr>
              <a:t>č. 240/2012 Sb.</a:t>
            </a:r>
            <a:r>
              <a:rPr lang="cs-CZ" altLang="cs-CZ" sz="2000" b="1">
                <a:latin typeface="Arial" panose="020B0604020202020204" pitchFamily="34" charset="0"/>
              </a:rPr>
              <a:t>,</a:t>
            </a:r>
            <a:r>
              <a:rPr lang="cs-CZ" altLang="cs-CZ" sz="2000">
                <a:latin typeface="Arial" panose="020B0604020202020204" pitchFamily="34" charset="0"/>
              </a:rPr>
              <a:t>kterou se provádí zákon o zdravotnické záchranné službě</a:t>
            </a:r>
          </a:p>
          <a:p>
            <a:pPr>
              <a:lnSpc>
                <a:spcPct val="90000"/>
              </a:lnSpc>
            </a:pPr>
            <a:r>
              <a:rPr lang="cs-CZ" altLang="cs-CZ" sz="2000" b="1">
                <a:latin typeface="Arial" panose="020B0604020202020204" pitchFamily="34" charset="0"/>
              </a:rPr>
              <a:t>Vyhláška </a:t>
            </a:r>
            <a:r>
              <a:rPr lang="cs-CZ" altLang="cs-CZ" sz="2000" b="1">
                <a:latin typeface="Arial" panose="020B0604020202020204" pitchFamily="34" charset="0"/>
                <a:hlinkClick r:id="rId4"/>
              </a:rPr>
              <a:t>č.296/2012 Sb.</a:t>
            </a:r>
            <a:r>
              <a:rPr lang="cs-CZ" altLang="cs-CZ" sz="2000" b="1">
                <a:latin typeface="Arial" panose="020B0604020202020204" pitchFamily="34" charset="0"/>
              </a:rPr>
              <a:t>,</a:t>
            </a:r>
            <a:r>
              <a:rPr lang="cs-CZ" altLang="cs-CZ" sz="2000">
                <a:latin typeface="Arial" panose="020B0604020202020204" pitchFamily="34" charset="0"/>
              </a:rPr>
              <a:t> o požadavcích na vybavení poskytovatele zdravotnické dopravní služby, poskytovatele zdravotnické záchranné služby a poskytovatele přepravy pacientů neodkladné péče dopravními prostředky a o požadavcích na tyto dopravní prostředky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14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může dát zaměstnanci </a:t>
            </a:r>
            <a:r>
              <a:rPr lang="cs-CZ" b="1" dirty="0"/>
              <a:t>výpověď</a:t>
            </a:r>
            <a:r>
              <a:rPr lang="cs-CZ" dirty="0"/>
              <a:t> jen z těchto důvodů: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 ruší-li se zaměstnavatel </a:t>
            </a:r>
            <a:r>
              <a:rPr lang="cs-CZ" dirty="0" smtClean="0"/>
              <a:t>přemísťuje-li </a:t>
            </a:r>
            <a:r>
              <a:rPr lang="cs-CZ" dirty="0"/>
              <a:t>se zaměstnavatel nebo jeho část,</a:t>
            </a:r>
          </a:p>
          <a:p>
            <a:r>
              <a:rPr lang="cs-CZ" dirty="0"/>
              <a:t> stane-li se zaměstnanec nadbytečným </a:t>
            </a:r>
            <a:endParaRPr lang="cs-CZ" dirty="0" smtClean="0"/>
          </a:p>
          <a:p>
            <a:r>
              <a:rPr lang="cs-CZ" dirty="0" smtClean="0"/>
              <a:t>nesmí-li </a:t>
            </a:r>
            <a:r>
              <a:rPr lang="cs-CZ" dirty="0"/>
              <a:t>zaměstnanec podle lékařského posudku </a:t>
            </a:r>
            <a:r>
              <a:rPr lang="cs-CZ" dirty="0" smtClean="0"/>
              <a:t>dále </a:t>
            </a:r>
            <a:r>
              <a:rPr lang="cs-CZ" dirty="0"/>
              <a:t>konat </a:t>
            </a:r>
            <a:r>
              <a:rPr lang="cs-CZ" dirty="0" smtClean="0"/>
              <a:t>dosavadní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nesplňuje-li </a:t>
            </a:r>
            <a:r>
              <a:rPr lang="cs-CZ" dirty="0"/>
              <a:t>zaměstnanec předpoklady stanovené právními předpisy </a:t>
            </a:r>
            <a:endParaRPr lang="cs-CZ" dirty="0" smtClean="0"/>
          </a:p>
          <a:p>
            <a:r>
              <a:rPr lang="cs-CZ" dirty="0" smtClean="0"/>
              <a:t>nesplňuje-li </a:t>
            </a:r>
            <a:r>
              <a:rPr lang="cs-CZ" dirty="0"/>
              <a:t>bez zavinění zaměstnavatele požadavky pro řádný výkon této práce</a:t>
            </a:r>
            <a:r>
              <a:rPr lang="cs-CZ" dirty="0" smtClean="0"/>
              <a:t>;</a:t>
            </a:r>
          </a:p>
          <a:p>
            <a:r>
              <a:rPr lang="cs-CZ" dirty="0" smtClean="0"/>
              <a:t>poruší-li </a:t>
            </a:r>
            <a:r>
              <a:rPr lang="cs-CZ" dirty="0"/>
              <a:t>zaměstnanec zvlášť hrubým způsobem jinou povinnost zaměstnance stanovenou v § 301a.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7789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Dohody o pracích mimo pracovní poměr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provedení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300 hodin ročně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20 hodin týdně</a:t>
            </a:r>
          </a:p>
          <a:p>
            <a:pPr marL="0" indent="0">
              <a:buNone/>
            </a:pPr>
            <a:r>
              <a:rPr lang="cs-CZ" dirty="0" smtClean="0"/>
              <a:t>jednostranně zrušena </a:t>
            </a:r>
            <a:r>
              <a:rPr lang="cs-CZ" dirty="0"/>
              <a:t>z jakéhokoliv důvodu nebo bez uvedení důvodu s 15denní výpovědní dobou</a:t>
            </a:r>
          </a:p>
        </p:txBody>
      </p:sp>
    </p:spTree>
    <p:extLst>
      <p:ext uri="{BB962C8B-B14F-4D97-AF65-F5344CB8AC3E}">
        <p14:creationId xmlns:p14="http://schemas.microsoft.com/office/powerpoint/2010/main" val="1138499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7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 vzniku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1143000"/>
          </a:xfrm>
        </p:spPr>
        <p:txBody>
          <a:bodyPr/>
          <a:lstStyle/>
          <a:p>
            <a:r>
              <a:rPr lang="cs-CZ" dirty="0" smtClean="0"/>
              <a:t>Porušení právní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2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Druhy odpovědností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Občanskoprávní</a:t>
            </a:r>
          </a:p>
          <a:p>
            <a:r>
              <a:rPr lang="cs-CZ" altLang="cs-CZ"/>
              <a:t>Pracovněprávní</a:t>
            </a:r>
          </a:p>
          <a:p>
            <a:r>
              <a:rPr lang="cs-CZ" altLang="cs-CZ"/>
              <a:t>Správní</a:t>
            </a:r>
          </a:p>
          <a:p>
            <a:r>
              <a:rPr lang="cs-CZ" altLang="cs-CZ"/>
              <a:t>Trestní</a:t>
            </a:r>
          </a:p>
          <a:p>
            <a:r>
              <a:rPr lang="cs-CZ" altLang="cs-CZ"/>
              <a:t>Disciplinární</a:t>
            </a:r>
          </a:p>
          <a:p>
            <a:r>
              <a:rPr lang="cs-CZ" altLang="cs-CZ"/>
              <a:t>Smluvní</a:t>
            </a:r>
          </a:p>
        </p:txBody>
      </p:sp>
    </p:spTree>
    <p:extLst>
      <p:ext uri="{BB962C8B-B14F-4D97-AF65-F5344CB8AC3E}">
        <p14:creationId xmlns:p14="http://schemas.microsoft.com/office/powerpoint/2010/main" val="28843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Protiprávnost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b="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Porušení povinnosti stanovené právními předpisy nebo smlouvou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V oblasti poskytování zdravotních služeb (ZS) porušení </a:t>
            </a:r>
            <a:r>
              <a:rPr lang="cs-CZ" altLang="cs-CZ" sz="1800" u="sng">
                <a:latin typeface="Calibri" panose="020F0502020204030204" pitchFamily="34" charset="0"/>
              </a:rPr>
              <a:t>např.</a:t>
            </a:r>
            <a:r>
              <a:rPr lang="cs-CZ" altLang="cs-CZ" sz="1800"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1700">
                <a:latin typeface="Calibri" panose="020F0502020204030204" pitchFamily="34" charset="0"/>
              </a:rPr>
              <a:t>povinnosti poskytovat ZS lege artis</a:t>
            </a:r>
          </a:p>
          <a:p>
            <a:pPr>
              <a:lnSpc>
                <a:spcPct val="90000"/>
              </a:lnSpc>
            </a:pPr>
            <a:r>
              <a:rPr lang="cs-CZ" altLang="cs-CZ" sz="1700">
                <a:latin typeface="Calibri" panose="020F0502020204030204" pitchFamily="34" charset="0"/>
              </a:rPr>
              <a:t>povinnosti poskytovat ZS pouze se svobodným informovaným souhlasem</a:t>
            </a:r>
          </a:p>
          <a:p>
            <a:pPr>
              <a:lnSpc>
                <a:spcPct val="90000"/>
              </a:lnSpc>
            </a:pPr>
            <a:r>
              <a:rPr lang="cs-CZ" altLang="cs-CZ" sz="1700">
                <a:latin typeface="Calibri" panose="020F0502020204030204" pitchFamily="34" charset="0"/>
              </a:rPr>
              <a:t>povinné mlčenlivosti</a:t>
            </a:r>
          </a:p>
          <a:p>
            <a:pPr>
              <a:lnSpc>
                <a:spcPct val="90000"/>
              </a:lnSpc>
            </a:pPr>
            <a:r>
              <a:rPr lang="cs-CZ" altLang="cs-CZ" sz="1700">
                <a:latin typeface="Calibri" panose="020F0502020204030204" pitchFamily="34" charset="0"/>
              </a:rPr>
              <a:t>povinnosti vést řádně zdravotnickou dokumentaci</a:t>
            </a:r>
            <a:endParaRPr lang="cs-CZ" altLang="cs-CZ" sz="1600"/>
          </a:p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→ </a:t>
            </a:r>
            <a:r>
              <a:rPr lang="cs-CZ" altLang="cs-CZ" sz="1800" u="sng">
                <a:latin typeface="Calibri" panose="020F0502020204030204" pitchFamily="34" charset="0"/>
              </a:rPr>
              <a:t>protiprávní jednání (delikt</a:t>
            </a:r>
            <a:r>
              <a:rPr lang="cs-CZ" altLang="cs-CZ" sz="1800">
                <a:latin typeface="Calibri" panose="020F0502020204030204" pitchFamily="34" charset="0"/>
              </a:rPr>
              <a:t>) – </a:t>
            </a:r>
            <a:r>
              <a:rPr lang="cs-CZ" altLang="cs-CZ" sz="1800" b="1" u="sng">
                <a:latin typeface="Calibri" panose="020F0502020204030204" pitchFamily="34" charset="0"/>
              </a:rPr>
              <a:t>odpovědnost za protiprávnost</a:t>
            </a:r>
            <a:r>
              <a:rPr lang="cs-CZ" altLang="cs-CZ" sz="1800">
                <a:latin typeface="Calibri" panose="020F0502020204030204" pitchFamily="34" charset="0"/>
              </a:rPr>
              <a:t>, AVŠAK: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→ </a:t>
            </a:r>
            <a:r>
              <a:rPr lang="cs-CZ" altLang="cs-CZ" sz="1800" u="sng">
                <a:latin typeface="Calibri" panose="020F0502020204030204" pitchFamily="34" charset="0"/>
              </a:rPr>
              <a:t>vznik škodlivého (protiprávního) stavu</a:t>
            </a:r>
            <a:r>
              <a:rPr lang="cs-CZ" altLang="cs-CZ" sz="1800">
                <a:latin typeface="Calibri" panose="020F0502020204030204" pitchFamily="34" charset="0"/>
              </a:rPr>
              <a:t> – odpovědnost bez protiprávního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>
                <a:latin typeface="Calibri" panose="020F0502020204030204" pitchFamily="34" charset="0"/>
              </a:rPr>
              <a:t>	jednání (např. vznik nemoci z povolání) </a:t>
            </a:r>
            <a:r>
              <a:rPr lang="cs-CZ" altLang="cs-CZ" sz="1800" b="1">
                <a:latin typeface="Calibri" panose="020F0502020204030204" pitchFamily="34" charset="0"/>
              </a:rPr>
              <a:t>- </a:t>
            </a:r>
            <a:r>
              <a:rPr lang="cs-CZ" altLang="cs-CZ" sz="1800" b="1" u="sng">
                <a:latin typeface="Calibri" panose="020F0502020204030204" pitchFamily="34" charset="0"/>
              </a:rPr>
              <a:t>odpovědnost za výsledek</a:t>
            </a:r>
          </a:p>
        </p:txBody>
      </p:sp>
    </p:spTree>
    <p:extLst>
      <p:ext uri="{BB962C8B-B14F-4D97-AF65-F5344CB8AC3E}">
        <p14:creationId xmlns:p14="http://schemas.microsoft.com/office/powerpoint/2010/main" val="27285016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Škoda, příčinná souvislost, zavinění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 b="1">
                <a:latin typeface="Calibri" panose="020F0502020204030204" pitchFamily="34" charset="0"/>
              </a:rPr>
              <a:t>škoda</a:t>
            </a:r>
          </a:p>
          <a:p>
            <a:pPr>
              <a:lnSpc>
                <a:spcPct val="80000"/>
              </a:lnSpc>
            </a:pPr>
            <a:r>
              <a:rPr lang="cs-CZ" altLang="cs-CZ" sz="1500">
                <a:latin typeface="Calibri" panose="020F0502020204030204" pitchFamily="34" charset="0"/>
              </a:rPr>
              <a:t>hmotná škoda (tj. skutečná škoda a ušlý zisk)</a:t>
            </a:r>
          </a:p>
          <a:p>
            <a:pPr>
              <a:lnSpc>
                <a:spcPct val="80000"/>
              </a:lnSpc>
            </a:pPr>
            <a:r>
              <a:rPr lang="cs-CZ" altLang="cs-CZ" sz="1500">
                <a:latin typeface="Calibri" panose="020F0502020204030204" pitchFamily="34" charset="0"/>
              </a:rPr>
              <a:t>nemateriální škoda (např. újma na osobnostních právech)</a:t>
            </a:r>
          </a:p>
          <a:p>
            <a:pPr>
              <a:lnSpc>
                <a:spcPct val="80000"/>
              </a:lnSpc>
            </a:pPr>
            <a:endParaRPr lang="cs-CZ" altLang="cs-CZ" sz="150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 b="1">
                <a:latin typeface="Calibri" panose="020F0502020204030204" pitchFamily="34" charset="0"/>
              </a:rPr>
              <a:t>příčinná souvislost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Nutno zjistit skutkový stav - škoda vznikla v důsledku protiprávního jednání či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				  opomenutí (či nežádoucího stavu)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50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 </a:t>
            </a:r>
            <a:r>
              <a:rPr lang="cs-CZ" altLang="cs-CZ" sz="1500" b="1">
                <a:latin typeface="Calibri" panose="020F0502020204030204" pitchFamily="34" charset="0"/>
              </a:rPr>
              <a:t>zavinění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→ vnitřní psychický vztah subjektu k vlastnímu protiprávnímu jednání a jeho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	výsledku (prokazování zavinění obtížné)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→ spojení 2 psychických prvků:</a:t>
            </a:r>
          </a:p>
          <a:p>
            <a:pPr lvl="1">
              <a:lnSpc>
                <a:spcPct val="80000"/>
              </a:lnSpc>
            </a:pPr>
            <a:r>
              <a:rPr lang="cs-CZ" altLang="cs-CZ" sz="1200">
                <a:latin typeface="Calibri" panose="020F0502020204030204" pitchFamily="34" charset="0"/>
              </a:rPr>
              <a:t>rozumového (subjekt - vědomost a předvídání určitých výsledků)</a:t>
            </a:r>
          </a:p>
          <a:p>
            <a:pPr lvl="1">
              <a:lnSpc>
                <a:spcPct val="80000"/>
              </a:lnSpc>
            </a:pPr>
            <a:r>
              <a:rPr lang="cs-CZ" altLang="cs-CZ" sz="1200">
                <a:latin typeface="Calibri" panose="020F0502020204030204" pitchFamily="34" charset="0"/>
              </a:rPr>
              <a:t>volního (subjekt něco chce nebo je s něčím srozuměn)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Calibri" panose="020F0502020204030204" pitchFamily="34" charset="0"/>
              </a:rPr>
              <a:t>Kombinace těchto prvků a jejich intenzity – formy a stupně zavinění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>
                <a:latin typeface="Calibri" panose="020F0502020204030204" pitchFamily="34" charset="0"/>
              </a:rPr>
              <a:t>→ definuje </a:t>
            </a:r>
            <a:r>
              <a:rPr lang="cs-CZ" altLang="cs-CZ" sz="1500" u="sng">
                <a:latin typeface="Calibri" panose="020F0502020204030204" pitchFamily="34" charset="0"/>
              </a:rPr>
              <a:t>zák. č. 40/2009 Sb</a:t>
            </a:r>
            <a:r>
              <a:rPr lang="cs-CZ" altLang="cs-CZ" sz="1500">
                <a:latin typeface="Calibri" panose="020F0502020204030204" pitchFamily="34" charset="0"/>
              </a:rPr>
              <a:t>., </a:t>
            </a:r>
            <a:r>
              <a:rPr lang="cs-CZ" altLang="cs-CZ" sz="1500" u="sng">
                <a:latin typeface="Calibri" panose="020F0502020204030204" pitchFamily="34" charset="0"/>
              </a:rPr>
              <a:t>trestní zákoník</a:t>
            </a:r>
            <a:r>
              <a:rPr lang="cs-CZ" altLang="cs-CZ" sz="1500">
                <a:latin typeface="Calibri" panose="020F0502020204030204" pitchFamily="34" charset="0"/>
              </a:rPr>
              <a:t>, v platném znění (§ 15 a 16)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5712221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Zavinění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400" b="1" dirty="0"/>
              <a:t>Zavinění – formy a intenzity: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400" b="1" dirty="0"/>
          </a:p>
          <a:p>
            <a:pPr>
              <a:lnSpc>
                <a:spcPct val="90000"/>
              </a:lnSpc>
            </a:pPr>
            <a:r>
              <a:rPr lang="cs-CZ" altLang="cs-CZ" sz="1400" b="1" dirty="0"/>
              <a:t>úmysl</a:t>
            </a:r>
            <a:r>
              <a:rPr lang="cs-CZ" altLang="cs-CZ" sz="14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1400" u="sng" dirty="0"/>
              <a:t>úmysl přímý</a:t>
            </a:r>
            <a:r>
              <a:rPr lang="cs-CZ" altLang="cs-CZ" sz="1400" dirty="0"/>
              <a:t> – subjekt věděl a chtěl porušit nebo ohrozit zájem </a:t>
            </a:r>
            <a:r>
              <a:rPr lang="cs-CZ" altLang="cs-CZ" sz="1400" dirty="0" smtClean="0"/>
              <a:t>chráněný   </a:t>
            </a:r>
            <a:r>
              <a:rPr lang="cs-CZ" altLang="cs-CZ" sz="1400" dirty="0"/>
              <a:t>zákonem</a:t>
            </a:r>
          </a:p>
          <a:p>
            <a:pPr lvl="1">
              <a:lnSpc>
                <a:spcPct val="90000"/>
              </a:lnSpc>
            </a:pPr>
            <a:r>
              <a:rPr lang="cs-CZ" altLang="cs-CZ" sz="1400" u="sng" dirty="0"/>
              <a:t>úmysl nepřímý</a:t>
            </a:r>
            <a:r>
              <a:rPr lang="cs-CZ" altLang="cs-CZ" sz="1400" dirty="0"/>
              <a:t> – subjekt věděl, že svým jednáním může takové porušení </a:t>
            </a:r>
            <a:r>
              <a:rPr lang="cs-CZ" altLang="cs-CZ" sz="1400" dirty="0" smtClean="0"/>
              <a:t>nebo ohrožení </a:t>
            </a:r>
            <a:r>
              <a:rPr lang="cs-CZ" altLang="cs-CZ" sz="1400" dirty="0"/>
              <a:t>způsobit, a pro případ, že je způsobí, byl s tím srozuměn</a:t>
            </a:r>
          </a:p>
          <a:p>
            <a:pPr>
              <a:lnSpc>
                <a:spcPct val="90000"/>
              </a:lnSpc>
            </a:pPr>
            <a:r>
              <a:rPr lang="cs-CZ" altLang="cs-CZ" sz="1400" b="1" dirty="0"/>
              <a:t>nedbalost</a:t>
            </a:r>
          </a:p>
          <a:p>
            <a:pPr lvl="1">
              <a:lnSpc>
                <a:spcPct val="90000"/>
              </a:lnSpc>
            </a:pPr>
            <a:r>
              <a:rPr lang="cs-CZ" altLang="cs-CZ" sz="1400" u="sng" dirty="0"/>
              <a:t>nedbalost vědomá</a:t>
            </a:r>
            <a:r>
              <a:rPr lang="cs-CZ" altLang="cs-CZ" sz="1400" dirty="0"/>
              <a:t> – subjekt věděl, že může způsobem uvedeným v </a:t>
            </a:r>
            <a:r>
              <a:rPr lang="cs-CZ" altLang="cs-CZ" sz="1400" dirty="0" smtClean="0"/>
              <a:t>zákoně porušit </a:t>
            </a:r>
            <a:r>
              <a:rPr lang="cs-CZ" altLang="cs-CZ" sz="1400" dirty="0"/>
              <a:t>nebo ohrozit zájem chráněný takovým zákonem,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1400" dirty="0"/>
              <a:t>			             ale bez přiměřených důvodů spoléhal, že takové porušení </a:t>
            </a:r>
            <a:r>
              <a:rPr lang="cs-CZ" altLang="cs-CZ" sz="1400" dirty="0" smtClean="0"/>
              <a:t>nebo </a:t>
            </a:r>
            <a:r>
              <a:rPr lang="cs-CZ" altLang="cs-CZ" sz="1400" dirty="0"/>
              <a:t>ohrožení nezpůsobí</a:t>
            </a:r>
          </a:p>
          <a:p>
            <a:pPr lvl="1">
              <a:lnSpc>
                <a:spcPct val="90000"/>
              </a:lnSpc>
            </a:pPr>
            <a:r>
              <a:rPr lang="cs-CZ" altLang="cs-CZ" sz="1400" u="sng" dirty="0"/>
              <a:t>nedbalost nevědomá</a:t>
            </a:r>
            <a:r>
              <a:rPr lang="cs-CZ" altLang="cs-CZ" sz="1400" dirty="0"/>
              <a:t> – subjekt nevěděl, že svým jednáním může takové </a:t>
            </a:r>
            <a:r>
              <a:rPr lang="cs-CZ" altLang="cs-CZ" sz="1400" dirty="0" smtClean="0"/>
              <a:t> porušení </a:t>
            </a:r>
            <a:r>
              <a:rPr lang="cs-CZ" altLang="cs-CZ" sz="1400" dirty="0"/>
              <a:t>nebo ohrožení způsobit, ač o tom vzhledem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1400" dirty="0"/>
              <a:t>			             k okolnostem a k svým osobním poměrům vědět měl 			             a mohl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400" dirty="0"/>
              <a:t>Je-li zavinění předpokladem vzniku odpovědnosti – </a:t>
            </a:r>
            <a:r>
              <a:rPr lang="cs-CZ" altLang="cs-CZ" sz="1400" b="1" u="sng" dirty="0"/>
              <a:t>odpovědnost subjektivní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400" dirty="0"/>
              <a:t>Není-li zavinění předpokladem vzniku odpovědnosti – </a:t>
            </a:r>
            <a:r>
              <a:rPr lang="cs-CZ" altLang="cs-CZ" sz="1400" b="1" u="sng" dirty="0"/>
              <a:t>odpovědnost objektivní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8348145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Prevence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 err="1"/>
              <a:t>Ust</a:t>
            </a:r>
            <a:r>
              <a:rPr lang="cs-CZ" altLang="cs-CZ" sz="1800" dirty="0"/>
              <a:t>. § 2900 a § 2902 NOZ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Generální prevenční klauzule</a:t>
            </a:r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Vyžadují-li to okolnosti případu nebo zvyklosti soukromého života, je každý povinen počínat si při svém konání tak, aby nedošlo k nedůvodné újmě na svobodě, životě, zdraví nebo na vlastnictví jiného.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Kdo porušil právní povinnost, nebo kdo může a má vědět, že ji poruší, oznámí to bez zbytečného odkladu osobě, které z toho může újma vzniknout, a upozorní ji na možné následky.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Splní-li oznamovací povinnost, nemá poškozený právo na náhradu té újmy, které mohl po oznámení zabránit. </a:t>
            </a:r>
          </a:p>
        </p:txBody>
      </p:sp>
    </p:spTree>
    <p:extLst>
      <p:ext uri="{BB962C8B-B14F-4D97-AF65-F5344CB8AC3E}">
        <p14:creationId xmlns:p14="http://schemas.microsoft.com/office/powerpoint/2010/main" val="31706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258/2000 Sb., o ochraně veřejného zdraví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123/2003 Sb., o zdravotnických prostředcích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378/2007 Sb., o léčivech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285/2002 Sb., transplantační zákon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296/2008 Sb., o lidských tkáních a buňkách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66/1986 Sb., o umělém přerušení těhotenství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Zákon č. 379/2005 Sb., o ochraně před návykovými látkami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207798614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Náhoda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Újmu způsobenou náhodou nahradí ten, kdo dal ze své viny k náhodě podnět, zejména tím, že poruší příkaz nebo poškodí zařízení, které má nahodilé újmě zabránit.</a:t>
            </a:r>
          </a:p>
        </p:txBody>
      </p:sp>
    </p:spTree>
    <p:extLst>
      <p:ext uri="{BB962C8B-B14F-4D97-AF65-F5344CB8AC3E}">
        <p14:creationId xmlns:p14="http://schemas.microsoft.com/office/powerpoint/2010/main" val="31952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Někdo chybně označí léky a někdo jiný si je pak svévolně vezme a užije v domnění, že jde o jiný lék.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1376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Nutná obrana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/>
              <a:t>Kdo odvrací od sebe nebo od jiného bezprostředně hrozící nebo trvající protiprávní útok a způsobí přitom útočníkovi újmu, není povinen k její náhradě.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 sz="2400"/>
              <a:t>To neplatí, je-li zjevné, že napadenému hrozí vzhledem k jeho poměrům újma jen nepatrná nebo obrana je zcela zjevně nepřiměřená, zejména vzhledem k závažnosti újmy útočníka způsobené odvracením útoku.</a:t>
            </a:r>
          </a:p>
        </p:txBody>
      </p:sp>
    </p:spTree>
    <p:extLst>
      <p:ext uri="{BB962C8B-B14F-4D97-AF65-F5344CB8AC3E}">
        <p14:creationId xmlns:p14="http://schemas.microsoft.com/office/powerpoint/2010/main" val="726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Zdravotnický pracovník je napadán agresivním pacientem a při odvracení útoku způsobí pacientovi škodu (poškození zdraví, oděvu, aj.)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Hodnocení přiměřenosti/nepřiměřenosti – okolnosti případu, tj. tělesná konstituce útočníka, zbraň, nebezpečnost útoku,omluvitelné vzrušení mysli toho, kdo odvracel útok nebo jiné nebezpečí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Pozor ! odlišit agresivitu vyvolanou zdravotním stavem pacienta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Minimalizace rizika</a:t>
            </a:r>
          </a:p>
        </p:txBody>
      </p:sp>
    </p:spTree>
    <p:extLst>
      <p:ext uri="{BB962C8B-B14F-4D97-AF65-F5344CB8AC3E}">
        <p14:creationId xmlns:p14="http://schemas.microsoft.com/office/powerpoint/2010/main" val="39578838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Škoda způsobená tím, kdo nemůže posoudit následky svého jednání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Nezletilý, který nenabyl plné svéprávnosti, nebo ten, kdo je stižen duševní poruchou, nahradí způsobenou škodu, pokud byl způsobilý ovládnout své jednání a posoudit jeho následky; poškozenému náleží náhrada škody i tehdy, nebránil-li se škůdci ze šetrnosti k němu.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Nebyl-li nezletilý, který nenabyl plné svéprávnosti, nebo ten, kdo je stižen duševní poruchou, způsobilý ovládnout své jednání a posoudit jeho následky, má poškozený právo na náhradu, je-li to spravedlivé se zřetelem k majetkovým poměrům škůdce a poškozeného.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Kdo se uvede vlastní vinou do takového stavu, že není s to ovládnout své jednání nebo posoudit jeho následky, nahradí škodu v tomto stavu způsobenou. Společně a nerozdílně s ním nahradí škodu ti, kteří jej vlastní vinou do tohoto stavu přivedli.</a:t>
            </a:r>
          </a:p>
        </p:txBody>
      </p:sp>
    </p:spTree>
    <p:extLst>
      <p:ext uri="{BB962C8B-B14F-4D97-AF65-F5344CB8AC3E}">
        <p14:creationId xmlns:p14="http://schemas.microsoft.com/office/powerpoint/2010/main" val="9514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Škoda na převzaté věci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Každý, kdo od jiného převzal věc, která má být předmětem jeho závazku, nahradí její poškození, ztrátu nebo zničení, neprokáže-li, že by ke škodě došlo i jinak.</a:t>
            </a:r>
          </a:p>
        </p:txBody>
      </p:sp>
    </p:spTree>
    <p:extLst>
      <p:ext uri="{BB962C8B-B14F-4D97-AF65-F5344CB8AC3E}">
        <p14:creationId xmlns:p14="http://schemas.microsoft.com/office/powerpoint/2010/main" val="10811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při opravách a úpravách ortopedických pomůcek</a:t>
            </a:r>
          </a:p>
          <a:p>
            <a:r>
              <a:rPr lang="cs-CZ" altLang="cs-CZ"/>
              <a:t>opravy a úpravy brýlí</a:t>
            </a:r>
          </a:p>
        </p:txBody>
      </p:sp>
    </p:spTree>
    <p:extLst>
      <p:ext uri="{BB962C8B-B14F-4D97-AF65-F5344CB8AC3E}">
        <p14:creationId xmlns:p14="http://schemas.microsoft.com/office/powerpoint/2010/main" val="1964299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Škoda na odložené věci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Je-li s provozováním nějaké činnosti zpravidla spojeno odkládání věcí a byla-li věc odložena na místě k tomu určeném nebo na místě, kam se takové věci obvykle ukládají, nahradí provozovatel poškození, ztrátu nebo zničení věci tomu, kdo ji odložil, popřípadě vlastníku věci. 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Stejně nahradí škodu provozovatel hlídaných garáží nebo zařízení podobného druhu, jedná-li se o dopravní prostředky v nich umístěné a o jejich příslušenství.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600"/>
              <a:t>Neuplatní-li se právo na náhradu škody u provozovatele bez zbytečného odkladu, soud je nepřizná, pokud provozovatel namítne, že právo nebylo uplatněno včas. 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Nejpozději lze právo na náhradu škody uplatnit do patnácti dnů po dni, kdy se poškozený o škodě musel dozvědět.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600"/>
              <a:t>Byla-li škoda způsobena na věci odložené v dopravním prostředku hromadné dopravy, nahradí se jen podle ustanovení o náhradě škody způsobené provozem dopravního prostředku.</a:t>
            </a:r>
          </a:p>
        </p:txBody>
      </p:sp>
    </p:spTree>
    <p:extLst>
      <p:ext uri="{BB962C8B-B14F-4D97-AF65-F5344CB8AC3E}">
        <p14:creationId xmlns:p14="http://schemas.microsoft.com/office/powerpoint/2010/main" val="36822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Škoda způsobená radou nebo informací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Kdo se hlásí jako příslušník určitého stavu nebo povolání k odbornému výkonu nebo jinak vystupuje jako odborník, nahradí škodu, způsobí-li ji neúplnou nebo nesprávnou informací nebo škodlivou radou danou za odměnu v záležitosti svého vědění nebo dovednosti. </a:t>
            </a:r>
          </a:p>
          <a:p>
            <a:pPr>
              <a:lnSpc>
                <a:spcPct val="90000"/>
              </a:lnSpc>
            </a:pPr>
            <a:r>
              <a:rPr lang="cs-CZ" altLang="cs-CZ"/>
              <a:t>Jinak se hradí jen škoda, kterou někdo informací nebo radou způsobil vědomě.</a:t>
            </a:r>
          </a:p>
        </p:txBody>
      </p:sp>
    </p:spTree>
    <p:extLst>
      <p:ext uri="{BB962C8B-B14F-4D97-AF65-F5344CB8AC3E}">
        <p14:creationId xmlns:p14="http://schemas.microsoft.com/office/powerpoint/2010/main" val="3391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u="sng">
                <a:latin typeface="Calibri" panose="020F0502020204030204" pitchFamily="34" charset="0"/>
              </a:rPr>
              <a:t>Pojmy pracovní úraz a nemoc z povolání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u="sng">
                <a:latin typeface="Calibri" panose="020F0502020204030204" pitchFamily="34" charset="0"/>
              </a:rPr>
              <a:t>Pojmy pracovní úraz a nemoc z povolání</a:t>
            </a:r>
            <a:r>
              <a:rPr lang="cs-CZ" altLang="cs-CZ" sz="220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200" b="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pracovní úraz</a:t>
            </a:r>
            <a:endParaRPr lang="cs-CZ" altLang="cs-CZ" sz="22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>
                <a:latin typeface="Calibri" panose="020F0502020204030204" pitchFamily="34" charset="0"/>
              </a:rPr>
              <a:t>poškození zdraví nebo smrt zaměstnance, došlo-li k nim 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latin typeface="Calibri" panose="020F0502020204030204" pitchFamily="34" charset="0"/>
              </a:rPr>
              <a:t>nezávisle na jeho vůli 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latin typeface="Calibri" panose="020F0502020204030204" pitchFamily="34" charset="0"/>
              </a:rPr>
              <a:t>krátkodobým, náhlým a násilným působením zevních vlivů 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latin typeface="Calibri" panose="020F0502020204030204" pitchFamily="34" charset="0"/>
              </a:rPr>
              <a:t>při plnění pracovních úkolů nebo v přímé souvislosti s ním.</a:t>
            </a:r>
          </a:p>
          <a:p>
            <a:pPr>
              <a:lnSpc>
                <a:spcPct val="90000"/>
              </a:lnSpc>
            </a:pPr>
            <a:endParaRPr lang="cs-CZ" altLang="cs-CZ" sz="22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nemoc z povolání</a:t>
            </a:r>
            <a:r>
              <a:rPr lang="cs-CZ" altLang="cs-CZ" sz="2200">
                <a:latin typeface="Calibri" panose="020F0502020204030204" pitchFamily="34" charset="0"/>
              </a:rPr>
              <a:t> </a:t>
            </a:r>
            <a:endParaRPr lang="cs-CZ" altLang="cs-CZ" sz="2200" b="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>
                <a:latin typeface="Calibri" panose="020F0502020204030204" pitchFamily="34" charset="0"/>
              </a:rPr>
              <a:t>nemoci uvedené ve zvláštním právním předpisu</a:t>
            </a:r>
          </a:p>
        </p:txBody>
      </p:sp>
    </p:spTree>
    <p:extLst>
      <p:ext uri="{BB962C8B-B14F-4D97-AF65-F5344CB8AC3E}">
        <p14:creationId xmlns:p14="http://schemas.microsoft.com/office/powerpoint/2010/main" val="405122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Právní předpisy upravující poskytování zdravotních služeb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2000">
                <a:latin typeface="Arial" panose="020B0604020202020204" pitchFamily="34" charset="0"/>
              </a:rPr>
              <a:t>Vyhláška č. 75/1986 Sb., kterou se provádí zákon o umělém přerušení těhotenství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92/2012 Sb., o požadavcích na minimální technické a věcné vybavení zdravotnických zařízení a kontaktních pracovišť domácí péče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99/2012 Sb., o požadavcích na minimální personální zabezpečení zdravotních služeb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98/2012 Sb, o zdravotnické dokumentaci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39/2012 Sb., o dispenzární péči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70/2012 Sb., o preventivních prohlídkách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102/2012 Sb., o hodnocení kvality a bezpečí lůžkové zdravotní péče</a:t>
            </a:r>
          </a:p>
          <a:p>
            <a:r>
              <a:rPr lang="cs-CZ" altLang="cs-CZ" sz="2000">
                <a:latin typeface="Arial" panose="020B0604020202020204" pitchFamily="34" charset="0"/>
              </a:rPr>
              <a:t>Vyhláška č. 104/2012 Sb., o posouzení nemoci z povolání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4026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Role práva v organizaci zdravotní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6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1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Odpovědné instituce s celostátní působností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Vláda ČR</a:t>
            </a:r>
          </a:p>
          <a:p>
            <a:pPr lvl="1"/>
            <a:r>
              <a:rPr lang="cs-CZ" dirty="0" smtClean="0"/>
              <a:t>Ministerstvo zdravotnictví</a:t>
            </a:r>
          </a:p>
          <a:p>
            <a:pPr lvl="2"/>
            <a:r>
              <a:rPr lang="cs-CZ" dirty="0" smtClean="0"/>
              <a:t>SÚKL</a:t>
            </a:r>
          </a:p>
          <a:p>
            <a:pPr lvl="2"/>
            <a:r>
              <a:rPr lang="cs-CZ" dirty="0" smtClean="0"/>
              <a:t>Státní ústavy/ ústavy/ centra</a:t>
            </a:r>
          </a:p>
          <a:p>
            <a:pPr lvl="2"/>
            <a:r>
              <a:rPr lang="cs-CZ" dirty="0" smtClean="0"/>
              <a:t>Fakultní nemocnice</a:t>
            </a:r>
          </a:p>
          <a:p>
            <a:pPr lvl="2"/>
            <a:r>
              <a:rPr lang="cs-CZ" dirty="0" smtClean="0"/>
              <a:t>Krajské hygienické stanice</a:t>
            </a:r>
          </a:p>
          <a:p>
            <a:pPr lvl="2"/>
            <a:r>
              <a:rPr lang="cs-CZ" dirty="0" smtClean="0"/>
              <a:t>Institut postgraduálního vzdělávání</a:t>
            </a:r>
          </a:p>
          <a:p>
            <a:pPr lvl="2"/>
            <a:r>
              <a:rPr lang="cs-CZ" dirty="0" smtClean="0"/>
              <a:t>Ústav zdravotnických informací a statistiky ČR</a:t>
            </a:r>
          </a:p>
          <a:p>
            <a:r>
              <a:rPr lang="cs-CZ" dirty="0" smtClean="0"/>
              <a:t>Zdravotní pojišťovny</a:t>
            </a:r>
          </a:p>
          <a:p>
            <a:r>
              <a:rPr lang="cs-CZ" dirty="0" smtClean="0"/>
              <a:t>Ostatní orgány státní moce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29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ústředním orgánem státní správy pro:</a:t>
            </a:r>
          </a:p>
          <a:p>
            <a:pPr lvl="1"/>
            <a:r>
              <a:rPr lang="cs-CZ" dirty="0" smtClean="0"/>
              <a:t>zdravotní služby, </a:t>
            </a:r>
          </a:p>
          <a:p>
            <a:pPr lvl="1"/>
            <a:r>
              <a:rPr lang="cs-CZ" dirty="0" smtClean="0"/>
              <a:t>ochranu veřejného zdraví, </a:t>
            </a:r>
          </a:p>
          <a:p>
            <a:pPr lvl="1"/>
            <a:r>
              <a:rPr lang="cs-CZ" dirty="0" smtClean="0"/>
              <a:t>zdravotnickou vědeckovýzkumnou činnost, </a:t>
            </a:r>
          </a:p>
          <a:p>
            <a:pPr lvl="1"/>
            <a:r>
              <a:rPr lang="cs-CZ" dirty="0" smtClean="0"/>
              <a:t>poskytovatele zdravotních služeb v přímé řídící působnosti, </a:t>
            </a:r>
          </a:p>
          <a:p>
            <a:pPr lvl="1"/>
            <a:r>
              <a:rPr lang="cs-CZ" dirty="0" smtClean="0"/>
              <a:t>zacházení s návykovými látkami, přípravky, prekursory a pomocnými látkami, vyhledávání, </a:t>
            </a:r>
          </a:p>
          <a:p>
            <a:pPr lvl="1"/>
            <a:r>
              <a:rPr lang="cs-CZ" dirty="0" smtClean="0"/>
              <a:t>ochranu a využívání přírodních léčivých zdrojů, přírodních léčebných lázní a zdrojů přírodních minerálních vod, </a:t>
            </a:r>
          </a:p>
          <a:p>
            <a:pPr lvl="1"/>
            <a:r>
              <a:rPr lang="cs-CZ" dirty="0" smtClean="0"/>
              <a:t>léčiva a prostředky zdravotnické techniky pro prevenci, diagnostiku a léčení lidí, </a:t>
            </a:r>
          </a:p>
          <a:p>
            <a:pPr lvl="1"/>
            <a:r>
              <a:rPr lang="cs-CZ" dirty="0" smtClean="0"/>
              <a:t>zdravotní pojištění a zdravotnický informační systém, </a:t>
            </a:r>
          </a:p>
        </p:txBody>
      </p:sp>
    </p:spTree>
    <p:extLst>
      <p:ext uri="{BB962C8B-B14F-4D97-AF65-F5344CB8AC3E}">
        <p14:creationId xmlns:p14="http://schemas.microsoft.com/office/powerpoint/2010/main" val="10986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 odpovědné na lokální úrovni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89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7A6B6-F838-443F-815C-3C800BC1B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A9B26C-8353-4EDA-B96E-60F938D2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706FB-9B8B-4625-A734-262DA33F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27B27E-D04A-4920-9EC1-A63842AA0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IPVZ - </a:t>
            </a:r>
            <a:r>
              <a:rPr lang="cs-CZ" dirty="0"/>
              <a:t>Institut postgraduálního </a:t>
            </a:r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</a:t>
            </a:r>
            <a:r>
              <a:rPr lang="cs-CZ" dirty="0"/>
              <a:t>Ústav pro doškolování lékařů (ÚDL) a později Institut pro další vzdělávání lékařů a farmaceutů (ILF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Pedagogická činnost (Akreditované kurzy, celoživotní vzdělávání, specializační vzdělávání)</a:t>
            </a:r>
          </a:p>
          <a:p>
            <a:r>
              <a:rPr lang="cs-CZ" dirty="0" smtClean="0"/>
              <a:t>Administrativní činnost</a:t>
            </a:r>
          </a:p>
          <a:p>
            <a:r>
              <a:rPr lang="cs-CZ" dirty="0" smtClean="0"/>
              <a:t>Souběh činností s fakultami a zdravotnickými zařízeními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1888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SÚKL – Státní ústav pro kontrolu léčiv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4793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ÚZIS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2616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a Svéprávnost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6952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</p:spPr>
        <p:txBody>
          <a:bodyPr/>
          <a:lstStyle/>
          <a:p>
            <a:r>
              <a:rPr lang="cs-CZ" dirty="0" smtClean="0"/>
              <a:t>Subjektivita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 smtClean="0"/>
              <a:t>„právní osobnost“ </a:t>
            </a:r>
          </a:p>
          <a:p>
            <a:r>
              <a:rPr lang="cs-CZ" dirty="0" smtClean="0"/>
              <a:t>§15 OZ - Právní osobnost je způsobilost mít v mezích právního řádu práva a povinnosti.</a:t>
            </a:r>
          </a:p>
          <a:p>
            <a:r>
              <a:rPr lang="cs-CZ" dirty="0" smtClean="0"/>
              <a:t>Schopnost mít práva a povinnosti </a:t>
            </a:r>
          </a:p>
          <a:p>
            <a:r>
              <a:rPr lang="cs-CZ" dirty="0" smtClean="0"/>
              <a:t>Způsobilost být účastníkem právních vztahů</a:t>
            </a:r>
          </a:p>
          <a:p>
            <a:r>
              <a:rPr lang="cs-CZ" dirty="0" smtClean="0"/>
              <a:t>Od narození až do smrti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</p:spPr>
        <p:txBody>
          <a:bodyPr/>
          <a:lstStyle/>
          <a:p>
            <a:r>
              <a:rPr lang="cs-CZ" dirty="0" smtClean="0"/>
              <a:t>Svéprávnost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 smtClean="0"/>
              <a:t>Možnost </a:t>
            </a:r>
            <a:r>
              <a:rPr lang="cs-CZ" u="sng" dirty="0" smtClean="0"/>
              <a:t>právně jednat</a:t>
            </a:r>
            <a:endParaRPr lang="cs-CZ" dirty="0" smtClean="0"/>
          </a:p>
          <a:p>
            <a:r>
              <a:rPr lang="cs-CZ" dirty="0" smtClean="0"/>
              <a:t>Možnost nabývat práva</a:t>
            </a:r>
          </a:p>
          <a:p>
            <a:r>
              <a:rPr lang="cs-CZ" dirty="0" smtClean="0"/>
              <a:t>Možnost zavazovat se k povinnostem</a:t>
            </a:r>
          </a:p>
          <a:p>
            <a:r>
              <a:rPr lang="cs-CZ" dirty="0" smtClean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776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Zdravotní pojištění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8704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Svéprávnost a zletilost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Plně svéprávným se člověk stává zletilostí. </a:t>
            </a:r>
          </a:p>
          <a:p>
            <a:r>
              <a:rPr lang="cs-CZ" dirty="0" smtClean="0"/>
              <a:t>Zletilosti se nabývá dovršením osmnáctého roku věku</a:t>
            </a:r>
          </a:p>
          <a:p>
            <a:r>
              <a:rPr lang="cs-CZ" dirty="0" smtClean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860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přistoupit jen v zájmu člověka, jehož se to týká, </a:t>
            </a:r>
          </a:p>
          <a:p>
            <a:r>
              <a:rPr lang="cs-CZ" dirty="0" smtClean="0"/>
              <a:t>po jeho zhlédnutí a s plným uznáváním jeho práv a jeho osobní jedinečnosti. </a:t>
            </a:r>
          </a:p>
          <a:p>
            <a:r>
              <a:rPr lang="cs-CZ" dirty="0" smtClean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</a:t>
            </a:r>
            <a:r>
              <a:rPr lang="cs-CZ" dirty="0" smtClean="0"/>
              <a:t>mezit svéprávnost člověka lze jen tehdy, hrozila-li by mu jinak závažná újma a nepostačí-li vzhledem k jeho zájmům mírnější a méně omezující opatření.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8193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rozhodnutí o omezení svéprávnosti jmenuje soud člověku opatrovníka. </a:t>
            </a:r>
          </a:p>
          <a:p>
            <a:r>
              <a:rPr lang="cs-CZ" dirty="0" smtClean="0"/>
              <a:t>Při výběru opatrovníka přihlédne soud k přáním opatrovance, k jeho potřebě i k podnětům osob </a:t>
            </a:r>
            <a:r>
              <a:rPr lang="cs-CZ" dirty="0" err="1" smtClean="0"/>
              <a:t>opatrovanci</a:t>
            </a:r>
            <a:r>
              <a:rPr lang="cs-CZ" dirty="0" smtClean="0"/>
              <a:t> blízkých, sledují-li jeho prospěch, </a:t>
            </a:r>
          </a:p>
          <a:p>
            <a:r>
              <a:rPr lang="cs-CZ" dirty="0" smtClean="0"/>
              <a:t>Rozhodnutí o omezení svéprávnosti nezbavuje člověka práva samostatně právně jednat v běžných záležitostech každodenního života.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54915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Zákonní zástupci nezletilého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20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Rodičovství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0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 smtClean="0"/>
              <a:t>Rozhoduje soud</a:t>
            </a:r>
          </a:p>
          <a:p>
            <a:r>
              <a:rPr lang="cs-CZ" dirty="0" smtClean="0"/>
              <a:t>Mohou se stát manželé, výjimečně jen jeden z nich</a:t>
            </a:r>
          </a:p>
          <a:p>
            <a:r>
              <a:rPr lang="cs-CZ" dirty="0" smtClean="0"/>
              <a:t>Věkový rozdíl min 16 let</a:t>
            </a:r>
          </a:p>
          <a:p>
            <a:r>
              <a:rPr lang="cs-CZ" dirty="0" smtClean="0"/>
              <a:t>nemůže být rozhodnuto bez souhlasu dítěte, rodičů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7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Není-li rodič ani osvojitel přidělí soud </a:t>
            </a:r>
            <a:r>
              <a:rPr lang="cs-CZ" dirty="0"/>
              <a:t>d</a:t>
            </a:r>
            <a:r>
              <a:rPr lang="cs-CZ" dirty="0" smtClean="0"/>
              <a:t>ítěti poručníka</a:t>
            </a:r>
          </a:p>
          <a:p>
            <a:r>
              <a:rPr lang="cs-CZ" dirty="0" smtClean="0"/>
              <a:t>Nenajde-li se vhodná fyzická osoba, může jím být orgán sociálněprávní ochrany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5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Opatrovnictví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tam vztah rodič-dítě</a:t>
            </a:r>
          </a:p>
          <a:p>
            <a:r>
              <a:rPr lang="cs-CZ" dirty="0" smtClean="0"/>
              <a:t>Osoba, kterou určí soud v případě potřeby hájit zájmy dítěte ve střetu se zákonným zástupcem</a:t>
            </a:r>
          </a:p>
          <a:p>
            <a:r>
              <a:rPr lang="cs-CZ" dirty="0" smtClean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Pěstounství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má rodiče, kteří nejsou schopni se starat</a:t>
            </a:r>
          </a:p>
          <a:p>
            <a:r>
              <a:rPr lang="cs-CZ" dirty="0" smtClean="0"/>
              <a:t>Soud ustanoví pěstouna</a:t>
            </a:r>
          </a:p>
          <a:p>
            <a:r>
              <a:rPr lang="cs-CZ" dirty="0" smtClean="0"/>
              <a:t>Rodiče mají pořád vyživovací povinnost a „práva“ k dítěti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1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Zásah do integrity člověka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6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4658</Words>
  <Application>Microsoft Office PowerPoint</Application>
  <PresentationFormat>Širokoúhlá obrazovka</PresentationFormat>
  <Paragraphs>594</Paragraphs>
  <Slides>108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108</vt:i4>
      </vt:variant>
    </vt:vector>
  </HeadingPairs>
  <TitlesOfParts>
    <vt:vector size="114" baseType="lpstr">
      <vt:lpstr>Arial</vt:lpstr>
      <vt:lpstr>Calibri</vt:lpstr>
      <vt:lpstr>Calibri Light</vt:lpstr>
      <vt:lpstr>Tahoma</vt:lpstr>
      <vt:lpstr>Wingdings</vt:lpstr>
      <vt:lpstr>Motiv Office</vt:lpstr>
      <vt:lpstr>Opakování </vt:lpstr>
      <vt:lpstr>Základní právní pojmy</vt:lpstr>
      <vt:lpstr>Soukromé právo</vt:lpstr>
      <vt:lpstr>Právní předpisy upravující poskytování zdravotních služeb</vt:lpstr>
      <vt:lpstr>Právní předpisy upravující poskytování zdravotních služeb</vt:lpstr>
      <vt:lpstr>Právní předpisy upravující poskytování zdravotních služeb</vt:lpstr>
      <vt:lpstr>Právní předpisy upravující poskytování zdravotních služeb</vt:lpstr>
      <vt:lpstr>Právní předpisy upravující poskytování zdravotních služeb</vt:lpstr>
      <vt:lpstr>Zdravotní pojištění</vt:lpstr>
      <vt:lpstr>Osobní rozsah zdravotního pojištění</vt:lpstr>
      <vt:lpstr>Vznik zdravotního pojištění</vt:lpstr>
      <vt:lpstr>Zánik zdravotního pojištění</vt:lpstr>
      <vt:lpstr>Práva pojištěnce</vt:lpstr>
      <vt:lpstr>Práva pojištěnce</vt:lpstr>
      <vt:lpstr>Práva pojištěnce</vt:lpstr>
      <vt:lpstr>Práva pojištěnce</vt:lpstr>
      <vt:lpstr>Práva pojištěnce</vt:lpstr>
      <vt:lpstr>Práva pojištěnce</vt:lpstr>
      <vt:lpstr>Seznam ZP</vt:lpstr>
      <vt:lpstr>Prezentace aplikace PowerPoint</vt:lpstr>
      <vt:lpstr>Zdravotní služba je zdravotní péče a nebo..</vt:lpstr>
      <vt:lpstr>Zdravotní péče je</vt:lpstr>
      <vt:lpstr>Druhy a formy zdravotní péče</vt:lpstr>
      <vt:lpstr>Podle časové naléhavosti jejího poskytnutí jsou</vt:lpstr>
      <vt:lpstr>Formy zdravotní péče</vt:lpstr>
      <vt:lpstr>Oprávnění k poskytování ZS</vt:lpstr>
      <vt:lpstr>Povinnosti poskytovatele dle ZOZS</vt:lpstr>
      <vt:lpstr>Zdravotnická dokumentace a povinnost mlčenlivosti</vt:lpstr>
      <vt:lpstr>Obsah</vt:lpstr>
      <vt:lpstr>Nahlížení do zdravotnické dokumentace</vt:lpstr>
      <vt:lpstr>Zdravotničtí pracovníci</vt:lpstr>
      <vt:lpstr>Pacient</vt:lpstr>
      <vt:lpstr>Prezentace aplikace PowerPoint</vt:lpstr>
      <vt:lpstr>Pořizování kopií</vt:lpstr>
      <vt:lpstr>Zdravotnická dokumentace a povinnost mlčenlivosti</vt:lpstr>
      <vt:lpstr>Povinnost mlčenlivosti</vt:lpstr>
      <vt:lpstr>Práva pacienta</vt:lpstr>
      <vt:lpstr>Práva pacienta </vt:lpstr>
      <vt:lpstr>Další práva</vt:lpstr>
      <vt:lpstr>Práva pacienta</vt:lpstr>
      <vt:lpstr>Práva pacienta</vt:lpstr>
      <vt:lpstr>Práva pacienta …</vt:lpstr>
      <vt:lpstr>Práva pacienta …</vt:lpstr>
      <vt:lpstr>Práva pacienta</vt:lpstr>
      <vt:lpstr>Možnost volby poskytovatele a zdravotnického zařízení se nevztahuje  </vt:lpstr>
      <vt:lpstr>Způsobilost k výkonu zdravotnického povolání</vt:lpstr>
      <vt:lpstr>Způsobilost k výkonu zdravotnického povolání</vt:lpstr>
      <vt:lpstr>Základní právní předpisy</vt:lpstr>
      <vt:lpstr>Zdravotnické povolání</vt:lpstr>
      <vt:lpstr>Způsobilost k výkonu ZP</vt:lpstr>
      <vt:lpstr>Pracovní právo</vt:lpstr>
      <vt:lpstr>Smlouva musí obsahovat </vt:lpstr>
      <vt:lpstr>Zkušební doba</vt:lpstr>
      <vt:lpstr>Doba pracovního poměru</vt:lpstr>
      <vt:lpstr>Obsah pracovního poměru</vt:lpstr>
      <vt:lpstr>Pracovní doba</vt:lpstr>
      <vt:lpstr>Práce přesčas</vt:lpstr>
      <vt:lpstr>Přesčasy ve zdravotnictví</vt:lpstr>
      <vt:lpstr>Druhy ukončení</vt:lpstr>
      <vt:lpstr>Zaměstnavatel může dát zaměstnanci výpověď jen z těchto důvodů: </vt:lpstr>
      <vt:lpstr>Dohody o pracích mimo pracovní poměr</vt:lpstr>
      <vt:lpstr>Odpovědnost</vt:lpstr>
      <vt:lpstr>Předpoklady vzniku odpovědnosti</vt:lpstr>
      <vt:lpstr>Porušení právní povinnosti</vt:lpstr>
      <vt:lpstr>Druhy odpovědností</vt:lpstr>
      <vt:lpstr>Protiprávnost</vt:lpstr>
      <vt:lpstr>Škoda, příčinná souvislost, zavinění</vt:lpstr>
      <vt:lpstr>Zavinění </vt:lpstr>
      <vt:lpstr>Prevence</vt:lpstr>
      <vt:lpstr>Náhoda</vt:lpstr>
      <vt:lpstr>Příklad </vt:lpstr>
      <vt:lpstr>Nutná obrana</vt:lpstr>
      <vt:lpstr>Příklad </vt:lpstr>
      <vt:lpstr>Škoda způsobená tím, kdo nemůže posoudit následky svého jednání</vt:lpstr>
      <vt:lpstr>Škoda na převzaté věci</vt:lpstr>
      <vt:lpstr>Příklad</vt:lpstr>
      <vt:lpstr>Škoda na odložené věci</vt:lpstr>
      <vt:lpstr>Škoda způsobená radou nebo informací</vt:lpstr>
      <vt:lpstr>Pojmy pracovní úraz a nemoc z povolání</vt:lpstr>
      <vt:lpstr>Role práva v organizaci zdravotní péče</vt:lpstr>
      <vt:lpstr>Listina Základních Práv a Svobod</vt:lpstr>
      <vt:lpstr>Odpovědné instituce s celostátní působností</vt:lpstr>
      <vt:lpstr>Ministerstvo zdravotnictví</vt:lpstr>
      <vt:lpstr>Osoby odpovědné na lokální úrovni</vt:lpstr>
      <vt:lpstr>IPVZ - Institut postgraduálního vzdělávání</vt:lpstr>
      <vt:lpstr>SÚKL – Státní ústav pro kontrolu léčiv</vt:lpstr>
      <vt:lpstr>ÚZIS</vt:lpstr>
      <vt:lpstr>Subjektivita a Svéprávnost</vt:lpstr>
      <vt:lpstr>Prezentace aplikace PowerPoint</vt:lpstr>
      <vt:lpstr>Svéprávnost a zletilost</vt:lpstr>
      <vt:lpstr>Omezení svéprávnosti</vt:lpstr>
      <vt:lpstr>Opatrovník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Zásah do integrity člověka</vt:lpstr>
      <vt:lpstr>Obecné pravidlo</vt:lpstr>
      <vt:lpstr>Zdravotnický zákrok a informovaný souhlas</vt:lpstr>
      <vt:lpstr>Forma souhlasu</vt:lpstr>
      <vt:lpstr>Specifika nezletilých pacientů</vt:lpstr>
      <vt:lpstr>Při poskytování zdravotních služeb nezletilému pacientovi:</vt:lpstr>
      <vt:lpstr>Souhlas zákonného zástupce</vt:lpstr>
      <vt:lpstr>Právo na nepřetržitou přítomnost zdravotnického zástupce</vt:lpstr>
      <vt:lpstr>Zacházení s člověkem po smrti</vt:lpstr>
      <vt:lpstr>Tělo zemřelého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Michal Koščík</cp:lastModifiedBy>
  <cp:revision>5</cp:revision>
  <dcterms:created xsi:type="dcterms:W3CDTF">2014-11-11T14:02:15Z</dcterms:created>
  <dcterms:modified xsi:type="dcterms:W3CDTF">2014-11-12T06:29:44Z</dcterms:modified>
</cp:coreProperties>
</file>