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7" r:id="rId5"/>
    <p:sldId id="268" r:id="rId6"/>
    <p:sldId id="269" r:id="rId7"/>
    <p:sldId id="262" r:id="rId8"/>
    <p:sldId id="273" r:id="rId9"/>
    <p:sldId id="261" r:id="rId10"/>
    <p:sldId id="263" r:id="rId11"/>
    <p:sldId id="271"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5.11.2014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5.11.2014</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5.11.2014</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5.11.2014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5.11.2014</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5.11.2014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5.11.2014</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5.11.2014</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5.11.2014</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400" dirty="0" smtClean="0"/>
              <a:t>Agresivita</a:t>
            </a:r>
            <a:br>
              <a:rPr lang="cs-CZ" sz="5400" dirty="0" smtClean="0"/>
            </a:br>
            <a:r>
              <a:rPr lang="cs-CZ" sz="5400" dirty="0" smtClean="0"/>
              <a:t>Šikana</a:t>
            </a:r>
            <a:endParaRPr lang="cs-CZ" sz="5400" dirty="0"/>
          </a:p>
        </p:txBody>
      </p:sp>
      <p:sp>
        <p:nvSpPr>
          <p:cNvPr id="3" name="Podnadpis 2"/>
          <p:cNvSpPr>
            <a:spLocks noGrp="1"/>
          </p:cNvSpPr>
          <p:nvPr>
            <p:ph type="subTitle" idx="1"/>
          </p:nvPr>
        </p:nvSpPr>
        <p:spPr/>
        <p:txBody>
          <a:bodyPr/>
          <a:lstStyle/>
          <a:p>
            <a:r>
              <a:rPr lang="cs-CZ" smtClean="0"/>
              <a:t>seminář </a:t>
            </a:r>
            <a:r>
              <a:rPr lang="cs-CZ" dirty="0" smtClean="0"/>
              <a:t>Teorie a metodiky výchovy</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vyšetřování</a:t>
            </a:r>
            <a:endParaRPr lang="cs-CZ" dirty="0"/>
          </a:p>
        </p:txBody>
      </p:sp>
      <p:sp>
        <p:nvSpPr>
          <p:cNvPr id="3" name="Zástupný symbol pro obsah 2"/>
          <p:cNvSpPr>
            <a:spLocks noGrp="1"/>
          </p:cNvSpPr>
          <p:nvPr>
            <p:ph sz="quarter"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(oběťmi)</a:t>
            </a:r>
          </a:p>
          <a:p>
            <a:pPr>
              <a:buNone/>
            </a:pPr>
            <a:r>
              <a:rPr lang="cs-CZ" dirty="0" smtClean="0"/>
              <a:t>Nalezení vhodných svědků</a:t>
            </a:r>
          </a:p>
          <a:p>
            <a:pPr>
              <a:buNone/>
            </a:pPr>
            <a:r>
              <a:rPr lang="cs-CZ" dirty="0"/>
              <a:t>R</a:t>
            </a:r>
            <a:r>
              <a:rPr lang="cs-CZ" dirty="0" smtClean="0"/>
              <a:t>ozhovory se svědky</a:t>
            </a:r>
          </a:p>
          <a:p>
            <a:pPr>
              <a:buNone/>
            </a:pPr>
            <a:endParaRPr lang="cs-CZ" dirty="0" smtClean="0"/>
          </a:p>
          <a:p>
            <a:pPr>
              <a:buNone/>
            </a:pPr>
            <a:endParaRPr lang="cs-CZ" dirty="0" smtClean="0"/>
          </a:p>
          <a:p>
            <a:pPr>
              <a:buNone/>
            </a:pPr>
            <a:r>
              <a:rPr lang="cs-CZ" u="sng" dirty="0" smtClean="0"/>
              <a:t>Kde hledat metodický postup:</a:t>
            </a:r>
          </a:p>
          <a:p>
            <a:pPr>
              <a:buNone/>
            </a:pPr>
            <a:r>
              <a:rPr lang="cs-CZ" dirty="0" smtClean="0"/>
              <a:t>Minimální preventivní program</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pPr marL="457200" indent="-457200">
              <a:buAutoNum type="arabicParenR"/>
            </a:pPr>
            <a:r>
              <a:rPr lang="cs-CZ" dirty="0" smtClean="0"/>
              <a:t>Jaké funkce může plnit agresivita v kolektivu žáků základní školy?</a:t>
            </a:r>
          </a:p>
          <a:p>
            <a:pPr marL="457200" indent="-457200">
              <a:buAutoNum type="arabicParenR"/>
            </a:pPr>
            <a:r>
              <a:rPr lang="cs-CZ" dirty="0" smtClean="0"/>
              <a:t>Jak se může lišit pohled na agresivitu z perspektivy dětí a dospělých?</a:t>
            </a:r>
          </a:p>
          <a:p>
            <a:pPr marL="457200" indent="-457200">
              <a:buAutoNum type="arabicParenR"/>
            </a:pPr>
            <a:r>
              <a:rPr lang="cs-CZ" dirty="0" smtClean="0"/>
              <a:t>Kdy se agresivita ve škole stává problematickou?</a:t>
            </a:r>
          </a:p>
          <a:p>
            <a:pPr marL="457200" indent="-457200">
              <a:buAutoNum type="arabicParenR"/>
            </a:pPr>
            <a:r>
              <a:rPr lang="cs-CZ" dirty="0" smtClean="0"/>
              <a:t>Kde jsou hranice agresivity a šikany ve školní třídě?</a:t>
            </a:r>
          </a:p>
          <a:p>
            <a:pPr marL="457200" indent="-457200">
              <a:buAutoNum type="arabicParenR"/>
            </a:pPr>
            <a:r>
              <a:rPr lang="cs-CZ" dirty="0" smtClean="0"/>
              <a:t>Jak by měl učitel šikanu ve školní třídě řešit?</a:t>
            </a:r>
          </a:p>
          <a:p>
            <a:pPr marL="457200" indent="-457200">
              <a:buAutoNum type="arabicParenR"/>
            </a:pP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2</a:t>
            </a:r>
            <a:endParaRPr lang="cs-CZ" dirty="0"/>
          </a:p>
        </p:txBody>
      </p:sp>
      <p:sp>
        <p:nvSpPr>
          <p:cNvPr id="3" name="Zástupný symbol pro obsah 2"/>
          <p:cNvSpPr>
            <a:spLocks noGrp="1"/>
          </p:cNvSpPr>
          <p:nvPr>
            <p:ph sz="quarter" idx="1"/>
          </p:nvPr>
        </p:nvSpPr>
        <p:spPr/>
        <p:txBody>
          <a:bodyPr>
            <a:normAutofit lnSpcReduction="10000"/>
          </a:bodyPr>
          <a:lstStyle/>
          <a:p>
            <a:r>
              <a:rPr lang="cs-CZ" b="1" dirty="0" smtClean="0"/>
              <a:t>Můj příběh z pohledu učitele</a:t>
            </a:r>
          </a:p>
          <a:p>
            <a:pPr>
              <a:buNone/>
            </a:pPr>
            <a:r>
              <a:rPr lang="cs-CZ" dirty="0" smtClean="0"/>
              <a:t>	- já jako učitel v uvedené situaci</a:t>
            </a:r>
          </a:p>
          <a:p>
            <a:pPr>
              <a:buNone/>
            </a:pPr>
            <a:r>
              <a:rPr lang="cs-CZ" dirty="0" smtClean="0"/>
              <a:t>	- záznam v první osobě</a:t>
            </a:r>
          </a:p>
          <a:p>
            <a:pPr>
              <a:buNone/>
            </a:pPr>
            <a:r>
              <a:rPr lang="cs-CZ" dirty="0" smtClean="0"/>
              <a:t>	- co jsem si myslel, čeho jsem chtěl dosáhnout</a:t>
            </a:r>
          </a:p>
          <a:p>
            <a:pPr>
              <a:buNone/>
            </a:pPr>
            <a:r>
              <a:rPr lang="cs-CZ" dirty="0" smtClean="0"/>
              <a:t>	- co jsem prožíval, proč jsem tak jednal</a:t>
            </a:r>
          </a:p>
          <a:p>
            <a:pPr>
              <a:buNone/>
            </a:pPr>
            <a:r>
              <a:rPr lang="cs-CZ" dirty="0" smtClean="0"/>
              <a:t>	- jaké vnější faktory ovlivnily moje chování</a:t>
            </a:r>
          </a:p>
          <a:p>
            <a:pPr>
              <a:buNone/>
            </a:pPr>
            <a:r>
              <a:rPr lang="cs-CZ" dirty="0" smtClean="0"/>
              <a:t>	- jak jsem mohl jako učitel jednat jinak</a:t>
            </a:r>
          </a:p>
          <a:p>
            <a:pPr>
              <a:buNone/>
            </a:pPr>
            <a:endParaRPr lang="cs-CZ" dirty="0" smtClean="0"/>
          </a:p>
          <a:p>
            <a:pPr>
              <a:buNone/>
            </a:pPr>
            <a:r>
              <a:rPr lang="cs-CZ" b="1" dirty="0" smtClean="0"/>
              <a:t>Vložte prosím do </a:t>
            </a:r>
            <a:r>
              <a:rPr lang="cs-CZ" b="1" dirty="0" err="1" smtClean="0"/>
              <a:t>ISu</a:t>
            </a:r>
            <a:endParaRPr lang="cs-CZ" b="1" dirty="0" smtClean="0"/>
          </a:p>
          <a:p>
            <a:pPr>
              <a:buNone/>
            </a:pPr>
            <a:r>
              <a:rPr lang="cs-CZ" dirty="0" smtClean="0"/>
              <a:t>Seminární skupiny v sudý týden: do 10. 10. 2014</a:t>
            </a:r>
          </a:p>
          <a:p>
            <a:pPr>
              <a:buNone/>
            </a:pPr>
            <a:r>
              <a:rPr lang="cs-CZ" dirty="0" smtClean="0"/>
              <a:t>Seminární skupiny v lichý týden: do 17. 10.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 (D. Bittnerová)</a:t>
            </a:r>
            <a:endParaRPr lang="cs-CZ" dirty="0"/>
          </a:p>
        </p:txBody>
      </p:sp>
      <p:sp>
        <p:nvSpPr>
          <p:cNvPr id="3" name="Zástupný symbol pro obsah 2"/>
          <p:cNvSpPr>
            <a:spLocks noGrp="1"/>
          </p:cNvSpPr>
          <p:nvPr>
            <p:ph sz="quarter" idx="1"/>
          </p:nvPr>
        </p:nvSpPr>
        <p:spPr/>
        <p:txBody>
          <a:bodyPr/>
          <a:lstStyle/>
          <a:p>
            <a:pPr lvl="0">
              <a:buNone/>
            </a:pPr>
            <a:endParaRPr lang="cs-CZ" dirty="0" smtClean="0"/>
          </a:p>
          <a:p>
            <a:pPr lvl="0"/>
            <a:r>
              <a:rPr lang="cs-CZ" dirty="0" smtClean="0"/>
              <a:t>HRY S NÁSILÍM</a:t>
            </a:r>
          </a:p>
          <a:p>
            <a:pPr lvl="0">
              <a:buNone/>
            </a:pPr>
            <a:r>
              <a:rPr lang="cs-CZ" dirty="0" smtClean="0"/>
              <a:t>	- charakteristika rvačky jako kulturní formy</a:t>
            </a:r>
          </a:p>
          <a:p>
            <a:pPr lvl="0"/>
            <a:endParaRPr lang="cs-CZ" dirty="0" smtClean="0"/>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 roli: Helena</a:t>
            </a:r>
            <a:endParaRPr lang="cs-CZ" dirty="0"/>
          </a:p>
        </p:txBody>
      </p:sp>
      <p:sp>
        <p:nvSpPr>
          <p:cNvPr id="3" name="Zástupný symbol pro obsah 2"/>
          <p:cNvSpPr>
            <a:spLocks noGrp="1"/>
          </p:cNvSpPr>
          <p:nvPr>
            <p:ph sz="quarter" idx="1"/>
          </p:nvPr>
        </p:nvSpPr>
        <p:spPr/>
        <p:txBody>
          <a:bodyPr>
            <a:normAutofit/>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buNone/>
            </a:pPr>
            <a:endParaRPr lang="cs-CZ" dirty="0" smtClean="0"/>
          </a:p>
          <a:p>
            <a:pPr algn="ctr"/>
            <a:endParaRPr lang="cs-CZ" dirty="0" smtClean="0"/>
          </a:p>
          <a:p>
            <a:pPr algn="ctr">
              <a:spcBef>
                <a:spcPct val="0"/>
              </a:spcBef>
              <a:buNone/>
            </a:pPr>
            <a:r>
              <a:rPr lang="cs-CZ" dirty="0" smtClean="0"/>
              <a:t>Čím se liší zkušenosti Jirky a Květy od her s násilím?</a:t>
            </a:r>
          </a:p>
          <a:p>
            <a:pPr algn="ctr">
              <a:spcBef>
                <a:spcPct val="0"/>
              </a:spcBef>
              <a:buNone/>
            </a:pPr>
            <a:endParaRPr lang="cs-CZ" dirty="0" smtClean="0"/>
          </a:p>
          <a:p>
            <a:pPr algn="ctr">
              <a:spcBef>
                <a:spcPct val="0"/>
              </a:spcBef>
              <a:buNone/>
            </a:pPr>
            <a:r>
              <a:rPr lang="cs-CZ" dirty="0" smtClean="0"/>
              <a:t>Kdy je agresivita problematická?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Šikana jako extrémní podoba agresivity</a:t>
            </a:r>
            <a:endParaRPr lang="cs-CZ" dirty="0"/>
          </a:p>
        </p:txBody>
      </p:sp>
      <p:sp>
        <p:nvSpPr>
          <p:cNvPr id="3" name="Zástupný symbol pro obsah 2"/>
          <p:cNvSpPr>
            <a:spLocks noGrp="1"/>
          </p:cNvSpPr>
          <p:nvPr>
            <p:ph sz="quarter" idx="1"/>
          </p:nvPr>
        </p:nvSpPr>
        <p:spPr/>
        <p:txBody>
          <a:bodyPr/>
          <a:lstStyle/>
          <a:p>
            <a:r>
              <a:rPr lang="cs-CZ" b="1" dirty="0" smtClean="0"/>
              <a:t>Šikana: </a:t>
            </a:r>
            <a:r>
              <a:rPr lang="en-US" dirty="0" err="1" smtClean="0"/>
              <a:t>prosazováním</a:t>
            </a:r>
            <a:r>
              <a:rPr lang="en-US" dirty="0" smtClean="0"/>
              <a:t> </a:t>
            </a:r>
            <a:r>
              <a:rPr lang="en-US" dirty="0" err="1" smtClean="0"/>
              <a:t>interpersonální</a:t>
            </a:r>
            <a:r>
              <a:rPr lang="en-US" dirty="0" smtClean="0"/>
              <a:t> </a:t>
            </a:r>
            <a:r>
              <a:rPr lang="en-US" dirty="0" err="1" smtClean="0"/>
              <a:t>síly</a:t>
            </a:r>
            <a:r>
              <a:rPr lang="en-US" dirty="0" smtClean="0"/>
              <a:t> </a:t>
            </a:r>
            <a:r>
              <a:rPr lang="en-US" dirty="0" err="1" smtClean="0"/>
              <a:t>přes</a:t>
            </a:r>
            <a:r>
              <a:rPr lang="en-US" dirty="0" smtClean="0"/>
              <a:t> </a:t>
            </a:r>
            <a:r>
              <a:rPr lang="en-US" dirty="0" err="1" smtClean="0"/>
              <a:t>agresivitu</a:t>
            </a:r>
            <a:r>
              <a:rPr lang="en-US" dirty="0" smtClean="0"/>
              <a:t>. </a:t>
            </a:r>
            <a:r>
              <a:rPr lang="en-US" dirty="0" err="1" smtClean="0"/>
              <a:t>Zahrnuje</a:t>
            </a:r>
            <a:r>
              <a:rPr lang="en-US" dirty="0" smtClean="0"/>
              <a:t> </a:t>
            </a:r>
            <a:r>
              <a:rPr lang="en-US" dirty="0" err="1" smtClean="0"/>
              <a:t>negativní</a:t>
            </a:r>
            <a:r>
              <a:rPr lang="en-US" dirty="0" smtClean="0"/>
              <a:t> </a:t>
            </a:r>
            <a:r>
              <a:rPr lang="en-US" dirty="0" err="1" smtClean="0"/>
              <a:t>fyzický</a:t>
            </a:r>
            <a:r>
              <a:rPr lang="en-US" dirty="0" smtClean="0"/>
              <a:t> </a:t>
            </a:r>
            <a:r>
              <a:rPr lang="en-US" dirty="0" err="1" smtClean="0"/>
              <a:t>nebo</a:t>
            </a:r>
            <a:r>
              <a:rPr lang="en-US" dirty="0" smtClean="0"/>
              <a:t> </a:t>
            </a:r>
            <a:r>
              <a:rPr lang="en-US" dirty="0" err="1" smtClean="0"/>
              <a:t>verbální</a:t>
            </a:r>
            <a:r>
              <a:rPr lang="en-US" dirty="0" smtClean="0"/>
              <a:t> </a:t>
            </a:r>
            <a:r>
              <a:rPr lang="en-US" dirty="0" err="1" smtClean="0"/>
              <a:t>akt</a:t>
            </a:r>
            <a:r>
              <a:rPr lang="en-US" dirty="0" smtClean="0"/>
              <a:t>, </a:t>
            </a:r>
            <a:r>
              <a:rPr lang="en-US" dirty="0" err="1" smtClean="0"/>
              <a:t>způsobuje</a:t>
            </a:r>
            <a:r>
              <a:rPr lang="en-US" dirty="0" smtClean="0"/>
              <a:t> </a:t>
            </a:r>
            <a:r>
              <a:rPr lang="en-US" dirty="0" err="1" smtClean="0"/>
              <a:t>úzkost</a:t>
            </a:r>
            <a:r>
              <a:rPr lang="en-US" dirty="0" smtClean="0"/>
              <a:t> </a:t>
            </a:r>
            <a:r>
              <a:rPr lang="en-US" dirty="0" err="1" smtClean="0"/>
              <a:t>oběti</a:t>
            </a:r>
            <a:r>
              <a:rPr lang="en-US" dirty="0" smtClean="0"/>
              <a:t>, je </a:t>
            </a:r>
            <a:r>
              <a:rPr lang="en-US" dirty="0" err="1" smtClean="0"/>
              <a:t>opakovaný</a:t>
            </a:r>
            <a:r>
              <a:rPr lang="en-US" dirty="0" smtClean="0"/>
              <a:t> v </a:t>
            </a:r>
            <a:r>
              <a:rPr lang="en-US" dirty="0" err="1" smtClean="0"/>
              <a:t>průběhu</a:t>
            </a:r>
            <a:r>
              <a:rPr lang="en-US" dirty="0" smtClean="0"/>
              <a:t> </a:t>
            </a:r>
            <a:r>
              <a:rPr lang="en-US" dirty="0" err="1" smtClean="0"/>
              <a:t>času</a:t>
            </a:r>
            <a:r>
              <a:rPr lang="en-US" dirty="0" smtClean="0"/>
              <a:t> a </a:t>
            </a:r>
            <a:r>
              <a:rPr lang="en-US" dirty="0" err="1" smtClean="0"/>
              <a:t>zahrnuje</a:t>
            </a:r>
            <a:r>
              <a:rPr lang="en-US" dirty="0" smtClean="0"/>
              <a:t> </a:t>
            </a:r>
            <a:r>
              <a:rPr lang="cs-CZ" smtClean="0"/>
              <a:t>nepoměr sil</a:t>
            </a:r>
            <a:r>
              <a:rPr lang="en-US" smtClean="0"/>
              <a:t> </a:t>
            </a:r>
            <a:r>
              <a:rPr lang="en-US" dirty="0" err="1" smtClean="0"/>
              <a:t>mezi</a:t>
            </a:r>
            <a:r>
              <a:rPr lang="en-US" dirty="0" smtClean="0"/>
              <a:t> </a:t>
            </a:r>
            <a:r>
              <a:rPr lang="en-US" dirty="0" err="1" smtClean="0"/>
              <a:t>šikanujícími</a:t>
            </a:r>
            <a:r>
              <a:rPr lang="en-US" dirty="0" smtClean="0"/>
              <a:t> a </a:t>
            </a:r>
            <a:r>
              <a:rPr lang="en-US" dirty="0" err="1" smtClean="0"/>
              <a:t>jejich</a:t>
            </a:r>
            <a:r>
              <a:rPr lang="en-US" dirty="0" smtClean="0"/>
              <a:t> </a:t>
            </a:r>
            <a:r>
              <a:rPr lang="en-US" dirty="0" err="1" smtClean="0"/>
              <a:t>oběťmi</a:t>
            </a:r>
            <a:r>
              <a:rPr lang="en-US" dirty="0" smtClean="0"/>
              <a:t> </a:t>
            </a:r>
            <a:endParaRPr lang="cs-CZ" dirty="0" smtClean="0"/>
          </a:p>
          <a:p>
            <a:r>
              <a:rPr lang="cs-CZ" dirty="0" smtClean="0"/>
              <a:t>Hledání hranic agresivity a šikany – 5P šikany:</a:t>
            </a:r>
          </a:p>
          <a:p>
            <a:pPr>
              <a:buNone/>
            </a:pPr>
            <a:r>
              <a:rPr lang="cs-CZ" dirty="0" smtClean="0"/>
              <a:t>	</a:t>
            </a:r>
            <a:r>
              <a:rPr lang="en-US" dirty="0" smtClean="0"/>
              <a:t>1. Power </a:t>
            </a:r>
            <a:endParaRPr lang="cs-CZ" dirty="0" smtClean="0"/>
          </a:p>
          <a:p>
            <a:pPr>
              <a:buNone/>
            </a:pPr>
            <a:r>
              <a:rPr lang="cs-CZ" dirty="0" smtClean="0"/>
              <a:t>	</a:t>
            </a:r>
            <a:r>
              <a:rPr lang="en-US" dirty="0" smtClean="0"/>
              <a:t>2. Persistence</a:t>
            </a:r>
            <a:endParaRPr lang="cs-CZ" dirty="0" smtClean="0"/>
          </a:p>
          <a:p>
            <a:pPr>
              <a:buNone/>
            </a:pPr>
            <a:r>
              <a:rPr lang="cs-CZ" dirty="0" smtClean="0"/>
              <a:t>	</a:t>
            </a:r>
            <a:r>
              <a:rPr lang="en-US" dirty="0" smtClean="0"/>
              <a:t>3. Peers</a:t>
            </a:r>
            <a:endParaRPr lang="cs-CZ" dirty="0" smtClean="0"/>
          </a:p>
          <a:p>
            <a:pPr>
              <a:buNone/>
            </a:pPr>
            <a:r>
              <a:rPr lang="cs-CZ" dirty="0" smtClean="0"/>
              <a:t>	</a:t>
            </a:r>
            <a:r>
              <a:rPr lang="en-US" dirty="0" smtClean="0"/>
              <a:t>4. Purpose</a:t>
            </a:r>
            <a:endParaRPr lang="cs-CZ" dirty="0" smtClean="0"/>
          </a:p>
          <a:p>
            <a:pPr>
              <a:buNone/>
            </a:pPr>
            <a:r>
              <a:rPr lang="cs-CZ" dirty="0" smtClean="0"/>
              <a:t>	</a:t>
            </a:r>
            <a:r>
              <a:rPr lang="en-US" dirty="0" smtClean="0"/>
              <a:t>5. Perception</a:t>
            </a:r>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Agresor a Oběť Šikany</a:t>
            </a:r>
            <a:endParaRPr lang="cs-CZ" dirty="0"/>
          </a:p>
        </p:txBody>
      </p:sp>
      <p:sp>
        <p:nvSpPr>
          <p:cNvPr id="3" name="Zástupný symbol pro obsah 2"/>
          <p:cNvSpPr>
            <a:spLocks noGrp="1"/>
          </p:cNvSpPr>
          <p:nvPr>
            <p:ph sz="quarter" idx="1"/>
          </p:nvPr>
        </p:nvSpPr>
        <p:spPr/>
        <p:txBody>
          <a:bodyPr/>
          <a:lstStyle/>
          <a:p>
            <a:r>
              <a:rPr lang="cs-CZ" dirty="0" smtClean="0"/>
              <a:t>Jak šikanu vnímá oběť?</a:t>
            </a:r>
          </a:p>
          <a:p>
            <a:r>
              <a:rPr lang="cs-CZ" dirty="0" smtClean="0"/>
              <a:t>Jak šikanu vnímá agresor?</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Vyšetřování šikany</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cs-CZ" dirty="0" smtClean="0"/>
              <a:t>5</a:t>
            </a:r>
            <a:r>
              <a:rPr lang="en-US" dirty="0" smtClean="0"/>
              <a:t>.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165</TotalTime>
  <Words>357</Words>
  <Application>Microsoft Office PowerPoint</Application>
  <PresentationFormat>Předvádění na obrazovce (4:3)</PresentationFormat>
  <Paragraphs>74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Arkýř</vt:lpstr>
      <vt:lpstr>Agresivita Šikana</vt:lpstr>
      <vt:lpstr>Úkol 2</vt:lpstr>
      <vt:lpstr>Agresivita ve škole netradiční pohled: rvačka jako kulturní forma“ (D. Bittnerová)</vt:lpstr>
      <vt:lpstr>Mimo roli: Helena</vt:lpstr>
      <vt:lpstr>Agresivita jako problém</vt:lpstr>
      <vt:lpstr>Šikana jako extrémní podoba agresivity</vt:lpstr>
      <vt:lpstr> Projevy šikany </vt:lpstr>
      <vt:lpstr>Agresor a Oběť Šikany</vt:lpstr>
      <vt:lpstr>Vyšetřování šikany </vt:lpstr>
      <vt:lpstr>Postup vyšetřování</vt:lpstr>
      <vt:lpstr>K zamyšlení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lektor</cp:lastModifiedBy>
  <cp:revision>21</cp:revision>
  <dcterms:created xsi:type="dcterms:W3CDTF">2012-11-19T18:02:41Z</dcterms:created>
  <dcterms:modified xsi:type="dcterms:W3CDTF">2014-11-05T08:33:46Z</dcterms:modified>
</cp:coreProperties>
</file>