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9.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showSpecialPlsOnTitleSld="0" firstSlideNum="0">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7.xml" Type="http://schemas.openxmlformats.org/officeDocument/2006/relationships/slide" Id="rId12"/><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0.xml" Type="http://schemas.openxmlformats.org/officeDocument/2006/relationships/slide" Id="rId25"/><Relationship Target="presProps.xml" Type="http://schemas.openxmlformats.org/officeDocument/2006/relationships/presProps" Id="rId2"/><Relationship Target="slides/slide16.xml" Type="http://schemas.openxmlformats.org/officeDocument/2006/relationships/slide" Id="rId21"/><Relationship Target="theme/theme1.xml" Type="http://schemas.openxmlformats.org/officeDocument/2006/relationships/theme" Id="rId1"/><Relationship Target="slides/slide17.xml" Type="http://schemas.openxmlformats.org/officeDocument/2006/relationships/slide" Id="rId22"/><Relationship Target="slideMasters/slideMaster1.xml" Type="http://schemas.openxmlformats.org/officeDocument/2006/relationships/slideMaster" Id="rId4"/><Relationship Target="slides/slide18.xml" Type="http://schemas.openxmlformats.org/officeDocument/2006/relationships/slide" Id="rId23"/><Relationship Target="tableStyles.xml" Type="http://schemas.openxmlformats.org/officeDocument/2006/relationships/tableStyles" Id="rId3"/><Relationship Target="slides/slide19.xml" Type="http://schemas.openxmlformats.org/officeDocument/2006/relationships/slide" Id="rId24"/><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3.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 name="Shape 33"/>
        <p:cNvGrpSpPr/>
        <p:nvPr/>
      </p:nvGrpSpPr>
      <p:grpSpPr>
        <a:xfrm>
          <a:off y="0" x="0"/>
          <a:ext cy="0" cx="0"/>
          <a:chOff y="0" x="0"/>
          <a:chExt cy="0" cx="0"/>
        </a:xfrm>
      </p:grpSpPr>
      <p:sp>
        <p:nvSpPr>
          <p:cNvPr id="34" name="Shape 3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5" name="Shape 3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7" name="Shape 97"/>
        <p:cNvGrpSpPr/>
        <p:nvPr/>
      </p:nvGrpSpPr>
      <p:grpSpPr>
        <a:xfrm>
          <a:off y="0" x="0"/>
          <a:ext cy="0" cx="0"/>
          <a:chOff y="0" x="0"/>
          <a:chExt cy="0" cx="0"/>
        </a:xfrm>
      </p:grpSpPr>
      <p:sp>
        <p:nvSpPr>
          <p:cNvPr id="98" name="Shape 9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9" name="Shape 9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4" name="Shape 104"/>
        <p:cNvGrpSpPr/>
        <p:nvPr/>
      </p:nvGrpSpPr>
      <p:grpSpPr>
        <a:xfrm>
          <a:off y="0" x="0"/>
          <a:ext cy="0" cx="0"/>
          <a:chOff y="0" x="0"/>
          <a:chExt cy="0" cx="0"/>
        </a:xfrm>
      </p:grpSpPr>
      <p:sp>
        <p:nvSpPr>
          <p:cNvPr id="105" name="Shape 10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6" name="Shape 10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1" name="Shape 111"/>
        <p:cNvGrpSpPr/>
        <p:nvPr/>
      </p:nvGrpSpPr>
      <p:grpSpPr>
        <a:xfrm>
          <a:off y="0" x="0"/>
          <a:ext cy="0" cx="0"/>
          <a:chOff y="0" x="0"/>
          <a:chExt cy="0" cx="0"/>
        </a:xfrm>
      </p:grpSpPr>
      <p:sp>
        <p:nvSpPr>
          <p:cNvPr id="112" name="Shape 11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3" name="Shape 11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8" name="Shape 118"/>
        <p:cNvGrpSpPr/>
        <p:nvPr/>
      </p:nvGrpSpPr>
      <p:grpSpPr>
        <a:xfrm>
          <a:off y="0" x="0"/>
          <a:ext cy="0" cx="0"/>
          <a:chOff y="0" x="0"/>
          <a:chExt cy="0" cx="0"/>
        </a:xfrm>
      </p:grpSpPr>
      <p:sp>
        <p:nvSpPr>
          <p:cNvPr id="119" name="Shape 11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0" name="Shape 12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5" name="Shape 125"/>
        <p:cNvGrpSpPr/>
        <p:nvPr/>
      </p:nvGrpSpPr>
      <p:grpSpPr>
        <a:xfrm>
          <a:off y="0" x="0"/>
          <a:ext cy="0" cx="0"/>
          <a:chOff y="0" x="0"/>
          <a:chExt cy="0" cx="0"/>
        </a:xfrm>
      </p:grpSpPr>
      <p:sp>
        <p:nvSpPr>
          <p:cNvPr id="126" name="Shape 12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7" name="Shape 12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2" name="Shape 132"/>
        <p:cNvGrpSpPr/>
        <p:nvPr/>
      </p:nvGrpSpPr>
      <p:grpSpPr>
        <a:xfrm>
          <a:off y="0" x="0"/>
          <a:ext cy="0" cx="0"/>
          <a:chOff y="0" x="0"/>
          <a:chExt cy="0" cx="0"/>
        </a:xfrm>
      </p:grpSpPr>
      <p:sp>
        <p:nvSpPr>
          <p:cNvPr id="133" name="Shape 13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4" name="Shape 13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9" name="Shape 139"/>
        <p:cNvGrpSpPr/>
        <p:nvPr/>
      </p:nvGrpSpPr>
      <p:grpSpPr>
        <a:xfrm>
          <a:off y="0" x="0"/>
          <a:ext cy="0" cx="0"/>
          <a:chOff y="0" x="0"/>
          <a:chExt cy="0" cx="0"/>
        </a:xfrm>
      </p:grpSpPr>
      <p:sp>
        <p:nvSpPr>
          <p:cNvPr id="140" name="Shape 14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41" name="Shape 14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6" name="Shape 146"/>
        <p:cNvGrpSpPr/>
        <p:nvPr/>
      </p:nvGrpSpPr>
      <p:grpSpPr>
        <a:xfrm>
          <a:off y="0" x="0"/>
          <a:ext cy="0" cx="0"/>
          <a:chOff y="0" x="0"/>
          <a:chExt cy="0" cx="0"/>
        </a:xfrm>
      </p:grpSpPr>
      <p:sp>
        <p:nvSpPr>
          <p:cNvPr id="147" name="Shape 14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48" name="Shape 14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2" name="Shape 152"/>
        <p:cNvGrpSpPr/>
        <p:nvPr/>
      </p:nvGrpSpPr>
      <p:grpSpPr>
        <a:xfrm>
          <a:off y="0" x="0"/>
          <a:ext cy="0" cx="0"/>
          <a:chOff y="0" x="0"/>
          <a:chExt cy="0" cx="0"/>
        </a:xfrm>
      </p:grpSpPr>
      <p:sp>
        <p:nvSpPr>
          <p:cNvPr id="153" name="Shape 15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54" name="Shape 15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8" name="Shape 158"/>
        <p:cNvGrpSpPr/>
        <p:nvPr/>
      </p:nvGrpSpPr>
      <p:grpSpPr>
        <a:xfrm>
          <a:off y="0" x="0"/>
          <a:ext cy="0" cx="0"/>
          <a:chOff y="0" x="0"/>
          <a:chExt cy="0" cx="0"/>
        </a:xfrm>
      </p:grpSpPr>
      <p:sp>
        <p:nvSpPr>
          <p:cNvPr id="159" name="Shape 15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60" name="Shape 16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1" name="Shape 41"/>
        <p:cNvGrpSpPr/>
        <p:nvPr/>
      </p:nvGrpSpPr>
      <p:grpSpPr>
        <a:xfrm>
          <a:off y="0" x="0"/>
          <a:ext cy="0" cx="0"/>
          <a:chOff y="0" x="0"/>
          <a:chExt cy="0" cx="0"/>
        </a:xfrm>
      </p:grpSpPr>
      <p:sp>
        <p:nvSpPr>
          <p:cNvPr id="42" name="Shape 4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3" name="Shape 4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4" name="Shape 164"/>
        <p:cNvGrpSpPr/>
        <p:nvPr/>
      </p:nvGrpSpPr>
      <p:grpSpPr>
        <a:xfrm>
          <a:off y="0" x="0"/>
          <a:ext cy="0" cx="0"/>
          <a:chOff y="0" x="0"/>
          <a:chExt cy="0" cx="0"/>
        </a:xfrm>
      </p:grpSpPr>
      <p:sp>
        <p:nvSpPr>
          <p:cNvPr id="165" name="Shape 16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66" name="Shape 16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8" name="Shape 48"/>
        <p:cNvGrpSpPr/>
        <p:nvPr/>
      </p:nvGrpSpPr>
      <p:grpSpPr>
        <a:xfrm>
          <a:off y="0" x="0"/>
          <a:ext cy="0" cx="0"/>
          <a:chOff y="0" x="0"/>
          <a:chExt cy="0" cx="0"/>
        </a:xfrm>
      </p:grpSpPr>
      <p:sp>
        <p:nvSpPr>
          <p:cNvPr id="49" name="Shape 4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0" name="Shape 5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5" name="Shape 55"/>
        <p:cNvGrpSpPr/>
        <p:nvPr/>
      </p:nvGrpSpPr>
      <p:grpSpPr>
        <a:xfrm>
          <a:off y="0" x="0"/>
          <a:ext cy="0" cx="0"/>
          <a:chOff y="0" x="0"/>
          <a:chExt cy="0" cx="0"/>
        </a:xfrm>
      </p:grpSpPr>
      <p:sp>
        <p:nvSpPr>
          <p:cNvPr id="56" name="Shape 5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7" name="Shape 5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2" name="Shape 62"/>
        <p:cNvGrpSpPr/>
        <p:nvPr/>
      </p:nvGrpSpPr>
      <p:grpSpPr>
        <a:xfrm>
          <a:off y="0" x="0"/>
          <a:ext cy="0" cx="0"/>
          <a:chOff y="0" x="0"/>
          <a:chExt cy="0" cx="0"/>
        </a:xfrm>
      </p:grpSpPr>
      <p:sp>
        <p:nvSpPr>
          <p:cNvPr id="63" name="Shape 6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4" name="Shape 6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9" name="Shape 69"/>
        <p:cNvGrpSpPr/>
        <p:nvPr/>
      </p:nvGrpSpPr>
      <p:grpSpPr>
        <a:xfrm>
          <a:off y="0" x="0"/>
          <a:ext cy="0" cx="0"/>
          <a:chOff y="0" x="0"/>
          <a:chExt cy="0" cx="0"/>
        </a:xfrm>
      </p:grpSpPr>
      <p:sp>
        <p:nvSpPr>
          <p:cNvPr id="70" name="Shape 7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1" name="Shape 7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6" name="Shape 76"/>
        <p:cNvGrpSpPr/>
        <p:nvPr/>
      </p:nvGrpSpPr>
      <p:grpSpPr>
        <a:xfrm>
          <a:off y="0" x="0"/>
          <a:ext cy="0" cx="0"/>
          <a:chOff y="0" x="0"/>
          <a:chExt cy="0" cx="0"/>
        </a:xfrm>
      </p:grpSpPr>
      <p:sp>
        <p:nvSpPr>
          <p:cNvPr id="77" name="Shape 7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8" name="Shape 7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3" name="Shape 83"/>
        <p:cNvGrpSpPr/>
        <p:nvPr/>
      </p:nvGrpSpPr>
      <p:grpSpPr>
        <a:xfrm>
          <a:off y="0" x="0"/>
          <a:ext cy="0" cx="0"/>
          <a:chOff y="0" x="0"/>
          <a:chExt cy="0" cx="0"/>
        </a:xfrm>
      </p:grpSpPr>
      <p:sp>
        <p:nvSpPr>
          <p:cNvPr id="84" name="Shape 8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5" name="Shape 8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0" name="Shape 90"/>
        <p:cNvGrpSpPr/>
        <p:nvPr/>
      </p:nvGrpSpPr>
      <p:grpSpPr>
        <a:xfrm>
          <a:off y="0" x="0"/>
          <a:ext cy="0" cx="0"/>
          <a:chOff y="0" x="0"/>
          <a:chExt cy="0" cx="0"/>
        </a:xfrm>
      </p:grpSpPr>
      <p:sp>
        <p:nvSpPr>
          <p:cNvPr id="91" name="Shape 9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2" name="Shape 9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y="0" x="0"/>
          <a:ext cy="0" cx="0"/>
          <a:chOff y="0" x="0"/>
          <a:chExt cy="0" cx="0"/>
        </a:xfrm>
      </p:grpSpPr>
      <p:sp>
        <p:nvSpPr>
          <p:cNvPr id="9" name="Shape 9"/>
          <p:cNvSpPr txBox="1"/>
          <p:nvPr>
            <p:ph type="ctrTitle"/>
          </p:nvPr>
        </p:nvSpPr>
        <p:spPr>
          <a:xfrm>
            <a:off y="751679" x="457200"/>
            <a:ext cy="4012499" cx="8229600"/>
          </a:xfrm>
          <a:prstGeom prst="rect">
            <a:avLst/>
          </a:prstGeom>
        </p:spPr>
        <p:txBody>
          <a:bodyPr bIns="91425" rIns="91425" lIns="91425" tIns="91425" anchor="t" anchorCtr="0"/>
          <a:lstStyle>
            <a:lvl1pPr>
              <a:spcBef>
                <a:spcPts val="0"/>
              </a:spcBef>
              <a:buSzPct val="100000"/>
              <a:defRPr sz="7200"/>
            </a:lvl1pPr>
            <a:lvl2pPr>
              <a:spcBef>
                <a:spcPts val="0"/>
              </a:spcBef>
              <a:buSzPct val="100000"/>
              <a:defRPr sz="7200"/>
            </a:lvl2pPr>
            <a:lvl3pPr>
              <a:spcBef>
                <a:spcPts val="0"/>
              </a:spcBef>
              <a:buSzPct val="100000"/>
              <a:defRPr sz="7200"/>
            </a:lvl3pPr>
            <a:lvl4pPr>
              <a:spcBef>
                <a:spcPts val="0"/>
              </a:spcBef>
              <a:buSzPct val="100000"/>
              <a:defRPr sz="7200"/>
            </a:lvl4pPr>
            <a:lvl5pPr>
              <a:spcBef>
                <a:spcPts val="0"/>
              </a:spcBef>
              <a:buSzPct val="100000"/>
              <a:defRPr sz="7200"/>
            </a:lvl5pPr>
            <a:lvl6pPr>
              <a:spcBef>
                <a:spcPts val="0"/>
              </a:spcBef>
              <a:buSzPct val="100000"/>
              <a:defRPr sz="7200"/>
            </a:lvl6pPr>
            <a:lvl7pPr>
              <a:spcBef>
                <a:spcPts val="0"/>
              </a:spcBef>
              <a:buSzPct val="100000"/>
              <a:defRPr sz="7200"/>
            </a:lvl7pPr>
            <a:lvl8pPr>
              <a:spcBef>
                <a:spcPts val="0"/>
              </a:spcBef>
              <a:buSzPct val="100000"/>
              <a:defRPr sz="7200"/>
            </a:lvl8pPr>
            <a:lvl9pPr>
              <a:spcBef>
                <a:spcPts val="0"/>
              </a:spcBef>
              <a:buSzPct val="100000"/>
              <a:defRPr sz="7200"/>
            </a:lvl9pPr>
          </a:lstStyle>
          <a:p/>
        </p:txBody>
      </p:sp>
      <p:sp>
        <p:nvSpPr>
          <p:cNvPr id="10" name="Shape 10"/>
          <p:cNvSpPr txBox="1"/>
          <p:nvPr>
            <p:ph idx="1" type="subTitle"/>
          </p:nvPr>
        </p:nvSpPr>
        <p:spPr>
          <a:xfrm>
            <a:off y="4955189" x="457200"/>
            <a:ext cy="1643400" cx="8229600"/>
          </a:xfrm>
          <a:prstGeom prst="rect">
            <a:avLst/>
          </a:prstGeom>
        </p:spPr>
        <p:txBody>
          <a:bodyPr bIns="91425" rIns="91425" lIns="91425" tIns="91425" anchor="t" anchorCtr="0"/>
          <a:lstStyle>
            <a:lvl1pPr>
              <a:spcBef>
                <a:spcPts val="0"/>
              </a:spcBef>
              <a:buClr>
                <a:schemeClr val="dk2"/>
              </a:buClr>
              <a:buSzPct val="100000"/>
              <a:buNone/>
              <a:defRPr sz="4800">
                <a:solidFill>
                  <a:schemeClr val="dk2"/>
                </a:solidFill>
              </a:defRPr>
            </a:lvl1pPr>
            <a:lvl2pPr>
              <a:spcBef>
                <a:spcPts val="0"/>
              </a:spcBef>
              <a:buClr>
                <a:schemeClr val="dk2"/>
              </a:buClr>
              <a:buSzPct val="100000"/>
              <a:buNone/>
              <a:defRPr sz="4800">
                <a:solidFill>
                  <a:schemeClr val="dk2"/>
                </a:solidFill>
              </a:defRPr>
            </a:lvl2pPr>
            <a:lvl3pPr>
              <a:spcBef>
                <a:spcPts val="0"/>
              </a:spcBef>
              <a:buClr>
                <a:schemeClr val="dk2"/>
              </a:buClr>
              <a:buSzPct val="100000"/>
              <a:buNone/>
              <a:defRPr sz="4800">
                <a:solidFill>
                  <a:schemeClr val="dk2"/>
                </a:solidFill>
              </a:defRPr>
            </a:lvl3pPr>
            <a:lvl4pPr>
              <a:spcBef>
                <a:spcPts val="0"/>
              </a:spcBef>
              <a:buClr>
                <a:schemeClr val="dk2"/>
              </a:buClr>
              <a:buSzPct val="100000"/>
              <a:buNone/>
              <a:defRPr sz="4800">
                <a:solidFill>
                  <a:schemeClr val="dk2"/>
                </a:solidFill>
              </a:defRPr>
            </a:lvl4pPr>
            <a:lvl5pPr>
              <a:spcBef>
                <a:spcPts val="0"/>
              </a:spcBef>
              <a:buClr>
                <a:schemeClr val="dk2"/>
              </a:buClr>
              <a:buSzPct val="100000"/>
              <a:buNone/>
              <a:defRPr sz="4800">
                <a:solidFill>
                  <a:schemeClr val="dk2"/>
                </a:solidFill>
              </a:defRPr>
            </a:lvl5pPr>
            <a:lvl6pPr>
              <a:spcBef>
                <a:spcPts val="0"/>
              </a:spcBef>
              <a:buClr>
                <a:schemeClr val="dk2"/>
              </a:buClr>
              <a:buSzPct val="100000"/>
              <a:buNone/>
              <a:defRPr sz="4800">
                <a:solidFill>
                  <a:schemeClr val="dk2"/>
                </a:solidFill>
              </a:defRPr>
            </a:lvl6pPr>
            <a:lvl7pPr>
              <a:spcBef>
                <a:spcPts val="0"/>
              </a:spcBef>
              <a:buClr>
                <a:schemeClr val="dk2"/>
              </a:buClr>
              <a:buSzPct val="100000"/>
              <a:buNone/>
              <a:defRPr sz="4800">
                <a:solidFill>
                  <a:schemeClr val="dk2"/>
                </a:solidFill>
              </a:defRPr>
            </a:lvl7pPr>
            <a:lvl8pPr>
              <a:spcBef>
                <a:spcPts val="0"/>
              </a:spcBef>
              <a:buClr>
                <a:schemeClr val="dk2"/>
              </a:buClr>
              <a:buSzPct val="100000"/>
              <a:buNone/>
              <a:defRPr sz="4800">
                <a:solidFill>
                  <a:schemeClr val="dk2"/>
                </a:solidFill>
              </a:defRPr>
            </a:lvl8pPr>
            <a:lvl9pPr>
              <a:spcBef>
                <a:spcPts val="0"/>
              </a:spcBef>
              <a:buClr>
                <a:schemeClr val="dk2"/>
              </a:buClr>
              <a:buSzPct val="100000"/>
              <a:buNone/>
              <a:defRPr sz="4800">
                <a:solidFill>
                  <a:schemeClr val="dk2"/>
                </a:solidFill>
              </a:defRPr>
            </a:lvl9pPr>
          </a:lstStyle>
          <a:p/>
        </p:txBody>
      </p:sp>
      <p:cxnSp>
        <p:nvCxnSpPr>
          <p:cNvPr id="11" name="Shape 11"/>
          <p:cNvCxnSpPr/>
          <p:nvPr/>
        </p:nvCxnSpPr>
        <p:spPr>
          <a:xfrm>
            <a:off y="548639" x="457200"/>
            <a:ext cy="0" cx="8229600"/>
          </a:xfrm>
          <a:prstGeom prst="straightConnector1">
            <a:avLst/>
          </a:prstGeom>
          <a:noFill/>
          <a:ln w="57150" cap="flat">
            <a:solidFill>
              <a:schemeClr val="accent1"/>
            </a:solidFill>
            <a:prstDash val="solid"/>
            <a:round/>
            <a:headEnd w="med" len="med" type="none"/>
            <a:tailEnd w="med" len="med" type="none"/>
          </a:ln>
        </p:spPr>
      </p:cxnSp>
      <p:cxnSp>
        <p:nvCxnSpPr>
          <p:cNvPr id="12" name="Shape 12"/>
          <p:cNvCxnSpPr/>
          <p:nvPr/>
        </p:nvCxnSpPr>
        <p:spPr>
          <a:xfrm>
            <a:off y="4844510" x="457200"/>
            <a:ext cy="0" cx="8229600"/>
          </a:xfrm>
          <a:prstGeom prst="straightConnector1">
            <a:avLst/>
          </a:prstGeom>
          <a:noFill/>
          <a:ln w="57150" cap="flat">
            <a:solidFill>
              <a:schemeClr val="accent1"/>
            </a:solidFill>
            <a:prstDash val="solid"/>
            <a:round/>
            <a:headEnd w="med" len="med" type="none"/>
            <a:tailEnd w="med" len="med"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3" name="Shape 13"/>
        <p:cNvGrpSpPr/>
        <p:nvPr/>
      </p:nvGrpSpPr>
      <p:grpSpPr>
        <a:xfrm>
          <a:off y="0" x="0"/>
          <a:ext cy="0" cx="0"/>
          <a:chOff y="0" x="0"/>
          <a:chExt cy="0" cx="0"/>
        </a:xfrm>
      </p:grpSpPr>
      <p:sp>
        <p:nvSpPr>
          <p:cNvPr id="14" name="Shape 14"/>
          <p:cNvSpPr txBox="1"/>
          <p:nvPr>
            <p:ph type="title"/>
          </p:nvPr>
        </p:nvSpPr>
        <p:spPr>
          <a:xfrm>
            <a:off y="274637" x="457200"/>
            <a:ext cy="1143000" cx="8229600"/>
          </a:xfrm>
          <a:prstGeom prst="rect">
            <a:avLst/>
          </a:prstGeom>
        </p:spPr>
        <p:txBody>
          <a:bodyPr bIns="91425" rIns="91425" lIns="91425" tIns="91425" anchor="b" anchorCtr="0"/>
          <a:lstStyle>
            <a:lvl1pPr>
              <a:spcBef>
                <a:spcPts val="0"/>
              </a:spcBef>
              <a:defRPr>
                <a:solidFill>
                  <a:srgbClr val="DA0002"/>
                </a:solidFill>
              </a:defRPr>
            </a:lvl1pPr>
            <a:lvl2pPr>
              <a:spcBef>
                <a:spcPts val="0"/>
              </a:spcBef>
              <a:defRPr>
                <a:solidFill>
                  <a:srgbClr val="DA0002"/>
                </a:solidFill>
              </a:defRPr>
            </a:lvl2pPr>
            <a:lvl3pPr>
              <a:spcBef>
                <a:spcPts val="0"/>
              </a:spcBef>
              <a:defRPr>
                <a:solidFill>
                  <a:srgbClr val="DA0002"/>
                </a:solidFill>
              </a:defRPr>
            </a:lvl3pPr>
            <a:lvl4pPr>
              <a:spcBef>
                <a:spcPts val="0"/>
              </a:spcBef>
              <a:defRPr>
                <a:solidFill>
                  <a:srgbClr val="DA0002"/>
                </a:solidFill>
              </a:defRPr>
            </a:lvl4pPr>
            <a:lvl5pPr>
              <a:spcBef>
                <a:spcPts val="0"/>
              </a:spcBef>
              <a:defRPr>
                <a:solidFill>
                  <a:srgbClr val="DA0002"/>
                </a:solidFill>
              </a:defRPr>
            </a:lvl5pPr>
            <a:lvl6pPr>
              <a:spcBef>
                <a:spcPts val="0"/>
              </a:spcBef>
              <a:defRPr>
                <a:solidFill>
                  <a:srgbClr val="DA0002"/>
                </a:solidFill>
              </a:defRPr>
            </a:lvl6pPr>
            <a:lvl7pPr>
              <a:spcBef>
                <a:spcPts val="0"/>
              </a:spcBef>
              <a:defRPr>
                <a:solidFill>
                  <a:srgbClr val="DA0002"/>
                </a:solidFill>
              </a:defRPr>
            </a:lvl7pPr>
            <a:lvl8pPr>
              <a:spcBef>
                <a:spcPts val="0"/>
              </a:spcBef>
              <a:defRPr>
                <a:solidFill>
                  <a:srgbClr val="DA0002"/>
                </a:solidFill>
              </a:defRPr>
            </a:lvl8pPr>
            <a:lvl9pPr>
              <a:spcBef>
                <a:spcPts val="0"/>
              </a:spcBef>
              <a:defRPr>
                <a:solidFill>
                  <a:srgbClr val="DA0002"/>
                </a:solidFill>
              </a:defRPr>
            </a:lvl9pPr>
          </a:lstStyle>
          <a:p/>
        </p:txBody>
      </p:sp>
      <p:sp>
        <p:nvSpPr>
          <p:cNvPr id="15" name="Shape 15"/>
          <p:cNvSpPr txBox="1"/>
          <p:nvPr>
            <p:ph idx="1" type="body"/>
          </p:nvPr>
        </p:nvSpPr>
        <p:spPr>
          <a:xfrm>
            <a:off y="1600200" x="457200"/>
            <a:ext cy="4967700"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cxnSp>
        <p:nvCxnSpPr>
          <p:cNvPr id="16" name="Shape 16"/>
          <p:cNvCxnSpPr/>
          <p:nvPr/>
        </p:nvCxnSpPr>
        <p:spPr>
          <a:xfrm>
            <a:off y="1524000" x="457200"/>
            <a:ext cy="0" cx="8229600"/>
          </a:xfrm>
          <a:prstGeom prst="straightConnector1">
            <a:avLst/>
          </a:prstGeom>
          <a:noFill/>
          <a:ln w="50800" cap="flat">
            <a:solidFill>
              <a:srgbClr val="DA0002"/>
            </a:solidFill>
            <a:prstDash val="solid"/>
            <a:round/>
            <a:headEnd w="med" len="med" type="none"/>
            <a:tailEnd w="med" len="med"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7" name="Shape 17"/>
        <p:cNvGrpSpPr/>
        <p:nvPr/>
      </p:nvGrpSpPr>
      <p:grpSpPr>
        <a:xfrm>
          <a:off y="0" x="0"/>
          <a:ext cy="0" cx="0"/>
          <a:chOff y="0" x="0"/>
          <a:chExt cy="0" cx="0"/>
        </a:xfrm>
      </p:grpSpPr>
      <p:sp>
        <p:nvSpPr>
          <p:cNvPr id="18" name="Shape 18"/>
          <p:cNvSpPr txBox="1"/>
          <p:nvPr>
            <p:ph type="title"/>
          </p:nvPr>
        </p:nvSpPr>
        <p:spPr>
          <a:xfrm>
            <a:off y="274637" x="457200"/>
            <a:ext cy="1143000" cx="8229600"/>
          </a:xfrm>
          <a:prstGeom prst="rect">
            <a:avLst/>
          </a:prstGeom>
        </p:spPr>
        <p:txBody>
          <a:bodyPr bIns="91425" rIns="91425" lIns="91425" tIns="91425" anchor="b" anchorCtr="0"/>
          <a:lstStyle>
            <a:lvl1pPr>
              <a:spcBef>
                <a:spcPts val="0"/>
              </a:spcBef>
              <a:defRPr>
                <a:solidFill>
                  <a:srgbClr val="DA0002"/>
                </a:solidFill>
              </a:defRPr>
            </a:lvl1pPr>
            <a:lvl2pPr>
              <a:spcBef>
                <a:spcPts val="0"/>
              </a:spcBef>
              <a:defRPr>
                <a:solidFill>
                  <a:srgbClr val="DA0002"/>
                </a:solidFill>
              </a:defRPr>
            </a:lvl2pPr>
            <a:lvl3pPr>
              <a:spcBef>
                <a:spcPts val="0"/>
              </a:spcBef>
              <a:defRPr>
                <a:solidFill>
                  <a:srgbClr val="DA0002"/>
                </a:solidFill>
              </a:defRPr>
            </a:lvl3pPr>
            <a:lvl4pPr>
              <a:spcBef>
                <a:spcPts val="0"/>
              </a:spcBef>
              <a:defRPr>
                <a:solidFill>
                  <a:srgbClr val="DA0002"/>
                </a:solidFill>
              </a:defRPr>
            </a:lvl4pPr>
            <a:lvl5pPr>
              <a:spcBef>
                <a:spcPts val="0"/>
              </a:spcBef>
              <a:defRPr>
                <a:solidFill>
                  <a:srgbClr val="DA0002"/>
                </a:solidFill>
              </a:defRPr>
            </a:lvl5pPr>
            <a:lvl6pPr>
              <a:spcBef>
                <a:spcPts val="0"/>
              </a:spcBef>
              <a:defRPr>
                <a:solidFill>
                  <a:srgbClr val="DA0002"/>
                </a:solidFill>
              </a:defRPr>
            </a:lvl6pPr>
            <a:lvl7pPr>
              <a:spcBef>
                <a:spcPts val="0"/>
              </a:spcBef>
              <a:defRPr>
                <a:solidFill>
                  <a:srgbClr val="DA0002"/>
                </a:solidFill>
              </a:defRPr>
            </a:lvl7pPr>
            <a:lvl8pPr>
              <a:spcBef>
                <a:spcPts val="0"/>
              </a:spcBef>
              <a:defRPr>
                <a:solidFill>
                  <a:srgbClr val="DA0002"/>
                </a:solidFill>
              </a:defRPr>
            </a:lvl8pPr>
            <a:lvl9pPr>
              <a:spcBef>
                <a:spcPts val="0"/>
              </a:spcBef>
              <a:defRPr>
                <a:solidFill>
                  <a:srgbClr val="DA0002"/>
                </a:solidFill>
              </a:defRPr>
            </a:lvl9pPr>
          </a:lstStyle>
          <a:p/>
        </p:txBody>
      </p:sp>
      <p:sp>
        <p:nvSpPr>
          <p:cNvPr id="19" name="Shape 19"/>
          <p:cNvSpPr txBox="1"/>
          <p:nvPr>
            <p:ph idx="1" type="body"/>
          </p:nvPr>
        </p:nvSpPr>
        <p:spPr>
          <a:xfrm>
            <a:off y="1600200" x="457200"/>
            <a:ext cy="4967700"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0" name="Shape 20"/>
          <p:cNvSpPr txBox="1"/>
          <p:nvPr>
            <p:ph idx="2" type="body"/>
          </p:nvPr>
        </p:nvSpPr>
        <p:spPr>
          <a:xfrm>
            <a:off y="1600200" x="4692273"/>
            <a:ext cy="4967700"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cxnSp>
        <p:nvCxnSpPr>
          <p:cNvPr id="21" name="Shape 21"/>
          <p:cNvCxnSpPr/>
          <p:nvPr/>
        </p:nvCxnSpPr>
        <p:spPr>
          <a:xfrm>
            <a:off y="1524000" x="457200"/>
            <a:ext cy="0" cx="8229600"/>
          </a:xfrm>
          <a:prstGeom prst="straightConnector1">
            <a:avLst/>
          </a:prstGeom>
          <a:noFill/>
          <a:ln w="50800" cap="flat">
            <a:solidFill>
              <a:srgbClr val="DA0002"/>
            </a:solidFill>
            <a:prstDash val="solid"/>
            <a:round/>
            <a:headEnd w="med" len="med" type="none"/>
            <a:tailEnd w="med" len="med"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2" name="Shape 22"/>
        <p:cNvGrpSpPr/>
        <p:nvPr/>
      </p:nvGrpSpPr>
      <p:grpSpPr>
        <a:xfrm>
          <a:off y="0" x="0"/>
          <a:ext cy="0" cx="0"/>
          <a:chOff y="0" x="0"/>
          <a:chExt cy="0" cx="0"/>
        </a:xfrm>
      </p:grpSpPr>
      <p:sp>
        <p:nvSpPr>
          <p:cNvPr id="23" name="Shape 23"/>
          <p:cNvSpPr txBox="1"/>
          <p:nvPr>
            <p:ph type="title"/>
          </p:nvPr>
        </p:nvSpPr>
        <p:spPr>
          <a:xfrm>
            <a:off y="274637" x="457200"/>
            <a:ext cy="11430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cxnSp>
        <p:nvCxnSpPr>
          <p:cNvPr id="24" name="Shape 24"/>
          <p:cNvCxnSpPr/>
          <p:nvPr/>
        </p:nvCxnSpPr>
        <p:spPr>
          <a:xfrm>
            <a:off y="1524000" x="457200"/>
            <a:ext cy="0" cx="8229600"/>
          </a:xfrm>
          <a:prstGeom prst="straightConnector1">
            <a:avLst/>
          </a:prstGeom>
          <a:noFill/>
          <a:ln w="50800" cap="flat">
            <a:solidFill>
              <a:schemeClr val="accent1"/>
            </a:solidFill>
            <a:prstDash val="solid"/>
            <a:round/>
            <a:headEnd w="med" len="med" type="none"/>
            <a:tailEnd w="med" len="med"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5" name="Shape 25"/>
        <p:cNvGrpSpPr/>
        <p:nvPr/>
      </p:nvGrpSpPr>
      <p:grpSpPr>
        <a:xfrm>
          <a:off y="0" x="0"/>
          <a:ext cy="0" cx="0"/>
          <a:chOff y="0" x="0"/>
          <a:chExt cy="0" cx="0"/>
        </a:xfrm>
      </p:grpSpPr>
      <p:sp>
        <p:nvSpPr>
          <p:cNvPr id="26" name="Shape 26"/>
          <p:cNvSpPr txBox="1"/>
          <p:nvPr>
            <p:ph idx="1" type="body"/>
          </p:nvPr>
        </p:nvSpPr>
        <p:spPr>
          <a:xfrm>
            <a:off y="5875078" x="457200"/>
            <a:ext cy="692700" cx="8229600"/>
          </a:xfrm>
          <a:prstGeom prst="rect">
            <a:avLst/>
          </a:prstGeom>
        </p:spPr>
        <p:txBody>
          <a:bodyPr bIns="91425" rIns="91425" lIns="91425" tIns="91425" anchor="t" anchorCtr="0"/>
          <a:lstStyle>
            <a:lvl1pPr algn="ctr">
              <a:spcBef>
                <a:spcPts val="0"/>
              </a:spcBef>
              <a:buSzPct val="100000"/>
              <a:buNone/>
              <a:defRPr sz="1800"/>
            </a:lvl1pPr>
          </a:lstStyle>
          <a:p/>
        </p:txBody>
      </p:sp>
      <p:cxnSp>
        <p:nvCxnSpPr>
          <p:cNvPr id="27" name="Shape 27"/>
          <p:cNvCxnSpPr/>
          <p:nvPr/>
        </p:nvCxnSpPr>
        <p:spPr>
          <a:xfrm>
            <a:off y="5757014" x="457200"/>
            <a:ext cy="0" cx="8229600"/>
          </a:xfrm>
          <a:prstGeom prst="straightConnector1">
            <a:avLst/>
          </a:prstGeom>
          <a:noFill/>
          <a:ln w="50800" cap="flat">
            <a:solidFill>
              <a:schemeClr val="lt2"/>
            </a:solidFill>
            <a:prstDash val="solid"/>
            <a:round/>
            <a:headEnd w="med" len="med" type="none"/>
            <a:tailEnd w="med" len="med"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8" name="Shape 28"/>
        <p:cNvGrpSpPr/>
        <p:nvPr/>
      </p:nvGrpSpPr>
      <p:grpSpPr>
        <a:xfrm>
          <a:off y="0" x="0"/>
          <a:ext cy="0" cx="0"/>
          <a:chOff y="0" x="0"/>
          <a:chExt cy="0" cx="0"/>
        </a:xfrm>
      </p:grpSpPr>
      <p:cxnSp>
        <p:nvCxnSpPr>
          <p:cNvPr id="29" name="Shape 29"/>
          <p:cNvCxnSpPr/>
          <p:nvPr/>
        </p:nvCxnSpPr>
        <p:spPr>
          <a:xfrm>
            <a:off y="150852" x="457200"/>
            <a:ext cy="0" cx="8229600"/>
          </a:xfrm>
          <a:prstGeom prst="straightConnector1">
            <a:avLst/>
          </a:prstGeom>
          <a:noFill/>
          <a:ln w="50800" cap="flat">
            <a:solidFill>
              <a:schemeClr val="lt2"/>
            </a:solidFill>
            <a:prstDash val="solid"/>
            <a:round/>
            <a:headEnd w="med" len="med" type="none"/>
            <a:tailEnd w="med" len="med" type="none"/>
          </a:ln>
        </p:spPr>
      </p:cxn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2.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74637" x="457200"/>
            <a:ext cy="1143000" cx="8229600"/>
          </a:xfrm>
          <a:prstGeom prst="rect">
            <a:avLst/>
          </a:prstGeom>
          <a:noFill/>
          <a:ln>
            <a:noFill/>
          </a:ln>
        </p:spPr>
        <p:txBody>
          <a:bodyPr bIns="91425" rIns="91425" lIns="91425" tIns="91425" anchor="b" anchorCtr="0"/>
          <a:lstStyle>
            <a:lvl1pPr>
              <a:spcBef>
                <a:spcPts val="0"/>
              </a:spcBef>
              <a:buClr>
                <a:schemeClr val="accent1"/>
              </a:buClr>
              <a:buSzPct val="100000"/>
              <a:buNone/>
              <a:defRPr b="1" sz="3600">
                <a:solidFill>
                  <a:schemeClr val="accent1"/>
                </a:solidFill>
              </a:defRPr>
            </a:lvl1pPr>
            <a:lvl2pPr>
              <a:spcBef>
                <a:spcPts val="0"/>
              </a:spcBef>
              <a:buClr>
                <a:schemeClr val="accent1"/>
              </a:buClr>
              <a:buSzPct val="100000"/>
              <a:buNone/>
              <a:defRPr b="1" sz="3600">
                <a:solidFill>
                  <a:schemeClr val="accent1"/>
                </a:solidFill>
              </a:defRPr>
            </a:lvl2pPr>
            <a:lvl3pPr>
              <a:spcBef>
                <a:spcPts val="0"/>
              </a:spcBef>
              <a:buClr>
                <a:schemeClr val="accent1"/>
              </a:buClr>
              <a:buSzPct val="100000"/>
              <a:buNone/>
              <a:defRPr b="1" sz="3600">
                <a:solidFill>
                  <a:schemeClr val="accent1"/>
                </a:solidFill>
              </a:defRPr>
            </a:lvl3pPr>
            <a:lvl4pPr>
              <a:spcBef>
                <a:spcPts val="0"/>
              </a:spcBef>
              <a:buClr>
                <a:schemeClr val="accent1"/>
              </a:buClr>
              <a:buSzPct val="100000"/>
              <a:buNone/>
              <a:defRPr b="1" sz="3600">
                <a:solidFill>
                  <a:schemeClr val="accent1"/>
                </a:solidFill>
              </a:defRPr>
            </a:lvl4pPr>
            <a:lvl5pPr>
              <a:spcBef>
                <a:spcPts val="0"/>
              </a:spcBef>
              <a:buClr>
                <a:schemeClr val="accent1"/>
              </a:buClr>
              <a:buSzPct val="100000"/>
              <a:buNone/>
              <a:defRPr b="1" sz="3600">
                <a:solidFill>
                  <a:schemeClr val="accent1"/>
                </a:solidFill>
              </a:defRPr>
            </a:lvl5pPr>
            <a:lvl6pPr>
              <a:spcBef>
                <a:spcPts val="0"/>
              </a:spcBef>
              <a:buClr>
                <a:schemeClr val="accent1"/>
              </a:buClr>
              <a:buSzPct val="100000"/>
              <a:buNone/>
              <a:defRPr b="1" sz="3600">
                <a:solidFill>
                  <a:schemeClr val="accent1"/>
                </a:solidFill>
              </a:defRPr>
            </a:lvl6pPr>
            <a:lvl7pPr>
              <a:spcBef>
                <a:spcPts val="0"/>
              </a:spcBef>
              <a:buClr>
                <a:schemeClr val="accent1"/>
              </a:buClr>
              <a:buSzPct val="100000"/>
              <a:buNone/>
              <a:defRPr b="1" sz="3600">
                <a:solidFill>
                  <a:schemeClr val="accent1"/>
                </a:solidFill>
              </a:defRPr>
            </a:lvl7pPr>
            <a:lvl8pPr>
              <a:spcBef>
                <a:spcPts val="0"/>
              </a:spcBef>
              <a:buClr>
                <a:schemeClr val="accent1"/>
              </a:buClr>
              <a:buSzPct val="100000"/>
              <a:buNone/>
              <a:defRPr b="1" sz="3600">
                <a:solidFill>
                  <a:schemeClr val="accent1"/>
                </a:solidFill>
              </a:defRPr>
            </a:lvl8pPr>
            <a:lvl9pPr>
              <a:spcBef>
                <a:spcPts val="0"/>
              </a:spcBef>
              <a:buClr>
                <a:schemeClr val="accent1"/>
              </a:buClr>
              <a:buSzPct val="100000"/>
              <a:buNone/>
              <a:defRPr b="1" sz="3600">
                <a:solidFill>
                  <a:schemeClr val="accent1"/>
                </a:solidFill>
              </a:defRPr>
            </a:lvl9pPr>
          </a:lstStyle>
          <a:p/>
        </p:txBody>
      </p:sp>
      <p:sp>
        <p:nvSpPr>
          <p:cNvPr id="6" name="Shape 6"/>
          <p:cNvSpPr txBox="1"/>
          <p:nvPr>
            <p:ph idx="1" type="body"/>
          </p:nvPr>
        </p:nvSpPr>
        <p:spPr>
          <a:xfrm>
            <a:off y="1600200" x="457200"/>
            <a:ext cy="4967700" cx="8229600"/>
          </a:xfrm>
          <a:prstGeom prst="rect">
            <a:avLst/>
          </a:prstGeom>
          <a:noFill/>
          <a:ln>
            <a:noFill/>
          </a:ln>
        </p:spPr>
        <p:txBody>
          <a:bodyPr bIns="91425" rIns="91425" lIns="91425" t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p:txBody>
      </p:sp>
      <p:cxnSp>
        <p:nvCxnSpPr>
          <p:cNvPr id="7" name="Shape 7"/>
          <p:cNvCxnSpPr/>
          <p:nvPr/>
        </p:nvCxnSpPr>
        <p:spPr>
          <a:xfrm>
            <a:off y="6697679" x="457200"/>
            <a:ext cy="0" cx="8229600"/>
          </a:xfrm>
          <a:prstGeom prst="straightConnector1">
            <a:avLst/>
          </a:prstGeom>
          <a:noFill/>
          <a:ln w="50800" cap="flat">
            <a:solidFill>
              <a:schemeClr val="lt2"/>
            </a:solidFill>
            <a:prstDash val="solid"/>
            <a:round/>
            <a:headEnd w="med" len="med" type="none"/>
            <a:tailEnd w="med" len="med" type="none"/>
          </a:ln>
        </p:spPr>
      </p:cxn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3.xml" Type="http://schemas.openxmlformats.org/officeDocument/2006/relationships/slideLayout" Id="rId1"/></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3.xml" Type="http://schemas.openxmlformats.org/officeDocument/2006/relationships/slideLayout" Id="rId1"/></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3.xml" Type="http://schemas.openxmlformats.org/officeDocument/2006/relationships/slideLayout" Id="rId1"/></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5.xml" Type="http://schemas.openxmlformats.org/officeDocument/2006/relationships/slideLayout" Id="rId1"/><Relationship Target="../media/image02.jp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5.xml" Type="http://schemas.openxmlformats.org/officeDocument/2006/relationships/slideLayout" Id="rId1"/><Relationship Target="../media/image04.jp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3.xml" Type="http://schemas.openxmlformats.org/officeDocument/2006/relationships/slideLayout" Id="rId1"/></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3.xml" Type="http://schemas.openxmlformats.org/officeDocument/2006/relationships/slideLayout" Id="rId1"/></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3.xml" Type="http://schemas.openxmlformats.org/officeDocument/2006/relationships/slideLayout" Id="rId1"/></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6.xml" Type="http://schemas.openxmlformats.org/officeDocument/2006/relationships/slideLayout" Id="rId1"/><Relationship Target="../media/image05.png"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2.xml" Type="http://schemas.openxmlformats.org/officeDocument/2006/relationships/slideLayout" Id="rId1"/></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3.xml" Type="http://schemas.openxmlformats.org/officeDocument/2006/relationships/slideLayout" Id="rId1"/><Relationship Target="../media/image00.jpg" Type="http://schemas.openxmlformats.org/officeDocument/2006/relationships/image" Id="rId3"/></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5.xml" Type="http://schemas.openxmlformats.org/officeDocument/2006/relationships/slideLayout" Id="rId1"/><Relationship Target="http://www.ilc.cz/" Type="http://schemas.openxmlformats.org/officeDocument/2006/relationships/hyperlink" TargetMode="External" Id="rId4"/><Relationship Target="http://www.lekarskeknihy.cz/" Type="http://schemas.openxmlformats.org/officeDocument/2006/relationships/hyperlink" TargetMode="External" Id="rId3"/><Relationship Target="../media/image01.jpg" Type="http://schemas.openxmlformats.org/officeDocument/2006/relationships/image" Id="rId6"/><Relationship Target="http://www.megabooks.cz/" Type="http://schemas.openxmlformats.org/officeDocument/2006/relationships/hyperlink" TargetMode="External" Id="rId5"/></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3.xml" Type="http://schemas.openxmlformats.org/officeDocument/2006/relationships/slideLayout" Id="rId1"/></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3.xml" Type="http://schemas.openxmlformats.org/officeDocument/2006/relationships/slideLayout" Id="rId1"/></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3.xml" Type="http://schemas.openxmlformats.org/officeDocument/2006/relationships/slideLayout" Id="rId1"/></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5.xml" Type="http://schemas.openxmlformats.org/officeDocument/2006/relationships/slideLayout" Id="rId1"/><Relationship Target="../media/image03.jp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3.xml" Type="http://schemas.openxmlformats.org/officeDocument/2006/relationships/slideLayout" Id="rId1"/></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3.xml" Type="http://schemas.openxmlformats.org/officeDocument/2006/relationships/slideLayout" Id="rId1"/></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3.xml" Type="http://schemas.openxmlformats.org/officeDocument/2006/relationships/slideLayout" Id="rId1"/></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 name="Shape 30"/>
        <p:cNvGrpSpPr/>
        <p:nvPr/>
      </p:nvGrpSpPr>
      <p:grpSpPr>
        <a:xfrm>
          <a:off y="0" x="0"/>
          <a:ext cy="0" cx="0"/>
          <a:chOff y="0" x="0"/>
          <a:chExt cy="0" cx="0"/>
        </a:xfrm>
      </p:grpSpPr>
      <p:sp>
        <p:nvSpPr>
          <p:cNvPr id="31" name="Shape 31"/>
          <p:cNvSpPr txBox="1"/>
          <p:nvPr>
            <p:ph type="ctrTitle"/>
          </p:nvPr>
        </p:nvSpPr>
        <p:spPr>
          <a:xfrm>
            <a:off y="751679" x="457200"/>
            <a:ext cy="4012499" cx="8229600"/>
          </a:xfrm>
          <a:prstGeom prst="rect">
            <a:avLst/>
          </a:prstGeom>
        </p:spPr>
        <p:txBody>
          <a:bodyPr bIns="91425" rIns="91425" lIns="91425" tIns="91425" anchor="t" anchorCtr="0">
            <a:noAutofit/>
          </a:bodyPr>
          <a:lstStyle/>
          <a:p>
            <a:pPr rtl="0">
              <a:spcBef>
                <a:spcPts val="0"/>
              </a:spcBef>
              <a:buNone/>
            </a:pPr>
            <a:r>
              <a:rPr lang="en"/>
              <a:t>USMLE Step 1</a:t>
            </a:r>
          </a:p>
          <a:p>
            <a:pPr>
              <a:spcBef>
                <a:spcPts val="0"/>
              </a:spcBef>
              <a:buNone/>
            </a:pPr>
            <a:r>
              <a:t/>
            </a:r>
            <a:endParaRPr/>
          </a:p>
        </p:txBody>
      </p:sp>
      <p:sp>
        <p:nvSpPr>
          <p:cNvPr id="32" name="Shape 32"/>
          <p:cNvSpPr txBox="1"/>
          <p:nvPr>
            <p:ph idx="1" type="subTitle"/>
          </p:nvPr>
        </p:nvSpPr>
        <p:spPr>
          <a:xfrm>
            <a:off y="4955189" x="457200"/>
            <a:ext cy="1643400" cx="8229600"/>
          </a:xfrm>
          <a:prstGeom prst="rect">
            <a:avLst/>
          </a:prstGeom>
        </p:spPr>
        <p:txBody>
          <a:bodyPr bIns="91425" rIns="91425" lIns="91425" tIns="91425" anchor="t" anchorCtr="0">
            <a:noAutofit/>
          </a:bodyPr>
          <a:lstStyle/>
          <a:p>
            <a:pPr>
              <a:spcBef>
                <a:spcPts val="0"/>
              </a:spcBef>
              <a:buNone/>
            </a:pPr>
            <a:r>
              <a:rPr b="1" sz="7200" lang="en">
                <a:solidFill>
                  <a:schemeClr val="accent1"/>
                </a:solidFill>
              </a:rPr>
              <a:t>Immunology</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y="0" x="0"/>
          <a:ext cy="0" cx="0"/>
          <a:chOff y="0" x="0"/>
          <a:chExt cy="0" cx="0"/>
        </a:xfrm>
      </p:grpSpPr>
      <p:sp>
        <p:nvSpPr>
          <p:cNvPr id="94" name="Shape 94"/>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Q4</a:t>
            </a:r>
          </a:p>
        </p:txBody>
      </p:sp>
      <p:sp>
        <p:nvSpPr>
          <p:cNvPr id="95" name="Shape 95"/>
          <p:cNvSpPr txBox="1"/>
          <p:nvPr>
            <p:ph idx="1" type="body"/>
          </p:nvPr>
        </p:nvSpPr>
        <p:spPr>
          <a:xfrm>
            <a:off y="1600200" x="457200"/>
            <a:ext cy="4967700" cx="3994500"/>
          </a:xfrm>
          <a:prstGeom prst="rect">
            <a:avLst/>
          </a:prstGeom>
        </p:spPr>
        <p:txBody>
          <a:bodyPr bIns="91425" rIns="91425" lIns="91425" tIns="91425" anchor="t" anchorCtr="0">
            <a:noAutofit/>
          </a:bodyPr>
          <a:lstStyle/>
          <a:p>
            <a:pPr>
              <a:spcBef>
                <a:spcPts val="0"/>
              </a:spcBef>
              <a:buNone/>
            </a:pPr>
            <a:r>
              <a:rPr sz="2000" lang="en"/>
              <a:t>A 19-year-old man comes to the physician with a bacterial infection. Without treatment, the patient’s immune system will most likely be able to fight off the infection within a few days. One of the tools the patient’s body uses against the organism is the membrane attack complex. The membrane attack complex functions as which of the following?</a:t>
            </a:r>
          </a:p>
        </p:txBody>
      </p:sp>
      <p:sp>
        <p:nvSpPr>
          <p:cNvPr id="96" name="Shape 96"/>
          <p:cNvSpPr txBox="1"/>
          <p:nvPr>
            <p:ph idx="2" type="body"/>
          </p:nvPr>
        </p:nvSpPr>
        <p:spPr>
          <a:xfrm>
            <a:off y="1600200" x="4692273"/>
            <a:ext cy="4967700" cx="3994500"/>
          </a:xfrm>
          <a:prstGeom prst="rect">
            <a:avLst/>
          </a:prstGeom>
        </p:spPr>
        <p:txBody>
          <a:bodyPr bIns="91425" rIns="91425" lIns="91425" tIns="91425" anchor="t" anchorCtr="0">
            <a:noAutofit/>
          </a:bodyPr>
          <a:lstStyle/>
          <a:p>
            <a:pPr rtl="0">
              <a:spcBef>
                <a:spcPts val="0"/>
              </a:spcBef>
              <a:buNone/>
            </a:pPr>
            <a:r>
              <a:rPr sz="2000" lang="en"/>
              <a:t>A,A chemoattractant for neutrophils</a:t>
            </a:r>
          </a:p>
          <a:p>
            <a:pPr rtl="0">
              <a:spcBef>
                <a:spcPts val="0"/>
              </a:spcBef>
              <a:buNone/>
            </a:pPr>
            <a:r>
              <a:rPr sz="2000" lang="en"/>
              <a:t>B,An anaphylactic signal causing degranulation of mast cells</a:t>
            </a:r>
          </a:p>
          <a:p>
            <a:pPr rtl="0">
              <a:spcBef>
                <a:spcPts val="0"/>
              </a:spcBef>
              <a:buNone/>
            </a:pPr>
            <a:r>
              <a:rPr sz="2000" lang="en"/>
              <a:t>C,An opsonization molecule, facilitating phagocytosis</a:t>
            </a:r>
          </a:p>
          <a:p>
            <a:pPr rtl="0">
              <a:spcBef>
                <a:spcPts val="0"/>
              </a:spcBef>
              <a:buNone/>
            </a:pPr>
            <a:r>
              <a:rPr sz="2000" lang="en"/>
              <a:t>D,A proteinaceous pore in the plasma membrane</a:t>
            </a:r>
          </a:p>
          <a:p>
            <a:pPr>
              <a:spcBef>
                <a:spcPts val="0"/>
              </a:spcBef>
              <a:buNone/>
            </a:pPr>
            <a:r>
              <a:rPr sz="2000" lang="en"/>
              <a:t>E,A scaffold on cell membrane to which antibodies can bind</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y="0" x="0"/>
          <a:ext cy="0" cx="0"/>
          <a:chOff y="0" x="0"/>
          <a:chExt cy="0" cx="0"/>
        </a:xfrm>
      </p:grpSpPr>
      <p:sp>
        <p:nvSpPr>
          <p:cNvPr id="101" name="Shape 101"/>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spcBef>
                <a:spcPts val="0"/>
              </a:spcBef>
              <a:buNone/>
            </a:pPr>
            <a:r>
              <a:rPr lang="en"/>
              <a:t>Q4</a:t>
            </a:r>
          </a:p>
        </p:txBody>
      </p:sp>
      <p:sp>
        <p:nvSpPr>
          <p:cNvPr id="102" name="Shape 102"/>
          <p:cNvSpPr txBox="1"/>
          <p:nvPr>
            <p:ph idx="1" type="body"/>
          </p:nvPr>
        </p:nvSpPr>
        <p:spPr>
          <a:xfrm>
            <a:off y="1600200" x="457200"/>
            <a:ext cy="4967700" cx="3994500"/>
          </a:xfrm>
          <a:prstGeom prst="rect">
            <a:avLst/>
          </a:prstGeom>
        </p:spPr>
        <p:txBody>
          <a:bodyPr bIns="91425" rIns="91425" lIns="91425" tIns="91425" anchor="t" anchorCtr="0">
            <a:noAutofit/>
          </a:bodyPr>
          <a:lstStyle/>
          <a:p>
            <a:pPr rtl="0" lvl="0">
              <a:spcBef>
                <a:spcPts val="0"/>
              </a:spcBef>
              <a:buNone/>
            </a:pPr>
            <a:r>
              <a:rPr sz="2000" lang="en"/>
              <a:t>A 19-year-old man comes to the physician with a bacterial infection. Without treatment, the patient’s immune system will most likely be able to fight off the infection within a few days. One of the tools the patient’s body uses against the organism is the </a:t>
            </a:r>
            <a:r>
              <a:rPr b="1" sz="2000" lang="en"/>
              <a:t>membrane attack complex</a:t>
            </a:r>
            <a:r>
              <a:rPr sz="2000" lang="en"/>
              <a:t>. The membrane attack complex functions as which of the following?</a:t>
            </a:r>
          </a:p>
        </p:txBody>
      </p:sp>
      <p:sp>
        <p:nvSpPr>
          <p:cNvPr id="103" name="Shape 103"/>
          <p:cNvSpPr txBox="1"/>
          <p:nvPr>
            <p:ph idx="2" type="body"/>
          </p:nvPr>
        </p:nvSpPr>
        <p:spPr>
          <a:xfrm>
            <a:off y="1600200" x="4692273"/>
            <a:ext cy="4967700" cx="3994500"/>
          </a:xfrm>
          <a:prstGeom prst="rect">
            <a:avLst/>
          </a:prstGeom>
        </p:spPr>
        <p:txBody>
          <a:bodyPr bIns="91425" rIns="91425" lIns="91425" tIns="91425" anchor="t" anchorCtr="0">
            <a:noAutofit/>
          </a:bodyPr>
          <a:lstStyle/>
          <a:p>
            <a:pPr rtl="0" lvl="0">
              <a:spcBef>
                <a:spcPts val="0"/>
              </a:spcBef>
              <a:buNone/>
            </a:pPr>
            <a:r>
              <a:rPr sz="2000" lang="en"/>
              <a:t>A,A chemoattractant for neutrophils</a:t>
            </a:r>
          </a:p>
          <a:p>
            <a:pPr rtl="0" lvl="0">
              <a:spcBef>
                <a:spcPts val="0"/>
              </a:spcBef>
              <a:buNone/>
            </a:pPr>
            <a:r>
              <a:rPr sz="2000" lang="en"/>
              <a:t>B,An anaphylactic signal causing degranulation of mast cells</a:t>
            </a:r>
          </a:p>
          <a:p>
            <a:pPr rtl="0" lvl="0">
              <a:spcBef>
                <a:spcPts val="0"/>
              </a:spcBef>
              <a:buNone/>
            </a:pPr>
            <a:r>
              <a:rPr sz="2000" lang="en"/>
              <a:t>C,An opsonization molecule, facilitating phagocytosis</a:t>
            </a:r>
          </a:p>
          <a:p>
            <a:pPr rtl="0" lvl="0">
              <a:spcBef>
                <a:spcPts val="0"/>
              </a:spcBef>
              <a:buNone/>
            </a:pPr>
            <a:r>
              <a:rPr sz="2000" lang="en"/>
              <a:t>D,A proteinaceous pore in the plasma membrane</a:t>
            </a:r>
          </a:p>
          <a:p>
            <a:pPr rtl="0" lvl="0">
              <a:spcBef>
                <a:spcPts val="0"/>
              </a:spcBef>
              <a:buNone/>
            </a:pPr>
            <a:r>
              <a:rPr sz="2000" lang="en"/>
              <a:t>E,A scaffold on cell membrane to which antibodies can bind</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y="0" x="0"/>
          <a:ext cy="0" cx="0"/>
          <a:chOff y="0" x="0"/>
          <a:chExt cy="0" cx="0"/>
        </a:xfrm>
      </p:grpSpPr>
      <p:sp>
        <p:nvSpPr>
          <p:cNvPr id="108" name="Shape 108"/>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spcBef>
                <a:spcPts val="0"/>
              </a:spcBef>
              <a:buNone/>
            </a:pPr>
            <a:r>
              <a:rPr lang="en"/>
              <a:t>Q4</a:t>
            </a:r>
          </a:p>
        </p:txBody>
      </p:sp>
      <p:sp>
        <p:nvSpPr>
          <p:cNvPr id="109" name="Shape 109"/>
          <p:cNvSpPr txBox="1"/>
          <p:nvPr>
            <p:ph idx="1" type="body"/>
          </p:nvPr>
        </p:nvSpPr>
        <p:spPr>
          <a:xfrm>
            <a:off y="1600200" x="457200"/>
            <a:ext cy="4967700" cx="3994500"/>
          </a:xfrm>
          <a:prstGeom prst="rect">
            <a:avLst/>
          </a:prstGeom>
        </p:spPr>
        <p:txBody>
          <a:bodyPr bIns="91425" rIns="91425" lIns="91425" tIns="91425" anchor="t" anchorCtr="0">
            <a:noAutofit/>
          </a:bodyPr>
          <a:lstStyle/>
          <a:p>
            <a:pPr rtl="0" lvl="0">
              <a:spcBef>
                <a:spcPts val="0"/>
              </a:spcBef>
              <a:buNone/>
            </a:pPr>
            <a:r>
              <a:rPr sz="2000" lang="en"/>
              <a:t>A 19-year-old man comes to the physician with a bacterial infection. Without treatment, the patient’s immune system will most likely be able to fight off the infection within a few days. One of the tools the patient’s body uses against the organism is the </a:t>
            </a:r>
            <a:r>
              <a:rPr b="1" sz="2000" lang="en"/>
              <a:t>membrane attack complex</a:t>
            </a:r>
            <a:r>
              <a:rPr sz="2000" lang="en"/>
              <a:t>. The membrane attack complex functions as which of the following?</a:t>
            </a:r>
          </a:p>
        </p:txBody>
      </p:sp>
      <p:sp>
        <p:nvSpPr>
          <p:cNvPr id="110" name="Shape 110"/>
          <p:cNvSpPr txBox="1"/>
          <p:nvPr>
            <p:ph idx="2" type="body"/>
          </p:nvPr>
        </p:nvSpPr>
        <p:spPr>
          <a:xfrm>
            <a:off y="1600200" x="4692273"/>
            <a:ext cy="4967700" cx="3994500"/>
          </a:xfrm>
          <a:prstGeom prst="rect">
            <a:avLst/>
          </a:prstGeom>
        </p:spPr>
        <p:txBody>
          <a:bodyPr bIns="91425" rIns="91425" lIns="91425" tIns="91425" anchor="t" anchorCtr="0">
            <a:noAutofit/>
          </a:bodyPr>
          <a:lstStyle/>
          <a:p>
            <a:pPr rtl="0" lvl="0">
              <a:spcBef>
                <a:spcPts val="0"/>
              </a:spcBef>
              <a:buNone/>
            </a:pPr>
            <a:r>
              <a:rPr sz="2000" lang="en"/>
              <a:t>A,A chemoattractant for neutrophils</a:t>
            </a:r>
          </a:p>
          <a:p>
            <a:pPr rtl="0" lvl="0">
              <a:spcBef>
                <a:spcPts val="0"/>
              </a:spcBef>
              <a:buNone/>
            </a:pPr>
            <a:r>
              <a:rPr sz="2000" lang="en"/>
              <a:t>B,An anaphylactic signal causing degranulation of mast cells</a:t>
            </a:r>
          </a:p>
          <a:p>
            <a:pPr rtl="0" lvl="0">
              <a:spcBef>
                <a:spcPts val="0"/>
              </a:spcBef>
              <a:buNone/>
            </a:pPr>
            <a:r>
              <a:rPr sz="2000" lang="en"/>
              <a:t>C,An opsonization molecule, facilitating phagocytosis</a:t>
            </a:r>
          </a:p>
          <a:p>
            <a:pPr rtl="0" lvl="0">
              <a:spcBef>
                <a:spcPts val="0"/>
              </a:spcBef>
              <a:buNone/>
            </a:pPr>
            <a:r>
              <a:rPr sz="2000" lang="en"/>
              <a:t>D,</a:t>
            </a:r>
            <a:r>
              <a:rPr b="1" sz="2000" lang="en"/>
              <a:t>A proteinaceous </a:t>
            </a:r>
            <a:r>
              <a:rPr b="1" sz="2000" lang="en">
                <a:solidFill>
                  <a:srgbClr val="FF0000"/>
                </a:solidFill>
              </a:rPr>
              <a:t>pore</a:t>
            </a:r>
            <a:r>
              <a:rPr b="1" sz="2000" lang="en"/>
              <a:t> in the plasma membrane</a:t>
            </a:r>
          </a:p>
          <a:p>
            <a:pPr rtl="0" lvl="0">
              <a:spcBef>
                <a:spcPts val="0"/>
              </a:spcBef>
              <a:buNone/>
            </a:pPr>
            <a:r>
              <a:rPr sz="2000" lang="en"/>
              <a:t>E,A scaffold on cell membrane to which antibodies can bind</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y="0" x="0"/>
          <a:ext cy="0" cx="0"/>
          <a:chOff y="0" x="0"/>
          <a:chExt cy="0" cx="0"/>
        </a:xfrm>
      </p:grpSpPr>
      <p:sp>
        <p:nvSpPr>
          <p:cNvPr id="115" name="Shape 115"/>
          <p:cNvSpPr txBox="1"/>
          <p:nvPr>
            <p:ph type="title"/>
          </p:nvPr>
        </p:nvSpPr>
        <p:spPr>
          <a:xfrm>
            <a:off y="274637" x="457200"/>
            <a:ext cy="1143000" cx="8229600"/>
          </a:xfrm>
          <a:prstGeom prst="rect">
            <a:avLst/>
          </a:prstGeom>
          <a:noFill/>
          <a:ln>
            <a:noFill/>
          </a:ln>
        </p:spPr>
        <p:txBody>
          <a:bodyPr bIns="91425" rIns="91425" lIns="91425" tIns="91425" anchor="b" anchorCtr="0">
            <a:noAutofit/>
          </a:bodyPr>
          <a:lstStyle/>
          <a:p>
            <a:pPr>
              <a:spcBef>
                <a:spcPts val="0"/>
              </a:spcBef>
              <a:buNone/>
            </a:pPr>
            <a:r>
              <a:rPr lang="en"/>
              <a:t>Q4</a:t>
            </a:r>
          </a:p>
        </p:txBody>
      </p:sp>
      <p:sp>
        <p:nvSpPr>
          <p:cNvPr id="116" name="Shape 116"/>
          <p:cNvSpPr txBox="1"/>
          <p:nvPr>
            <p:ph idx="1" type="body"/>
          </p:nvPr>
        </p:nvSpPr>
        <p:spPr>
          <a:xfrm>
            <a:off y="5875078" x="457200"/>
            <a:ext cy="692700" cx="8229600"/>
          </a:xfrm>
          <a:prstGeom prst="rect">
            <a:avLst/>
          </a:prstGeom>
        </p:spPr>
        <p:txBody>
          <a:bodyPr bIns="91425" rIns="91425" lIns="91425" tIns="91425" anchor="t" anchorCtr="0">
            <a:noAutofit/>
          </a:bodyPr>
          <a:lstStyle/>
          <a:p>
            <a:pPr>
              <a:spcBef>
                <a:spcPts val="0"/>
              </a:spcBef>
              <a:buNone/>
            </a:pPr>
            <a:r>
              <a:rPr lang="en"/>
              <a:t>Complement system - Early steps (Basic Immunology, Abbas, p.158)</a:t>
            </a:r>
          </a:p>
        </p:txBody>
      </p:sp>
      <p:pic>
        <p:nvPicPr>
          <p:cNvPr id="117" name="Shape 117"/>
          <p:cNvPicPr preferRelativeResize="0"/>
          <p:nvPr/>
        </p:nvPicPr>
        <p:blipFill>
          <a:blip r:embed="rId3">
            <a:alphaModFix/>
          </a:blip>
          <a:stretch>
            <a:fillRect/>
          </a:stretch>
        </p:blipFill>
        <p:spPr>
          <a:xfrm>
            <a:off y="640062" x="2576500"/>
            <a:ext cy="5019675" cx="3990975"/>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y="0" x="0"/>
          <a:ext cy="0" cx="0"/>
          <a:chOff y="0" x="0"/>
          <a:chExt cy="0" cx="0"/>
        </a:xfrm>
      </p:grpSpPr>
      <p:sp>
        <p:nvSpPr>
          <p:cNvPr id="122" name="Shape 122"/>
          <p:cNvSpPr txBox="1"/>
          <p:nvPr>
            <p:ph idx="1" type="body"/>
          </p:nvPr>
        </p:nvSpPr>
        <p:spPr>
          <a:xfrm>
            <a:off y="5875078" x="457200"/>
            <a:ext cy="692700" cx="8229600"/>
          </a:xfrm>
          <a:prstGeom prst="rect">
            <a:avLst/>
          </a:prstGeom>
        </p:spPr>
        <p:txBody>
          <a:bodyPr bIns="91425" rIns="91425" lIns="91425" tIns="91425" anchor="t" anchorCtr="0">
            <a:noAutofit/>
          </a:bodyPr>
          <a:lstStyle/>
          <a:p>
            <a:pPr rtl="0" lvl="0">
              <a:spcBef>
                <a:spcPts val="0"/>
              </a:spcBef>
              <a:buClr>
                <a:schemeClr val="dk1"/>
              </a:buClr>
              <a:buSzPct val="61111"/>
              <a:buFont typeface="Arial"/>
              <a:buNone/>
            </a:pPr>
            <a:r>
              <a:rPr lang="en"/>
              <a:t>Complement system - Late steps (Basic Immunology, Abbas, p.161)</a:t>
            </a:r>
          </a:p>
          <a:p>
            <a:pPr>
              <a:spcBef>
                <a:spcPts val="0"/>
              </a:spcBef>
              <a:buNone/>
            </a:pPr>
            <a:r>
              <a:t/>
            </a:r>
            <a:endParaRPr/>
          </a:p>
        </p:txBody>
      </p:sp>
      <p:sp>
        <p:nvSpPr>
          <p:cNvPr id="123" name="Shape 123"/>
          <p:cNvSpPr txBox="1"/>
          <p:nvPr>
            <p:ph type="title"/>
          </p:nvPr>
        </p:nvSpPr>
        <p:spPr>
          <a:xfrm>
            <a:off y="274637" x="457200"/>
            <a:ext cy="1143000" cx="8229600"/>
          </a:xfrm>
          <a:prstGeom prst="rect">
            <a:avLst/>
          </a:prstGeom>
          <a:noFill/>
          <a:ln>
            <a:noFill/>
          </a:ln>
        </p:spPr>
        <p:txBody>
          <a:bodyPr bIns="91425" rIns="91425" lIns="91425" tIns="91425" anchor="b" anchorCtr="0">
            <a:noAutofit/>
          </a:bodyPr>
          <a:lstStyle/>
          <a:p>
            <a:pPr>
              <a:spcBef>
                <a:spcPts val="0"/>
              </a:spcBef>
              <a:buNone/>
            </a:pPr>
            <a:r>
              <a:rPr lang="en"/>
              <a:t>Q4</a:t>
            </a:r>
          </a:p>
        </p:txBody>
      </p:sp>
      <p:pic>
        <p:nvPicPr>
          <p:cNvPr id="124" name="Shape 124"/>
          <p:cNvPicPr preferRelativeResize="0"/>
          <p:nvPr/>
        </p:nvPicPr>
        <p:blipFill>
          <a:blip r:embed="rId3">
            <a:alphaModFix/>
          </a:blip>
          <a:stretch>
            <a:fillRect/>
          </a:stretch>
        </p:blipFill>
        <p:spPr>
          <a:xfrm>
            <a:off y="1299026" x="228599"/>
            <a:ext cy="4642497" cx="8686800"/>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y="0" x="0"/>
          <a:ext cy="0" cx="0"/>
          <a:chOff y="0" x="0"/>
          <a:chExt cy="0" cx="0"/>
        </a:xfrm>
      </p:grpSpPr>
      <p:sp>
        <p:nvSpPr>
          <p:cNvPr id="129" name="Shape 129"/>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Q5</a:t>
            </a:r>
          </a:p>
        </p:txBody>
      </p:sp>
      <p:sp>
        <p:nvSpPr>
          <p:cNvPr id="130" name="Shape 130"/>
          <p:cNvSpPr txBox="1"/>
          <p:nvPr>
            <p:ph idx="1" type="body"/>
          </p:nvPr>
        </p:nvSpPr>
        <p:spPr>
          <a:xfrm>
            <a:off y="1600200" x="457200"/>
            <a:ext cy="4967700" cx="3994500"/>
          </a:xfrm>
          <a:prstGeom prst="rect">
            <a:avLst/>
          </a:prstGeom>
        </p:spPr>
        <p:txBody>
          <a:bodyPr bIns="91425" rIns="91425" lIns="91425" tIns="91425" anchor="t" anchorCtr="0">
            <a:noAutofit/>
          </a:bodyPr>
          <a:lstStyle/>
          <a:p>
            <a:pPr>
              <a:spcBef>
                <a:spcPts val="0"/>
              </a:spcBef>
              <a:buNone/>
            </a:pPr>
            <a:r>
              <a:rPr sz="1900" lang="en"/>
              <a:t>To assess the risk of erythroblastosis fetalis occurring during the future pregnancy of an Rh-negative woman, a clinician sends a sample of serum for detection of anti Rh-blood group antibodies. The laboratory performs an indirect Coomb’s test by mixing the patient’s serum with Rh-positive RBCs and then adding an anti-IgG antibody. In doing so, the laboratory technician observes agglutination of the RBCs. After receiving this test result, the clinician would be correct to conclude which of the following?</a:t>
            </a:r>
          </a:p>
        </p:txBody>
      </p:sp>
      <p:sp>
        <p:nvSpPr>
          <p:cNvPr id="131" name="Shape 131"/>
          <p:cNvSpPr txBox="1"/>
          <p:nvPr>
            <p:ph idx="2" type="body"/>
          </p:nvPr>
        </p:nvSpPr>
        <p:spPr>
          <a:xfrm>
            <a:off y="1600200" x="4692273"/>
            <a:ext cy="4967700" cx="3994500"/>
          </a:xfrm>
          <a:prstGeom prst="rect">
            <a:avLst/>
          </a:prstGeom>
        </p:spPr>
        <p:txBody>
          <a:bodyPr bIns="91425" rIns="91425" lIns="91425" tIns="91425" anchor="t" anchorCtr="0">
            <a:noAutofit/>
          </a:bodyPr>
          <a:lstStyle/>
          <a:p>
            <a:pPr rtl="0">
              <a:spcBef>
                <a:spcPts val="0"/>
              </a:spcBef>
              <a:buNone/>
            </a:pPr>
            <a:r>
              <a:rPr sz="1700" lang="en"/>
              <a:t>A,The Coomb’s test yielded a negative result, and therefore the mother does not have anti-Rh antibodies</a:t>
            </a:r>
          </a:p>
          <a:p>
            <a:pPr rtl="0">
              <a:spcBef>
                <a:spcPts val="0"/>
              </a:spcBef>
              <a:buNone/>
            </a:pPr>
            <a:r>
              <a:rPr sz="1700" lang="en"/>
              <a:t>B,The laboratory performed the test incorrectly; they should have mixed the patient’s serum with Rh-negative rather than Rh-positive RBCs</a:t>
            </a:r>
          </a:p>
          <a:p>
            <a:pPr rtl="0">
              <a:spcBef>
                <a:spcPts val="0"/>
              </a:spcBef>
              <a:buNone/>
            </a:pPr>
            <a:r>
              <a:rPr sz="1700" lang="en"/>
              <a:t>C,The patient has had previous pregnancies and all of her children are Rh-negative</a:t>
            </a:r>
          </a:p>
          <a:p>
            <a:pPr rtl="0">
              <a:spcBef>
                <a:spcPts val="0"/>
              </a:spcBef>
              <a:buNone/>
            </a:pPr>
            <a:r>
              <a:rPr sz="1700" lang="en"/>
              <a:t>D,The patient is currently pregnant with Rh-positive fetus</a:t>
            </a:r>
          </a:p>
          <a:p>
            <a:pPr>
              <a:spcBef>
                <a:spcPts val="0"/>
              </a:spcBef>
              <a:buNone/>
            </a:pPr>
            <a:r>
              <a:rPr sz="1700" lang="en"/>
              <a:t>E,The presence of anti-Rh antibodies in the patient’s serum suggests that she has been pregnant with an Rh-positive fetus</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y="0" x="0"/>
          <a:ext cy="0" cx="0"/>
          <a:chOff y="0" x="0"/>
          <a:chExt cy="0" cx="0"/>
        </a:xfrm>
      </p:grpSpPr>
      <p:sp>
        <p:nvSpPr>
          <p:cNvPr id="136" name="Shape 136"/>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spcBef>
                <a:spcPts val="0"/>
              </a:spcBef>
              <a:buNone/>
            </a:pPr>
            <a:r>
              <a:rPr lang="en"/>
              <a:t>Q5</a:t>
            </a:r>
          </a:p>
        </p:txBody>
      </p:sp>
      <p:sp>
        <p:nvSpPr>
          <p:cNvPr id="137" name="Shape 137"/>
          <p:cNvSpPr txBox="1"/>
          <p:nvPr>
            <p:ph idx="1" type="body"/>
          </p:nvPr>
        </p:nvSpPr>
        <p:spPr>
          <a:xfrm>
            <a:off y="1600200" x="457200"/>
            <a:ext cy="4967700" cx="3994500"/>
          </a:xfrm>
          <a:prstGeom prst="rect">
            <a:avLst/>
          </a:prstGeom>
        </p:spPr>
        <p:txBody>
          <a:bodyPr bIns="91425" rIns="91425" lIns="91425" tIns="91425" anchor="t" anchorCtr="0">
            <a:noAutofit/>
          </a:bodyPr>
          <a:lstStyle/>
          <a:p>
            <a:pPr rtl="0" lvl="0">
              <a:spcBef>
                <a:spcPts val="0"/>
              </a:spcBef>
              <a:buNone/>
            </a:pPr>
            <a:r>
              <a:rPr sz="1900" lang="en"/>
              <a:t>To assess the risk of erythroblastosis fetalis occurring during the future pregnancy of an </a:t>
            </a:r>
            <a:r>
              <a:rPr b="1" sz="1900" lang="en"/>
              <a:t>Rh-negative woman</a:t>
            </a:r>
            <a:r>
              <a:rPr sz="1900" lang="en"/>
              <a:t>, a clinician sends a sample of serum for detection of </a:t>
            </a:r>
            <a:r>
              <a:rPr b="1" sz="1900" lang="en"/>
              <a:t>anti Rh-blood group antibodies</a:t>
            </a:r>
            <a:r>
              <a:rPr sz="1900" lang="en"/>
              <a:t>. The laboratory performs an </a:t>
            </a:r>
            <a:r>
              <a:rPr b="1" sz="1900" lang="en"/>
              <a:t>indirect Coomb’s test</a:t>
            </a:r>
            <a:r>
              <a:rPr sz="1900" lang="en"/>
              <a:t> by mixing the patient’s serum with Rh-positive RBCs and then adding an anti-IgG antibody. In doing so, the laboratory technician observes agglutination of the RBCs. After receiving this test result, the clinician would be correct to conclude which of the following?</a:t>
            </a:r>
          </a:p>
        </p:txBody>
      </p:sp>
      <p:sp>
        <p:nvSpPr>
          <p:cNvPr id="138" name="Shape 138"/>
          <p:cNvSpPr txBox="1"/>
          <p:nvPr>
            <p:ph idx="2" type="body"/>
          </p:nvPr>
        </p:nvSpPr>
        <p:spPr>
          <a:xfrm>
            <a:off y="1600200" x="4692273"/>
            <a:ext cy="4967700" cx="3994500"/>
          </a:xfrm>
          <a:prstGeom prst="rect">
            <a:avLst/>
          </a:prstGeom>
        </p:spPr>
        <p:txBody>
          <a:bodyPr bIns="91425" rIns="91425" lIns="91425" tIns="91425" anchor="t" anchorCtr="0">
            <a:noAutofit/>
          </a:bodyPr>
          <a:lstStyle/>
          <a:p>
            <a:pPr rtl="0" lvl="0">
              <a:spcBef>
                <a:spcPts val="0"/>
              </a:spcBef>
              <a:buNone/>
            </a:pPr>
            <a:r>
              <a:rPr sz="1700" lang="en"/>
              <a:t>A,The Coomb’s test yielded a negative result, and therefore the mother does not have anti-Rh antibodies</a:t>
            </a:r>
          </a:p>
          <a:p>
            <a:pPr rtl="0" lvl="0">
              <a:spcBef>
                <a:spcPts val="0"/>
              </a:spcBef>
              <a:buNone/>
            </a:pPr>
            <a:r>
              <a:rPr sz="1700" lang="en"/>
              <a:t>B,The laboratory performed the test incorrectly; they should have mixed the patient’s serum with Rh-negative rather than Rh-positive RBCs</a:t>
            </a:r>
          </a:p>
          <a:p>
            <a:pPr rtl="0" lvl="0">
              <a:spcBef>
                <a:spcPts val="0"/>
              </a:spcBef>
              <a:buNone/>
            </a:pPr>
            <a:r>
              <a:rPr sz="1700" lang="en"/>
              <a:t>C,The patient has had previous pregnancies and all of her children are Rh-negative</a:t>
            </a:r>
          </a:p>
          <a:p>
            <a:pPr rtl="0" lvl="0">
              <a:spcBef>
                <a:spcPts val="0"/>
              </a:spcBef>
              <a:buNone/>
            </a:pPr>
            <a:r>
              <a:rPr sz="1700" lang="en"/>
              <a:t>D,The patient is currently pregnant with Rh-positive fetus</a:t>
            </a:r>
          </a:p>
          <a:p>
            <a:pPr rtl="0" lvl="0">
              <a:spcBef>
                <a:spcPts val="0"/>
              </a:spcBef>
              <a:buNone/>
            </a:pPr>
            <a:r>
              <a:rPr sz="1700" lang="en"/>
              <a:t>E,The presence of anti-Rh antibodies in the patient’s serum suggests that she has been pregnant with an Rh-positive fetus</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y="0" x="0"/>
          <a:ext cy="0" cx="0"/>
          <a:chOff y="0" x="0"/>
          <a:chExt cy="0" cx="0"/>
        </a:xfrm>
      </p:grpSpPr>
      <p:sp>
        <p:nvSpPr>
          <p:cNvPr id="143" name="Shape 143"/>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spcBef>
                <a:spcPts val="0"/>
              </a:spcBef>
              <a:buNone/>
            </a:pPr>
            <a:r>
              <a:rPr lang="en"/>
              <a:t>Q5</a:t>
            </a:r>
          </a:p>
        </p:txBody>
      </p:sp>
      <p:sp>
        <p:nvSpPr>
          <p:cNvPr id="144" name="Shape 144"/>
          <p:cNvSpPr txBox="1"/>
          <p:nvPr>
            <p:ph idx="1" type="body"/>
          </p:nvPr>
        </p:nvSpPr>
        <p:spPr>
          <a:xfrm>
            <a:off y="1600200" x="457200"/>
            <a:ext cy="4967700" cx="3994500"/>
          </a:xfrm>
          <a:prstGeom prst="rect">
            <a:avLst/>
          </a:prstGeom>
        </p:spPr>
        <p:txBody>
          <a:bodyPr bIns="91425" rIns="91425" lIns="91425" tIns="91425" anchor="t" anchorCtr="0">
            <a:noAutofit/>
          </a:bodyPr>
          <a:lstStyle/>
          <a:p>
            <a:pPr rtl="0" lvl="0">
              <a:spcBef>
                <a:spcPts val="0"/>
              </a:spcBef>
              <a:buNone/>
            </a:pPr>
            <a:r>
              <a:rPr sz="1900" lang="en"/>
              <a:t>To assess the risk of erythroblastosis fetalis occurring during the future pregnancy of an </a:t>
            </a:r>
            <a:r>
              <a:rPr b="1" sz="1900" lang="en"/>
              <a:t>Rh-negative woman</a:t>
            </a:r>
            <a:r>
              <a:rPr sz="1900" lang="en"/>
              <a:t>, a clinician sends a sample of serum for detection of </a:t>
            </a:r>
            <a:r>
              <a:rPr b="1" sz="1900" lang="en"/>
              <a:t>anti Rh-blood group antibodies</a:t>
            </a:r>
            <a:r>
              <a:rPr sz="1900" lang="en"/>
              <a:t>. The laboratory performs an </a:t>
            </a:r>
            <a:r>
              <a:rPr b="1" sz="1900" lang="en"/>
              <a:t>indirect Coomb’s test</a:t>
            </a:r>
            <a:r>
              <a:rPr sz="1900" lang="en"/>
              <a:t> by mixing the patient’s serum with Rh-positive RBCs and then adding an anti-IgG antibody. In doing so, the laboratory technician observes agglutination of the RBCs. After receiving this test result, the clinician would be correct to conclude which of the following?</a:t>
            </a:r>
          </a:p>
        </p:txBody>
      </p:sp>
      <p:sp>
        <p:nvSpPr>
          <p:cNvPr id="145" name="Shape 145"/>
          <p:cNvSpPr txBox="1"/>
          <p:nvPr>
            <p:ph idx="2" type="body"/>
          </p:nvPr>
        </p:nvSpPr>
        <p:spPr>
          <a:xfrm>
            <a:off y="1600200" x="4692273"/>
            <a:ext cy="4967700" cx="3994500"/>
          </a:xfrm>
          <a:prstGeom prst="rect">
            <a:avLst/>
          </a:prstGeom>
        </p:spPr>
        <p:txBody>
          <a:bodyPr bIns="91425" rIns="91425" lIns="91425" tIns="91425" anchor="t" anchorCtr="0">
            <a:noAutofit/>
          </a:bodyPr>
          <a:lstStyle/>
          <a:p>
            <a:pPr rtl="0" lvl="0">
              <a:spcBef>
                <a:spcPts val="0"/>
              </a:spcBef>
              <a:buNone/>
            </a:pPr>
            <a:r>
              <a:rPr sz="1700" lang="en"/>
              <a:t>A,The Coomb’s test yielded a negative result, and therefore the mother does not have anti-Rh antibodies</a:t>
            </a:r>
          </a:p>
          <a:p>
            <a:pPr rtl="0" lvl="0">
              <a:spcBef>
                <a:spcPts val="0"/>
              </a:spcBef>
              <a:buNone/>
            </a:pPr>
            <a:r>
              <a:rPr sz="1700" lang="en"/>
              <a:t>B,The laboratory performed the test incorrectly; they should have mixed the patient’s serum with Rh-negative rather than Rh-positive RBCs</a:t>
            </a:r>
          </a:p>
          <a:p>
            <a:pPr rtl="0" lvl="0">
              <a:spcBef>
                <a:spcPts val="0"/>
              </a:spcBef>
              <a:buNone/>
            </a:pPr>
            <a:r>
              <a:rPr sz="1700" lang="en"/>
              <a:t>C,The patient has had previous pregnancies and all of her children are Rh-negative</a:t>
            </a:r>
          </a:p>
          <a:p>
            <a:pPr rtl="0" lvl="0">
              <a:spcBef>
                <a:spcPts val="0"/>
              </a:spcBef>
              <a:buNone/>
            </a:pPr>
            <a:r>
              <a:rPr sz="1700" lang="en"/>
              <a:t>D,The patient is currently pregnant with Rh-positive fetus</a:t>
            </a:r>
          </a:p>
          <a:p>
            <a:pPr rtl="0" lvl="0">
              <a:spcBef>
                <a:spcPts val="0"/>
              </a:spcBef>
              <a:buNone/>
            </a:pPr>
            <a:r>
              <a:rPr sz="1700" lang="en"/>
              <a:t>E,</a:t>
            </a:r>
            <a:r>
              <a:rPr b="1" sz="1700" lang="en"/>
              <a:t>The presence of anti-Rh antibodies in the patient’s serum suggests that she has been pregnant with an Rh-positive fetus</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y="0" x="0"/>
          <a:ext cy="0" cx="0"/>
          <a:chOff y="0" x="0"/>
          <a:chExt cy="0" cx="0"/>
        </a:xfrm>
      </p:grpSpPr>
      <p:sp>
        <p:nvSpPr>
          <p:cNvPr id="150" name="Shape 150"/>
          <p:cNvSpPr txBox="1"/>
          <p:nvPr>
            <p:ph type="title"/>
          </p:nvPr>
        </p:nvSpPr>
        <p:spPr>
          <a:xfrm>
            <a:off y="274637" x="457200"/>
            <a:ext cy="1143000" cx="8229600"/>
          </a:xfrm>
          <a:prstGeom prst="rect">
            <a:avLst/>
          </a:prstGeom>
          <a:noFill/>
          <a:ln>
            <a:noFill/>
          </a:ln>
        </p:spPr>
        <p:txBody>
          <a:bodyPr bIns="91425" rIns="91425" lIns="91425" tIns="91425" anchor="b" anchorCtr="0">
            <a:noAutofit/>
          </a:bodyPr>
          <a:lstStyle/>
          <a:p>
            <a:pPr>
              <a:spcBef>
                <a:spcPts val="0"/>
              </a:spcBef>
              <a:buNone/>
            </a:pPr>
            <a:r>
              <a:rPr lang="en"/>
              <a:t>Q5</a:t>
            </a:r>
          </a:p>
        </p:txBody>
      </p:sp>
      <p:pic>
        <p:nvPicPr>
          <p:cNvPr id="151" name="Shape 151"/>
          <p:cNvPicPr preferRelativeResize="0"/>
          <p:nvPr/>
        </p:nvPicPr>
        <p:blipFill>
          <a:blip r:embed="rId3">
            <a:alphaModFix/>
          </a:blip>
          <a:stretch>
            <a:fillRect/>
          </a:stretch>
        </p:blipFill>
        <p:spPr>
          <a:xfrm>
            <a:off y="212562" x="1235012"/>
            <a:ext cy="6432875" cx="6877375"/>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y="0" x="0"/>
          <a:ext cy="0" cx="0"/>
          <a:chOff y="0" x="0"/>
          <a:chExt cy="0" cx="0"/>
        </a:xfrm>
      </p:grpSpPr>
      <p:sp>
        <p:nvSpPr>
          <p:cNvPr id="156" name="Shape 156"/>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Sources</a:t>
            </a:r>
          </a:p>
        </p:txBody>
      </p:sp>
      <p:sp>
        <p:nvSpPr>
          <p:cNvPr id="157" name="Shape 157"/>
          <p:cNvSpPr txBox="1"/>
          <p:nvPr>
            <p:ph idx="1" type="body"/>
          </p:nvPr>
        </p:nvSpPr>
        <p:spPr>
          <a:xfrm>
            <a:off y="1600200" x="457200"/>
            <a:ext cy="4967700" cx="8229600"/>
          </a:xfrm>
          <a:prstGeom prst="rect">
            <a:avLst/>
          </a:prstGeom>
        </p:spPr>
        <p:txBody>
          <a:bodyPr bIns="91425" rIns="91425" lIns="91425" tIns="91425" anchor="t" anchorCtr="0">
            <a:noAutofit/>
          </a:bodyPr>
          <a:lstStyle/>
          <a:p>
            <a:pPr rtl="0">
              <a:spcBef>
                <a:spcPts val="0"/>
              </a:spcBef>
              <a:buNone/>
            </a:pPr>
            <a:r>
              <a:rPr lang="en"/>
              <a:t>First Aid Q&amp;A for the USMLE STEP 1 (2nd edition)</a:t>
            </a:r>
          </a:p>
          <a:p>
            <a:pPr rtl="0">
              <a:spcBef>
                <a:spcPts val="0"/>
              </a:spcBef>
              <a:buNone/>
            </a:pPr>
            <a:r>
              <a:rPr b="1" lang="en"/>
              <a:t>Basic Immunology, Abbas et. al</a:t>
            </a:r>
          </a:p>
          <a:p>
            <a:pPr>
              <a:spcBef>
                <a:spcPts val="0"/>
              </a:spcBef>
              <a:buNone/>
            </a:pPr>
            <a:r>
              <a:rPr lang="en"/>
              <a:t>Google</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 name="Shape 36"/>
        <p:cNvGrpSpPr/>
        <p:nvPr/>
      </p:nvGrpSpPr>
      <p:grpSpPr>
        <a:xfrm>
          <a:off y="0" x="0"/>
          <a:ext cy="0" cx="0"/>
          <a:chOff y="0" x="0"/>
          <a:chExt cy="0" cx="0"/>
        </a:xfrm>
      </p:grpSpPr>
      <p:sp>
        <p:nvSpPr>
          <p:cNvPr id="37" name="Shape 37"/>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Q1</a:t>
            </a:r>
          </a:p>
        </p:txBody>
      </p:sp>
      <p:sp>
        <p:nvSpPr>
          <p:cNvPr id="38" name="Shape 38"/>
          <p:cNvSpPr txBox="1"/>
          <p:nvPr>
            <p:ph idx="1" type="body"/>
          </p:nvPr>
        </p:nvSpPr>
        <p:spPr>
          <a:xfrm>
            <a:off y="1600200" x="457200"/>
            <a:ext cy="4967700" cx="3994500"/>
          </a:xfrm>
          <a:prstGeom prst="rect">
            <a:avLst/>
          </a:prstGeom>
        </p:spPr>
        <p:txBody>
          <a:bodyPr bIns="91425" rIns="91425" lIns="91425" tIns="91425" anchor="t" anchorCtr="0">
            <a:noAutofit/>
          </a:bodyPr>
          <a:lstStyle/>
          <a:p>
            <a:pPr>
              <a:spcBef>
                <a:spcPts val="0"/>
              </a:spcBef>
              <a:buNone/>
            </a:pPr>
            <a:r>
              <a:rPr sz="2000" lang="en"/>
              <a:t>A 48-year-old man with chronic renal failure undergoes a cadaveric renal transplant. One week later, the patient has an elevated creatinine level. The surgical team is concerned about the possibility of acute transplant rejection. The cell type shown in the image is believed to be an important mediator of this process. In which of the following locations does this cell type complete maturation?</a:t>
            </a:r>
          </a:p>
        </p:txBody>
      </p:sp>
      <p:sp>
        <p:nvSpPr>
          <p:cNvPr id="39" name="Shape 39"/>
          <p:cNvSpPr txBox="1"/>
          <p:nvPr>
            <p:ph idx="2" type="body"/>
          </p:nvPr>
        </p:nvSpPr>
        <p:spPr>
          <a:xfrm>
            <a:off y="1600200" x="4692273"/>
            <a:ext cy="4967700" cx="3994500"/>
          </a:xfrm>
          <a:prstGeom prst="rect">
            <a:avLst/>
          </a:prstGeom>
        </p:spPr>
        <p:txBody>
          <a:bodyPr bIns="91425" rIns="91425" lIns="91425" tIns="91425" anchor="t" anchorCtr="0">
            <a:noAutofit/>
          </a:bodyPr>
          <a:lstStyle/>
          <a:p>
            <a:pPr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t/>
            </a:r>
            <a:endParaRPr/>
          </a:p>
          <a:p>
            <a:pPr rtl="0" lvl="0">
              <a:spcBef>
                <a:spcPts val="0"/>
              </a:spcBef>
              <a:buClr>
                <a:schemeClr val="dk1"/>
              </a:buClr>
              <a:buSzPct val="36666"/>
              <a:buFont typeface="Arial"/>
              <a:buNone/>
            </a:pPr>
            <a:r>
              <a:rPr lang="en"/>
              <a:t>A, Bone marrow</a:t>
            </a:r>
          </a:p>
          <a:p>
            <a:pPr rtl="0" lvl="0">
              <a:spcBef>
                <a:spcPts val="0"/>
              </a:spcBef>
              <a:buClr>
                <a:schemeClr val="dk1"/>
              </a:buClr>
              <a:buSzPct val="36666"/>
              <a:buFont typeface="Arial"/>
              <a:buNone/>
            </a:pPr>
            <a:r>
              <a:rPr lang="en"/>
              <a:t>B, Lung</a:t>
            </a:r>
          </a:p>
          <a:p>
            <a:pPr rtl="0" lvl="0">
              <a:spcBef>
                <a:spcPts val="0"/>
              </a:spcBef>
              <a:buClr>
                <a:schemeClr val="dk1"/>
              </a:buClr>
              <a:buSzPct val="36666"/>
              <a:buFont typeface="Arial"/>
              <a:buNone/>
            </a:pPr>
            <a:r>
              <a:rPr lang="en"/>
              <a:t>C, Spleen</a:t>
            </a:r>
          </a:p>
          <a:p>
            <a:pPr rtl="0" lvl="0">
              <a:spcBef>
                <a:spcPts val="0"/>
              </a:spcBef>
              <a:buClr>
                <a:schemeClr val="dk1"/>
              </a:buClr>
              <a:buSzPct val="36666"/>
              <a:buFont typeface="Arial"/>
              <a:buNone/>
            </a:pPr>
            <a:r>
              <a:rPr lang="en"/>
              <a:t>D, Thymus</a:t>
            </a:r>
          </a:p>
          <a:p>
            <a:pPr lvl="0">
              <a:spcBef>
                <a:spcPts val="0"/>
              </a:spcBef>
              <a:buClr>
                <a:schemeClr val="dk1"/>
              </a:buClr>
              <a:buSzPct val="36666"/>
              <a:buFont typeface="Arial"/>
              <a:buNone/>
            </a:pPr>
            <a:r>
              <a:rPr lang="en"/>
              <a:t>E, Yolk sac</a:t>
            </a:r>
          </a:p>
        </p:txBody>
      </p:sp>
      <p:pic>
        <p:nvPicPr>
          <p:cNvPr id="40" name="Shape 40"/>
          <p:cNvPicPr preferRelativeResize="0"/>
          <p:nvPr/>
        </p:nvPicPr>
        <p:blipFill>
          <a:blip r:embed="rId3">
            <a:alphaModFix/>
          </a:blip>
          <a:stretch>
            <a:fillRect/>
          </a:stretch>
        </p:blipFill>
        <p:spPr>
          <a:xfrm>
            <a:off y="1600200" x="4692262"/>
            <a:ext cy="1876425" cx="3838575"/>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y="0" x="0"/>
          <a:ext cy="0" cx="0"/>
          <a:chOff y="0" x="0"/>
          <a:chExt cy="0" cx="0"/>
        </a:xfrm>
      </p:grpSpPr>
      <p:sp>
        <p:nvSpPr>
          <p:cNvPr id="162" name="Shape 162"/>
          <p:cNvSpPr txBox="1"/>
          <p:nvPr>
            <p:ph idx="1" type="body"/>
          </p:nvPr>
        </p:nvSpPr>
        <p:spPr>
          <a:xfrm>
            <a:off y="5875078" x="457200"/>
            <a:ext cy="692700" cx="8229600"/>
          </a:xfrm>
          <a:prstGeom prst="rect">
            <a:avLst/>
          </a:prstGeom>
        </p:spPr>
        <p:txBody>
          <a:bodyPr bIns="91425" rIns="91425" lIns="91425" tIns="91425" anchor="t" anchorCtr="0">
            <a:noAutofit/>
          </a:bodyPr>
          <a:lstStyle/>
          <a:p>
            <a:pPr>
              <a:spcBef>
                <a:spcPts val="0"/>
              </a:spcBef>
              <a:buNone/>
            </a:pPr>
            <a:r>
              <a:rPr b="1" sz="2000" lang="en">
                <a:solidFill>
                  <a:srgbClr val="000000"/>
                </a:solidFill>
                <a:hlinkClick r:id="rId3"/>
              </a:rPr>
              <a:t>www.lekarskeknihy.cz</a:t>
            </a:r>
            <a:r>
              <a:rPr b="1" sz="2000" lang="en">
                <a:solidFill>
                  <a:srgbClr val="000000"/>
                </a:solidFill>
              </a:rPr>
              <a:t>, </a:t>
            </a:r>
            <a:r>
              <a:rPr b="1" sz="2000" lang="en">
                <a:solidFill>
                  <a:srgbClr val="000000"/>
                </a:solidFill>
                <a:hlinkClick r:id="rId4"/>
              </a:rPr>
              <a:t>www.ilc.cz</a:t>
            </a:r>
            <a:r>
              <a:rPr b="1" sz="2000" lang="en">
                <a:solidFill>
                  <a:srgbClr val="000000"/>
                </a:solidFill>
              </a:rPr>
              <a:t>, </a:t>
            </a:r>
            <a:r>
              <a:rPr b="1" sz="2000" lang="en">
                <a:solidFill>
                  <a:srgbClr val="000000"/>
                </a:solidFill>
                <a:hlinkClick r:id="rId5"/>
              </a:rPr>
              <a:t>www.megabooks.cz</a:t>
            </a:r>
            <a:r>
              <a:rPr b="1" sz="2000" lang="en">
                <a:solidFill>
                  <a:srgbClr val="000000"/>
                </a:solidFill>
              </a:rPr>
              <a:t> </a:t>
            </a:r>
          </a:p>
        </p:txBody>
      </p:sp>
      <p:pic>
        <p:nvPicPr>
          <p:cNvPr id="163" name="Shape 163"/>
          <p:cNvPicPr preferRelativeResize="0"/>
          <p:nvPr/>
        </p:nvPicPr>
        <p:blipFill>
          <a:blip r:embed="rId6">
            <a:alphaModFix/>
          </a:blip>
          <a:stretch>
            <a:fillRect/>
          </a:stretch>
        </p:blipFill>
        <p:spPr>
          <a:xfrm>
            <a:off y="887925" x="2647950"/>
            <a:ext cy="4762500" cx="384810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 name="Shape 44"/>
        <p:cNvGrpSpPr/>
        <p:nvPr/>
      </p:nvGrpSpPr>
      <p:grpSpPr>
        <a:xfrm>
          <a:off y="0" x="0"/>
          <a:ext cy="0" cx="0"/>
          <a:chOff y="0" x="0"/>
          <a:chExt cy="0" cx="0"/>
        </a:xfrm>
      </p:grpSpPr>
      <p:sp>
        <p:nvSpPr>
          <p:cNvPr id="45" name="Shape 45"/>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Q2</a:t>
            </a:r>
          </a:p>
        </p:txBody>
      </p:sp>
      <p:sp>
        <p:nvSpPr>
          <p:cNvPr id="46" name="Shape 46"/>
          <p:cNvSpPr txBox="1"/>
          <p:nvPr>
            <p:ph idx="1" type="body"/>
          </p:nvPr>
        </p:nvSpPr>
        <p:spPr>
          <a:xfrm>
            <a:off y="1600200" x="457200"/>
            <a:ext cy="4967700" cx="3994500"/>
          </a:xfrm>
          <a:prstGeom prst="rect">
            <a:avLst/>
          </a:prstGeom>
        </p:spPr>
        <p:txBody>
          <a:bodyPr bIns="91425" rIns="91425" lIns="91425" tIns="91425" anchor="t" anchorCtr="0">
            <a:noAutofit/>
          </a:bodyPr>
          <a:lstStyle/>
          <a:p>
            <a:pPr>
              <a:spcBef>
                <a:spcPts val="0"/>
              </a:spcBef>
              <a:buNone/>
            </a:pPr>
            <a:r>
              <a:rPr sz="2000" lang="en"/>
              <a:t>A 23-year-old man comes to the physician with a bacterial infection. On questioning the patient reveals a history of recurrent bacterial, fungal, and viral infections. Blood is drawn and sent for laboratory analysis, which reveals all level of immune cells (e.g., T and B lymphocytes) are low. Which of the following conditions is most likely to have caused the patient’s symptoms?</a:t>
            </a:r>
          </a:p>
        </p:txBody>
      </p:sp>
      <p:sp>
        <p:nvSpPr>
          <p:cNvPr id="47" name="Shape 47"/>
          <p:cNvSpPr txBox="1"/>
          <p:nvPr>
            <p:ph idx="2" type="body"/>
          </p:nvPr>
        </p:nvSpPr>
        <p:spPr>
          <a:xfrm>
            <a:off y="1600200" x="4692273"/>
            <a:ext cy="4967700" cx="3994500"/>
          </a:xfrm>
          <a:prstGeom prst="rect">
            <a:avLst/>
          </a:prstGeom>
        </p:spPr>
        <p:txBody>
          <a:bodyPr bIns="91425" rIns="91425" lIns="91425" tIns="91425" anchor="t" anchorCtr="0">
            <a:noAutofit/>
          </a:bodyPr>
          <a:lstStyle/>
          <a:p>
            <a:pPr rtl="0">
              <a:spcBef>
                <a:spcPts val="0"/>
              </a:spcBef>
              <a:buNone/>
            </a:pPr>
            <a:r>
              <a:rPr sz="2000" lang="en"/>
              <a:t>A, Ataxia-telangiectasia</a:t>
            </a:r>
          </a:p>
          <a:p>
            <a:pPr rtl="0">
              <a:spcBef>
                <a:spcPts val="0"/>
              </a:spcBef>
              <a:buNone/>
            </a:pPr>
            <a:r>
              <a:rPr sz="2000" lang="en"/>
              <a:t>B,Chédiak-Higashi disease</a:t>
            </a:r>
          </a:p>
          <a:p>
            <a:pPr rtl="0">
              <a:spcBef>
                <a:spcPts val="0"/>
              </a:spcBef>
              <a:buNone/>
            </a:pPr>
            <a:r>
              <a:rPr sz="2000" lang="en"/>
              <a:t>C,Common variable immunodeficiency</a:t>
            </a:r>
          </a:p>
          <a:p>
            <a:pPr rtl="0">
              <a:spcBef>
                <a:spcPts val="0"/>
              </a:spcBef>
              <a:buNone/>
            </a:pPr>
            <a:r>
              <a:rPr sz="2000" lang="en"/>
              <a:t>D,Job’s syndrome</a:t>
            </a:r>
          </a:p>
          <a:p>
            <a:pPr rtl="0">
              <a:spcBef>
                <a:spcPts val="0"/>
              </a:spcBef>
              <a:buNone/>
            </a:pPr>
            <a:r>
              <a:rPr sz="2000" lang="en"/>
              <a:t>E,Autosomal severe combined immunodeficiency</a:t>
            </a:r>
          </a:p>
          <a:p>
            <a:pPr rtl="0">
              <a:spcBef>
                <a:spcPts val="0"/>
              </a:spcBef>
              <a:buNone/>
            </a:pPr>
            <a:r>
              <a:rPr sz="2000" lang="en"/>
              <a:t>F,Wiskott-Aldrich syndrome</a:t>
            </a:r>
          </a:p>
          <a:p>
            <a:pPr>
              <a:spcBef>
                <a:spcPts val="0"/>
              </a:spcBef>
              <a:buNone/>
            </a:pPr>
            <a:r>
              <a:rPr sz="2000" lang="en"/>
              <a:t>G,X-linked agammaglobulinemia</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 name="Shape 51"/>
        <p:cNvGrpSpPr/>
        <p:nvPr/>
      </p:nvGrpSpPr>
      <p:grpSpPr>
        <a:xfrm>
          <a:off y="0" x="0"/>
          <a:ext cy="0" cx="0"/>
          <a:chOff y="0" x="0"/>
          <a:chExt cy="0" cx="0"/>
        </a:xfrm>
      </p:grpSpPr>
      <p:sp>
        <p:nvSpPr>
          <p:cNvPr id="52" name="Shape 52"/>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spcBef>
                <a:spcPts val="0"/>
              </a:spcBef>
              <a:buNone/>
            </a:pPr>
            <a:r>
              <a:rPr lang="en"/>
              <a:t>Q2</a:t>
            </a:r>
          </a:p>
        </p:txBody>
      </p:sp>
      <p:sp>
        <p:nvSpPr>
          <p:cNvPr id="53" name="Shape 53"/>
          <p:cNvSpPr txBox="1"/>
          <p:nvPr>
            <p:ph idx="1" type="body"/>
          </p:nvPr>
        </p:nvSpPr>
        <p:spPr>
          <a:xfrm>
            <a:off y="1600200" x="457200"/>
            <a:ext cy="4967700" cx="3994500"/>
          </a:xfrm>
          <a:prstGeom prst="rect">
            <a:avLst/>
          </a:prstGeom>
        </p:spPr>
        <p:txBody>
          <a:bodyPr bIns="91425" rIns="91425" lIns="91425" tIns="91425" anchor="t" anchorCtr="0">
            <a:noAutofit/>
          </a:bodyPr>
          <a:lstStyle/>
          <a:p>
            <a:pPr rtl="0" lvl="0">
              <a:spcBef>
                <a:spcPts val="0"/>
              </a:spcBef>
              <a:buNone/>
            </a:pPr>
            <a:r>
              <a:rPr sz="2000" lang="en"/>
              <a:t>A 23-year-old man comes to the physician with a bacterial infection. On questioning the patient reveals a history of </a:t>
            </a:r>
            <a:r>
              <a:rPr b="1" sz="2000" lang="en"/>
              <a:t>recurrent</a:t>
            </a:r>
            <a:r>
              <a:rPr sz="2000" lang="en"/>
              <a:t> bacterial, fungal, and viral </a:t>
            </a:r>
            <a:r>
              <a:rPr b="1" sz="2000" lang="en"/>
              <a:t>infections</a:t>
            </a:r>
            <a:r>
              <a:rPr sz="2000" lang="en"/>
              <a:t>. Blood is drawn and sent for laboratory analysis, which reveals </a:t>
            </a:r>
            <a:r>
              <a:rPr b="1" sz="2000" lang="en"/>
              <a:t>all level of immune cells</a:t>
            </a:r>
            <a:r>
              <a:rPr sz="2000" lang="en"/>
              <a:t> (e.g., T and B lymphocytes) are </a:t>
            </a:r>
            <a:r>
              <a:rPr b="1" sz="2000" lang="en"/>
              <a:t>low</a:t>
            </a:r>
            <a:r>
              <a:rPr sz="2000" lang="en"/>
              <a:t>. Which of the following conditions is most likely to have caused the patient’s symptoms?</a:t>
            </a:r>
          </a:p>
        </p:txBody>
      </p:sp>
      <p:sp>
        <p:nvSpPr>
          <p:cNvPr id="54" name="Shape 54"/>
          <p:cNvSpPr txBox="1"/>
          <p:nvPr>
            <p:ph idx="2" type="body"/>
          </p:nvPr>
        </p:nvSpPr>
        <p:spPr>
          <a:xfrm>
            <a:off y="1600200" x="4692273"/>
            <a:ext cy="4967700" cx="3994500"/>
          </a:xfrm>
          <a:prstGeom prst="rect">
            <a:avLst/>
          </a:prstGeom>
        </p:spPr>
        <p:txBody>
          <a:bodyPr bIns="91425" rIns="91425" lIns="91425" tIns="91425" anchor="t" anchorCtr="0">
            <a:noAutofit/>
          </a:bodyPr>
          <a:lstStyle/>
          <a:p>
            <a:pPr rtl="0" lvl="0">
              <a:spcBef>
                <a:spcPts val="0"/>
              </a:spcBef>
              <a:buNone/>
            </a:pPr>
            <a:r>
              <a:rPr sz="2000" lang="en"/>
              <a:t>A, Ataxia-telangiectasia</a:t>
            </a:r>
          </a:p>
          <a:p>
            <a:pPr rtl="0" lvl="0">
              <a:spcBef>
                <a:spcPts val="0"/>
              </a:spcBef>
              <a:buNone/>
            </a:pPr>
            <a:r>
              <a:rPr sz="2000" lang="en"/>
              <a:t>B,Chédiak-Higashi disease</a:t>
            </a:r>
          </a:p>
          <a:p>
            <a:pPr rtl="0" lvl="0">
              <a:spcBef>
                <a:spcPts val="0"/>
              </a:spcBef>
              <a:buNone/>
            </a:pPr>
            <a:r>
              <a:rPr sz="2000" lang="en"/>
              <a:t>C,Common variable immunodeficiency</a:t>
            </a:r>
          </a:p>
          <a:p>
            <a:pPr rtl="0" lvl="0">
              <a:spcBef>
                <a:spcPts val="0"/>
              </a:spcBef>
              <a:buNone/>
            </a:pPr>
            <a:r>
              <a:rPr sz="2000" lang="en"/>
              <a:t>D,Job’s syndrome</a:t>
            </a:r>
          </a:p>
          <a:p>
            <a:pPr rtl="0" lvl="0">
              <a:spcBef>
                <a:spcPts val="0"/>
              </a:spcBef>
              <a:buNone/>
            </a:pPr>
            <a:r>
              <a:rPr sz="2000" lang="en"/>
              <a:t>E,Autosomal severe combined immunodeficiency</a:t>
            </a:r>
          </a:p>
          <a:p>
            <a:pPr rtl="0" lvl="0">
              <a:spcBef>
                <a:spcPts val="0"/>
              </a:spcBef>
              <a:buNone/>
            </a:pPr>
            <a:r>
              <a:rPr sz="2000" lang="en"/>
              <a:t>F,Wiskott-Aldrich syndrome</a:t>
            </a:r>
          </a:p>
          <a:p>
            <a:pPr rtl="0" lvl="0">
              <a:spcBef>
                <a:spcPts val="0"/>
              </a:spcBef>
              <a:buNone/>
            </a:pPr>
            <a:r>
              <a:rPr sz="2000" lang="en"/>
              <a:t>G,X-linked agammaglobulinemia</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y="0" x="0"/>
          <a:ext cy="0" cx="0"/>
          <a:chOff y="0" x="0"/>
          <a:chExt cy="0" cx="0"/>
        </a:xfrm>
      </p:grpSpPr>
      <p:sp>
        <p:nvSpPr>
          <p:cNvPr id="59" name="Shape 59"/>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spcBef>
                <a:spcPts val="0"/>
              </a:spcBef>
              <a:buNone/>
            </a:pPr>
            <a:r>
              <a:rPr lang="en"/>
              <a:t>Q2</a:t>
            </a:r>
          </a:p>
        </p:txBody>
      </p:sp>
      <p:sp>
        <p:nvSpPr>
          <p:cNvPr id="60" name="Shape 60"/>
          <p:cNvSpPr txBox="1"/>
          <p:nvPr>
            <p:ph idx="1" type="body"/>
          </p:nvPr>
        </p:nvSpPr>
        <p:spPr>
          <a:xfrm>
            <a:off y="1600200" x="457200"/>
            <a:ext cy="4967700" cx="3994500"/>
          </a:xfrm>
          <a:prstGeom prst="rect">
            <a:avLst/>
          </a:prstGeom>
        </p:spPr>
        <p:txBody>
          <a:bodyPr bIns="91425" rIns="91425" lIns="91425" tIns="91425" anchor="t" anchorCtr="0">
            <a:noAutofit/>
          </a:bodyPr>
          <a:lstStyle/>
          <a:p>
            <a:pPr rtl="0" lvl="0">
              <a:spcBef>
                <a:spcPts val="0"/>
              </a:spcBef>
              <a:buNone/>
            </a:pPr>
            <a:r>
              <a:rPr sz="2000" lang="en"/>
              <a:t>A 23-year-old man comes to the physician with a bacterial infection. On questioning the patient reveals a history of </a:t>
            </a:r>
            <a:r>
              <a:rPr b="1" sz="2000" lang="en"/>
              <a:t>recurrent</a:t>
            </a:r>
            <a:r>
              <a:rPr sz="2000" lang="en"/>
              <a:t> bacterial, fungal, and viral </a:t>
            </a:r>
            <a:r>
              <a:rPr b="1" sz="2000" lang="en"/>
              <a:t>infections</a:t>
            </a:r>
            <a:r>
              <a:rPr sz="2000" lang="en"/>
              <a:t>. Blood is drawn and sent for laboratory analysis, which reveals </a:t>
            </a:r>
            <a:r>
              <a:rPr b="1" sz="2000" lang="en"/>
              <a:t>all level of immune cells</a:t>
            </a:r>
            <a:r>
              <a:rPr sz="2000" lang="en"/>
              <a:t> (e.g., T and B lymphocytes) are </a:t>
            </a:r>
            <a:r>
              <a:rPr b="1" sz="2000" lang="en"/>
              <a:t>low</a:t>
            </a:r>
            <a:r>
              <a:rPr sz="2000" lang="en"/>
              <a:t>. Which of the following conditions is most likely to have caused the patient’s symptoms?</a:t>
            </a:r>
          </a:p>
        </p:txBody>
      </p:sp>
      <p:sp>
        <p:nvSpPr>
          <p:cNvPr id="61" name="Shape 61"/>
          <p:cNvSpPr txBox="1"/>
          <p:nvPr>
            <p:ph idx="2" type="body"/>
          </p:nvPr>
        </p:nvSpPr>
        <p:spPr>
          <a:xfrm>
            <a:off y="1600200" x="4692273"/>
            <a:ext cy="4967700" cx="3994500"/>
          </a:xfrm>
          <a:prstGeom prst="rect">
            <a:avLst/>
          </a:prstGeom>
        </p:spPr>
        <p:txBody>
          <a:bodyPr bIns="91425" rIns="91425" lIns="91425" tIns="91425" anchor="t" anchorCtr="0">
            <a:noAutofit/>
          </a:bodyPr>
          <a:lstStyle/>
          <a:p>
            <a:pPr rtl="0" lvl="0">
              <a:spcBef>
                <a:spcPts val="0"/>
              </a:spcBef>
              <a:buNone/>
            </a:pPr>
            <a:r>
              <a:rPr sz="2000" lang="en"/>
              <a:t>A, Ataxia-telangiectasia</a:t>
            </a:r>
          </a:p>
          <a:p>
            <a:pPr rtl="0" lvl="0">
              <a:spcBef>
                <a:spcPts val="0"/>
              </a:spcBef>
              <a:buNone/>
            </a:pPr>
            <a:r>
              <a:rPr sz="2000" lang="en"/>
              <a:t>B,Chédiak-Higashi disease</a:t>
            </a:r>
          </a:p>
          <a:p>
            <a:pPr rtl="0" lvl="0">
              <a:spcBef>
                <a:spcPts val="0"/>
              </a:spcBef>
              <a:buNone/>
            </a:pPr>
            <a:r>
              <a:rPr sz="2000" lang="en"/>
              <a:t>C,Common variable immunodeficiency</a:t>
            </a:r>
          </a:p>
          <a:p>
            <a:pPr rtl="0" lvl="0">
              <a:spcBef>
                <a:spcPts val="0"/>
              </a:spcBef>
              <a:buNone/>
            </a:pPr>
            <a:r>
              <a:rPr sz="2000" lang="en"/>
              <a:t>D,Job’s syndrome</a:t>
            </a:r>
          </a:p>
          <a:p>
            <a:pPr rtl="0" lvl="0">
              <a:spcBef>
                <a:spcPts val="0"/>
              </a:spcBef>
              <a:buNone/>
            </a:pPr>
            <a:r>
              <a:rPr sz="2000" lang="en"/>
              <a:t>E,</a:t>
            </a:r>
            <a:r>
              <a:rPr b="1" sz="2000" lang="en"/>
              <a:t>Autosomal</a:t>
            </a:r>
            <a:r>
              <a:rPr sz="2000" lang="en"/>
              <a:t> </a:t>
            </a:r>
            <a:r>
              <a:rPr b="1" sz="2000" lang="en"/>
              <a:t>severe combined immunodeficiency</a:t>
            </a:r>
          </a:p>
          <a:p>
            <a:pPr rtl="0" lvl="0">
              <a:spcBef>
                <a:spcPts val="0"/>
              </a:spcBef>
              <a:buNone/>
            </a:pPr>
            <a:r>
              <a:rPr sz="2000" lang="en"/>
              <a:t>F,Wiskott-Aldrich syndrome</a:t>
            </a:r>
          </a:p>
          <a:p>
            <a:pPr rtl="0" lvl="0">
              <a:spcBef>
                <a:spcPts val="0"/>
              </a:spcBef>
              <a:buNone/>
            </a:pPr>
            <a:r>
              <a:rPr sz="2000" lang="en"/>
              <a:t>G,X-linked agammaglobulinemia</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y="0" x="0"/>
          <a:ext cy="0" cx="0"/>
          <a:chOff y="0" x="0"/>
          <a:chExt cy="0" cx="0"/>
        </a:xfrm>
      </p:grpSpPr>
      <p:sp>
        <p:nvSpPr>
          <p:cNvPr id="66" name="Shape 66"/>
          <p:cNvSpPr txBox="1"/>
          <p:nvPr>
            <p:ph type="title"/>
          </p:nvPr>
        </p:nvSpPr>
        <p:spPr>
          <a:xfrm>
            <a:off y="274637" x="457200"/>
            <a:ext cy="1143000" cx="8229600"/>
          </a:xfrm>
          <a:prstGeom prst="rect">
            <a:avLst/>
          </a:prstGeom>
          <a:noFill/>
          <a:ln>
            <a:noFill/>
          </a:ln>
        </p:spPr>
        <p:txBody>
          <a:bodyPr bIns="91425" rIns="91425" lIns="91425" tIns="91425" anchor="b" anchorCtr="0">
            <a:noAutofit/>
          </a:bodyPr>
          <a:lstStyle/>
          <a:p>
            <a:pPr>
              <a:spcBef>
                <a:spcPts val="0"/>
              </a:spcBef>
              <a:buNone/>
            </a:pPr>
            <a:r>
              <a:rPr lang="en"/>
              <a:t>Q2</a:t>
            </a:r>
          </a:p>
        </p:txBody>
      </p:sp>
      <p:sp>
        <p:nvSpPr>
          <p:cNvPr id="67" name="Shape 67"/>
          <p:cNvSpPr txBox="1"/>
          <p:nvPr>
            <p:ph idx="1" type="body"/>
          </p:nvPr>
        </p:nvSpPr>
        <p:spPr>
          <a:xfrm>
            <a:off y="5875078" x="457200"/>
            <a:ext cy="692700" cx="8229600"/>
          </a:xfrm>
          <a:prstGeom prst="rect">
            <a:avLst/>
          </a:prstGeom>
        </p:spPr>
        <p:txBody>
          <a:bodyPr bIns="91425" rIns="91425" lIns="91425" tIns="91425" anchor="t" anchorCtr="0">
            <a:noAutofit/>
          </a:bodyPr>
          <a:lstStyle/>
          <a:p>
            <a:pPr rtl="0">
              <a:spcBef>
                <a:spcPts val="0"/>
              </a:spcBef>
              <a:buNone/>
            </a:pPr>
            <a:r>
              <a:rPr lang="en"/>
              <a:t>SCID (Basic Immunology, Abbas, p.226)</a:t>
            </a:r>
          </a:p>
          <a:p>
            <a:pPr rtl="0">
              <a:spcBef>
                <a:spcPts val="0"/>
              </a:spcBef>
              <a:buNone/>
            </a:pPr>
            <a:r>
              <a:t/>
            </a:r>
            <a:endParaRPr/>
          </a:p>
          <a:p>
            <a:pPr rtl="0">
              <a:spcBef>
                <a:spcPts val="0"/>
              </a:spcBef>
              <a:buNone/>
            </a:pPr>
            <a:r>
              <a:t/>
            </a:r>
            <a:endParaRPr/>
          </a:p>
          <a:p>
            <a:pPr rtl="0">
              <a:spcBef>
                <a:spcPts val="0"/>
              </a:spcBef>
              <a:buNone/>
            </a:pPr>
            <a:r>
              <a:t/>
            </a:r>
            <a:endParaRPr/>
          </a:p>
          <a:p>
            <a:pPr>
              <a:spcBef>
                <a:spcPts val="0"/>
              </a:spcBef>
              <a:buNone/>
            </a:pPr>
            <a:r>
              <a:t/>
            </a:r>
            <a:endParaRPr/>
          </a:p>
        </p:txBody>
      </p:sp>
      <p:pic>
        <p:nvPicPr>
          <p:cNvPr id="68" name="Shape 68"/>
          <p:cNvPicPr preferRelativeResize="0"/>
          <p:nvPr/>
        </p:nvPicPr>
        <p:blipFill rotWithShape="1">
          <a:blip r:embed="rId3">
            <a:alphaModFix/>
          </a:blip>
          <a:srcRect t="0" b="0" r="1438" l="0"/>
          <a:stretch/>
        </p:blipFill>
        <p:spPr>
          <a:xfrm>
            <a:off y="1428750" x="1159562"/>
            <a:ext cy="4000500" cx="6824874"/>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y="0" x="0"/>
          <a:ext cy="0" cx="0"/>
          <a:chOff y="0" x="0"/>
          <a:chExt cy="0" cx="0"/>
        </a:xfrm>
      </p:grpSpPr>
      <p:sp>
        <p:nvSpPr>
          <p:cNvPr id="73" name="Shape 73"/>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Q3</a:t>
            </a:r>
          </a:p>
        </p:txBody>
      </p:sp>
      <p:sp>
        <p:nvSpPr>
          <p:cNvPr id="74" name="Shape 74"/>
          <p:cNvSpPr txBox="1"/>
          <p:nvPr>
            <p:ph idx="1" type="body"/>
          </p:nvPr>
        </p:nvSpPr>
        <p:spPr>
          <a:xfrm>
            <a:off y="1600200" x="457200"/>
            <a:ext cy="4967700" cx="3994500"/>
          </a:xfrm>
          <a:prstGeom prst="rect">
            <a:avLst/>
          </a:prstGeom>
        </p:spPr>
        <p:txBody>
          <a:bodyPr bIns="91425" rIns="91425" lIns="91425" tIns="91425" anchor="t" anchorCtr="0">
            <a:noAutofit/>
          </a:bodyPr>
          <a:lstStyle/>
          <a:p>
            <a:pPr>
              <a:spcBef>
                <a:spcPts val="0"/>
              </a:spcBef>
              <a:buNone/>
            </a:pPr>
            <a:r>
              <a:rPr sz="1800" lang="en"/>
              <a:t>A 13-year-old boy is diagnosed with a hyperactive immune system. Normally an antigen will activate the immune system to trigger a proinflammatory response. Following the proinflammatory response, anti-inflammatory signals then dampen the immune response to prevent it from causing damage. This patient has trouble dampening the immune response after it is no longer needed. Decreased activity in which of the following anti-inflammatory cytokines is most likely the basis for this boy’s condition?</a:t>
            </a:r>
          </a:p>
        </p:txBody>
      </p:sp>
      <p:sp>
        <p:nvSpPr>
          <p:cNvPr id="75" name="Shape 75"/>
          <p:cNvSpPr txBox="1"/>
          <p:nvPr>
            <p:ph idx="2" type="body"/>
          </p:nvPr>
        </p:nvSpPr>
        <p:spPr>
          <a:xfrm>
            <a:off y="1600200" x="4692273"/>
            <a:ext cy="4967700" cx="3994500"/>
          </a:xfrm>
          <a:prstGeom prst="rect">
            <a:avLst/>
          </a:prstGeom>
        </p:spPr>
        <p:txBody>
          <a:bodyPr bIns="91425" rIns="91425" lIns="91425" tIns="91425" anchor="t" anchorCtr="0">
            <a:noAutofit/>
          </a:bodyPr>
          <a:lstStyle/>
          <a:p>
            <a:pPr rtl="0">
              <a:spcBef>
                <a:spcPts val="0"/>
              </a:spcBef>
              <a:buNone/>
            </a:pPr>
            <a:r>
              <a:rPr lang="en"/>
              <a:t>A,IFN-gamma</a:t>
            </a:r>
          </a:p>
          <a:p>
            <a:pPr rtl="0">
              <a:spcBef>
                <a:spcPts val="0"/>
              </a:spcBef>
              <a:buNone/>
            </a:pPr>
            <a:r>
              <a:rPr lang="en"/>
              <a:t>B,IL-1</a:t>
            </a:r>
          </a:p>
          <a:p>
            <a:pPr rtl="0">
              <a:spcBef>
                <a:spcPts val="0"/>
              </a:spcBef>
              <a:buNone/>
            </a:pPr>
            <a:r>
              <a:rPr lang="en"/>
              <a:t>C,TGF-beta</a:t>
            </a:r>
          </a:p>
          <a:p>
            <a:pPr rtl="0">
              <a:spcBef>
                <a:spcPts val="0"/>
              </a:spcBef>
              <a:buNone/>
            </a:pPr>
            <a:r>
              <a:rPr lang="en"/>
              <a:t>D,TNF-alpha</a:t>
            </a:r>
          </a:p>
          <a:p>
            <a:pPr rtl="0">
              <a:spcBef>
                <a:spcPts val="0"/>
              </a:spcBef>
              <a:buNone/>
            </a:pPr>
            <a:r>
              <a:rPr lang="en"/>
              <a:t>E,TNF-beta</a:t>
            </a:r>
          </a:p>
          <a:p>
            <a:pPr rtl="0">
              <a:spcBef>
                <a:spcPts val="0"/>
              </a:spcBef>
              <a:buNone/>
            </a:pPr>
            <a:r>
              <a:t/>
            </a:r>
            <a:endParaRPr/>
          </a:p>
          <a:p>
            <a:pPr>
              <a:spcBef>
                <a:spcPts val="0"/>
              </a:spcBef>
              <a:buNone/>
            </a:pPr>
            <a:r>
              <a:rPr lang="en"/>
              <a:t>Basic Immunology, Abbas p.283</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y="0" x="0"/>
          <a:ext cy="0" cx="0"/>
          <a:chOff y="0" x="0"/>
          <a:chExt cy="0" cx="0"/>
        </a:xfrm>
      </p:grpSpPr>
      <p:sp>
        <p:nvSpPr>
          <p:cNvPr id="80" name="Shape 80"/>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spcBef>
                <a:spcPts val="0"/>
              </a:spcBef>
              <a:buNone/>
            </a:pPr>
            <a:r>
              <a:rPr lang="en"/>
              <a:t>Q3</a:t>
            </a:r>
          </a:p>
        </p:txBody>
      </p:sp>
      <p:sp>
        <p:nvSpPr>
          <p:cNvPr id="81" name="Shape 81"/>
          <p:cNvSpPr txBox="1"/>
          <p:nvPr>
            <p:ph idx="1" type="body"/>
          </p:nvPr>
        </p:nvSpPr>
        <p:spPr>
          <a:xfrm>
            <a:off y="1600200" x="457200"/>
            <a:ext cy="4967700" cx="3994500"/>
          </a:xfrm>
          <a:prstGeom prst="rect">
            <a:avLst/>
          </a:prstGeom>
        </p:spPr>
        <p:txBody>
          <a:bodyPr bIns="91425" rIns="91425" lIns="91425" tIns="91425" anchor="t" anchorCtr="0">
            <a:noAutofit/>
          </a:bodyPr>
          <a:lstStyle/>
          <a:p>
            <a:pPr rtl="0" lvl="0">
              <a:spcBef>
                <a:spcPts val="0"/>
              </a:spcBef>
              <a:buNone/>
            </a:pPr>
            <a:r>
              <a:rPr sz="1800" lang="en"/>
              <a:t>A 13-year-old boy is diagnosed with a hyperactive immune system. Normally an antigen will activate the immune system to trigger a proinflammatory response. Following the proinflammatory response, anti-inflammatory signals then dampen the immune response to prevent it from causing damage. This patient has </a:t>
            </a:r>
            <a:r>
              <a:rPr b="1" sz="1800" lang="en"/>
              <a:t>trouble dampening the immune response</a:t>
            </a:r>
            <a:r>
              <a:rPr sz="1800" lang="en"/>
              <a:t> after it is no longer needed. Decreased activity in which of the following </a:t>
            </a:r>
            <a:r>
              <a:rPr b="1" sz="1800" lang="en"/>
              <a:t>anti-inflammatory cytokines</a:t>
            </a:r>
            <a:r>
              <a:rPr sz="1800" lang="en"/>
              <a:t> is most likely the basis for this boy’s condition?</a:t>
            </a:r>
          </a:p>
        </p:txBody>
      </p:sp>
      <p:sp>
        <p:nvSpPr>
          <p:cNvPr id="82" name="Shape 82"/>
          <p:cNvSpPr txBox="1"/>
          <p:nvPr>
            <p:ph idx="2" type="body"/>
          </p:nvPr>
        </p:nvSpPr>
        <p:spPr>
          <a:xfrm>
            <a:off y="1600200" x="4692273"/>
            <a:ext cy="4967700" cx="3994500"/>
          </a:xfrm>
          <a:prstGeom prst="rect">
            <a:avLst/>
          </a:prstGeom>
        </p:spPr>
        <p:txBody>
          <a:bodyPr bIns="91425" rIns="91425" lIns="91425" tIns="91425" anchor="t" anchorCtr="0">
            <a:noAutofit/>
          </a:bodyPr>
          <a:lstStyle/>
          <a:p>
            <a:pPr rtl="0" lvl="0">
              <a:spcBef>
                <a:spcPts val="0"/>
              </a:spcBef>
              <a:buNone/>
            </a:pPr>
            <a:r>
              <a:rPr lang="en"/>
              <a:t>A,IFN-gamma</a:t>
            </a:r>
          </a:p>
          <a:p>
            <a:pPr rtl="0" lvl="0">
              <a:spcBef>
                <a:spcPts val="0"/>
              </a:spcBef>
              <a:buNone/>
            </a:pPr>
            <a:r>
              <a:rPr lang="en"/>
              <a:t>B,IL-1</a:t>
            </a:r>
          </a:p>
          <a:p>
            <a:pPr rtl="0" lvl="0">
              <a:spcBef>
                <a:spcPts val="0"/>
              </a:spcBef>
              <a:buNone/>
            </a:pPr>
            <a:r>
              <a:rPr lang="en"/>
              <a:t>C,TGF-beta</a:t>
            </a:r>
          </a:p>
          <a:p>
            <a:pPr rtl="0" lvl="0">
              <a:spcBef>
                <a:spcPts val="0"/>
              </a:spcBef>
              <a:buNone/>
            </a:pPr>
            <a:r>
              <a:rPr lang="en"/>
              <a:t>D,TNF-alpha</a:t>
            </a:r>
          </a:p>
          <a:p>
            <a:pPr rtl="0" lvl="0">
              <a:spcBef>
                <a:spcPts val="0"/>
              </a:spcBef>
              <a:buNone/>
            </a:pPr>
            <a:r>
              <a:rPr lang="en"/>
              <a:t>E,TNF-beta</a:t>
            </a:r>
          </a:p>
          <a:p>
            <a:pPr rtl="0" lvl="0">
              <a:spcBef>
                <a:spcPts val="0"/>
              </a:spcBef>
              <a:buNone/>
            </a:pPr>
            <a:r>
              <a:t/>
            </a:r>
            <a:endParaRPr/>
          </a:p>
          <a:p>
            <a:pPr rtl="0" lvl="0">
              <a:spcBef>
                <a:spcPts val="0"/>
              </a:spcBef>
              <a:buNone/>
            </a:pPr>
            <a:r>
              <a:rPr lang="en"/>
              <a:t>Basic Immunology, Abbas p.283</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y="0" x="0"/>
          <a:ext cy="0" cx="0"/>
          <a:chOff y="0" x="0"/>
          <a:chExt cy="0" cx="0"/>
        </a:xfrm>
      </p:grpSpPr>
      <p:sp>
        <p:nvSpPr>
          <p:cNvPr id="87" name="Shape 87"/>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spcBef>
                <a:spcPts val="0"/>
              </a:spcBef>
              <a:buNone/>
            </a:pPr>
            <a:r>
              <a:rPr lang="en"/>
              <a:t>Q3</a:t>
            </a:r>
          </a:p>
        </p:txBody>
      </p:sp>
      <p:sp>
        <p:nvSpPr>
          <p:cNvPr id="88" name="Shape 88"/>
          <p:cNvSpPr txBox="1"/>
          <p:nvPr>
            <p:ph idx="1" type="body"/>
          </p:nvPr>
        </p:nvSpPr>
        <p:spPr>
          <a:xfrm>
            <a:off y="1600200" x="457200"/>
            <a:ext cy="4967700" cx="3994500"/>
          </a:xfrm>
          <a:prstGeom prst="rect">
            <a:avLst/>
          </a:prstGeom>
        </p:spPr>
        <p:txBody>
          <a:bodyPr bIns="91425" rIns="91425" lIns="91425" tIns="91425" anchor="t" anchorCtr="0">
            <a:noAutofit/>
          </a:bodyPr>
          <a:lstStyle/>
          <a:p>
            <a:pPr rtl="0" lvl="0">
              <a:spcBef>
                <a:spcPts val="0"/>
              </a:spcBef>
              <a:buNone/>
            </a:pPr>
            <a:r>
              <a:rPr sz="1800" lang="en"/>
              <a:t>A 13-year-old boy is diagnosed with a hyperactive immune system. Normally an antigen will activate the immune system to trigger a proinflammatory response. Following the proinflammatory response, anti-inflammatory signals then dampen the immune response to prevent it from causing damage. This patient has </a:t>
            </a:r>
            <a:r>
              <a:rPr b="1" sz="1800" lang="en"/>
              <a:t>trouble dampening the immune response</a:t>
            </a:r>
            <a:r>
              <a:rPr sz="1800" lang="en"/>
              <a:t> after it is no longer needed. Decreased activity in which of the following </a:t>
            </a:r>
            <a:r>
              <a:rPr b="1" sz="1800" lang="en"/>
              <a:t>anti-inflammatory cytokines</a:t>
            </a:r>
            <a:r>
              <a:rPr sz="1800" lang="en"/>
              <a:t> is most likely the basis for this boy’s condition?</a:t>
            </a:r>
          </a:p>
        </p:txBody>
      </p:sp>
      <p:sp>
        <p:nvSpPr>
          <p:cNvPr id="89" name="Shape 89"/>
          <p:cNvSpPr txBox="1"/>
          <p:nvPr>
            <p:ph idx="2" type="body"/>
          </p:nvPr>
        </p:nvSpPr>
        <p:spPr>
          <a:xfrm>
            <a:off y="1600200" x="4692273"/>
            <a:ext cy="4967700" cx="3994500"/>
          </a:xfrm>
          <a:prstGeom prst="rect">
            <a:avLst/>
          </a:prstGeom>
        </p:spPr>
        <p:txBody>
          <a:bodyPr bIns="91425" rIns="91425" lIns="91425" tIns="91425" anchor="t" anchorCtr="0">
            <a:noAutofit/>
          </a:bodyPr>
          <a:lstStyle/>
          <a:p>
            <a:pPr rtl="0" lvl="0">
              <a:spcBef>
                <a:spcPts val="0"/>
              </a:spcBef>
              <a:buNone/>
            </a:pPr>
            <a:r>
              <a:rPr lang="en"/>
              <a:t>A,IFN-gamma</a:t>
            </a:r>
          </a:p>
          <a:p>
            <a:pPr rtl="0" lvl="0">
              <a:spcBef>
                <a:spcPts val="0"/>
              </a:spcBef>
              <a:buNone/>
            </a:pPr>
            <a:r>
              <a:rPr lang="en"/>
              <a:t>B,IL-1</a:t>
            </a:r>
          </a:p>
          <a:p>
            <a:pPr rtl="0" lvl="0">
              <a:spcBef>
                <a:spcPts val="0"/>
              </a:spcBef>
              <a:buNone/>
            </a:pPr>
            <a:r>
              <a:rPr lang="en"/>
              <a:t>C,</a:t>
            </a:r>
            <a:r>
              <a:rPr b="1" lang="en"/>
              <a:t>TGF-beta</a:t>
            </a:r>
          </a:p>
          <a:p>
            <a:pPr rtl="0" lvl="0">
              <a:spcBef>
                <a:spcPts val="0"/>
              </a:spcBef>
              <a:buNone/>
            </a:pPr>
            <a:r>
              <a:rPr lang="en"/>
              <a:t>D,TNF-alpha</a:t>
            </a:r>
          </a:p>
          <a:p>
            <a:pPr rtl="0" lvl="0">
              <a:spcBef>
                <a:spcPts val="0"/>
              </a:spcBef>
              <a:buNone/>
            </a:pPr>
            <a:r>
              <a:rPr lang="en"/>
              <a:t>E,TNF-beta</a:t>
            </a:r>
          </a:p>
          <a:p>
            <a:pPr rtl="0" lvl="0">
              <a:spcBef>
                <a:spcPts val="0"/>
              </a:spcBef>
              <a:buNone/>
            </a:pPr>
            <a:r>
              <a:t/>
            </a:r>
            <a:endParaRPr/>
          </a:p>
          <a:p>
            <a:pPr rtl="0" lvl="0">
              <a:spcBef>
                <a:spcPts val="0"/>
              </a:spcBef>
              <a:buNone/>
            </a:pPr>
            <a:r>
              <a:rPr lang="en"/>
              <a:t>Basic Immunology, Abbas p.283</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2.xml><?xml version="1.0" encoding="utf-8"?>
<a:theme xmlns:a="http://schemas.openxmlformats.org/drawingml/2006/main" xmlns:r="http://schemas.openxmlformats.org/officeDocument/2006/relationships" name="swiss">
  <a:themeElements>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