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7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>
        <p:scale>
          <a:sx n="95" d="100"/>
          <a:sy n="95" d="100"/>
        </p:scale>
        <p:origin x="-810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6238"/>
              </p:ext>
            </p:extLst>
          </p:nvPr>
        </p:nvGraphicFramePr>
        <p:xfrm>
          <a:off x="195765" y="1661680"/>
          <a:ext cx="8777411" cy="38557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73364"/>
                <a:gridCol w="1109271"/>
                <a:gridCol w="1601713"/>
                <a:gridCol w="1446963"/>
                <a:gridCol w="3346100"/>
              </a:tblGrid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err="1" smtClean="0">
                          <a:effectLst/>
                        </a:rPr>
                        <a:t>Ma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toho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student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muž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, koleg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Mi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ten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český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banán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čaj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F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ou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káv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židl</a:t>
                      </a:r>
                      <a:r>
                        <a:rPr lang="cs-C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2000" dirty="0" smtClean="0"/>
                        <a:t>, kancelář, místnost</a:t>
                      </a:r>
                      <a:endParaRPr lang="en-GB" sz="2000" dirty="0"/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N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auto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nádraží, letiště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43019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Akuzativ singuláru – KOHO? CO?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8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2180</TotalTime>
  <Words>35</Words>
  <Application>Microsoft Office PowerPoint</Application>
  <PresentationFormat>Předvádění na obrazovce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LF ESF</vt:lpstr>
      <vt:lpstr>Akuzativ singuláru – KOHO? CO?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Dr. Rešková</cp:lastModifiedBy>
  <cp:revision>136</cp:revision>
  <cp:lastPrinted>2014-06-25T12:52:21Z</cp:lastPrinted>
  <dcterms:created xsi:type="dcterms:W3CDTF">2014-05-26T17:50:24Z</dcterms:created>
  <dcterms:modified xsi:type="dcterms:W3CDTF">2014-11-19T06:22:42Z</dcterms:modified>
</cp:coreProperties>
</file>