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68" r:id="rId2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09/12/2014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75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7627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err="1" smtClean="0"/>
              <a:t>Drag</a:t>
            </a:r>
            <a:r>
              <a:rPr lang="cs-CZ" noProof="0" dirty="0" smtClean="0"/>
              <a:t> </a:t>
            </a:r>
            <a:r>
              <a:rPr lang="cs-CZ" noProof="0" dirty="0" err="1" smtClean="0"/>
              <a:t>picture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placeholder</a:t>
            </a:r>
            <a:r>
              <a:rPr lang="cs-CZ" noProof="0" dirty="0" smtClean="0"/>
              <a:t> </a:t>
            </a:r>
            <a:r>
              <a:rPr lang="cs-CZ" noProof="0" dirty="0" err="1" smtClean="0"/>
              <a:t>or</a:t>
            </a:r>
            <a:r>
              <a:rPr lang="cs-CZ" noProof="0" dirty="0" smtClean="0"/>
              <a:t> </a:t>
            </a:r>
            <a:r>
              <a:rPr lang="cs-CZ" noProof="0" dirty="0" err="1" smtClean="0"/>
              <a:t>click</a:t>
            </a:r>
            <a:r>
              <a:rPr lang="cs-CZ" noProof="0" dirty="0" smtClean="0"/>
              <a:t> </a:t>
            </a:r>
            <a:r>
              <a:rPr lang="cs-CZ" noProof="0" dirty="0" err="1" smtClean="0"/>
              <a:t>icon</a:t>
            </a:r>
            <a:r>
              <a:rPr lang="cs-CZ" noProof="0" dirty="0" smtClean="0"/>
              <a:t> to </a:t>
            </a:r>
            <a:r>
              <a:rPr lang="cs-CZ" noProof="0" dirty="0" err="1" smtClean="0"/>
              <a:t>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12/9/2014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304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Čeština pro cizince I</a:t>
            </a:r>
            <a:endParaRPr lang="it-IT" alt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 dirty="0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69234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CHTÍT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(já)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</a:p>
          <a:p>
            <a:pPr marL="0" indent="0">
              <a:buNone/>
            </a:pPr>
            <a:r>
              <a:rPr lang="cs-CZ" sz="3600" dirty="0" smtClean="0"/>
              <a:t>(ty)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eš</a:t>
            </a:r>
          </a:p>
          <a:p>
            <a:pPr marL="0" indent="0">
              <a:buNone/>
            </a:pPr>
            <a:r>
              <a:rPr lang="cs-CZ" sz="3600" smtClean="0"/>
              <a:t>(</a:t>
            </a:r>
            <a:r>
              <a:rPr lang="cs-CZ" sz="3600" smtClean="0"/>
              <a:t>on, </a:t>
            </a:r>
            <a:r>
              <a:rPr lang="cs-CZ" sz="3600" dirty="0" smtClean="0"/>
              <a:t>ona, </a:t>
            </a:r>
            <a:r>
              <a:rPr lang="cs-CZ" sz="3600" dirty="0" smtClean="0"/>
              <a:t>to) </a:t>
            </a:r>
            <a:r>
              <a:rPr lang="cs-CZ" sz="3600" dirty="0" smtClean="0"/>
              <a:t>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(my)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eme</a:t>
            </a:r>
          </a:p>
          <a:p>
            <a:pPr marL="0" indent="0">
              <a:buNone/>
            </a:pPr>
            <a:r>
              <a:rPr lang="cs-CZ" sz="3600" dirty="0" smtClean="0"/>
              <a:t>(vy) chc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ete</a:t>
            </a:r>
          </a:p>
          <a:p>
            <a:pPr marL="0" indent="0">
              <a:buNone/>
            </a:pPr>
            <a:r>
              <a:rPr lang="cs-CZ" sz="3600" dirty="0" smtClean="0"/>
              <a:t>(oni) ch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tějí</a:t>
            </a:r>
            <a:endParaRPr lang="cs-CZ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02621" y="4007944"/>
            <a:ext cx="33968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Chceš kávu</a:t>
            </a:r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r>
              <a:rPr lang="cs-CZ" sz="3200" b="1" i="1" cap="small" dirty="0" smtClean="0">
                <a:solidFill>
                  <a:schemeClr val="accent6">
                    <a:lumMod val="50000"/>
                  </a:schemeClr>
                </a:solidFill>
              </a:rPr>
              <a:t>      chtít </a:t>
            </a:r>
            <a:r>
              <a:rPr lang="cs-CZ" sz="3200" b="1" cap="small" dirty="0" smtClean="0">
                <a:solidFill>
                  <a:schemeClr val="accent6">
                    <a:lumMod val="50000"/>
                  </a:schemeClr>
                </a:solidFill>
              </a:rPr>
              <a:t>+ akuzativ</a:t>
            </a:r>
            <a:endParaRPr lang="cs-CZ" sz="3200" b="1" cap="smal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Chceš si dát kávu</a:t>
            </a:r>
            <a:r>
              <a:rPr lang="cs-CZ" sz="3200" b="1" i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r>
              <a:rPr lang="cs-CZ" sz="3200" b="1" i="1" cap="small" dirty="0" smtClean="0">
                <a:solidFill>
                  <a:schemeClr val="accent6">
                    <a:lumMod val="50000"/>
                  </a:schemeClr>
                </a:solidFill>
              </a:rPr>
              <a:t>      chtít </a:t>
            </a:r>
            <a:r>
              <a:rPr lang="cs-CZ" sz="3200" b="1" cap="small" dirty="0" smtClean="0">
                <a:solidFill>
                  <a:schemeClr val="accent6">
                    <a:lumMod val="50000"/>
                  </a:schemeClr>
                </a:solidFill>
              </a:rPr>
              <a:t>+ infinitiv</a:t>
            </a:r>
            <a:endParaRPr lang="cs-CZ" cap="smal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60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2442</TotalTime>
  <Words>49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LF ESF</vt:lpstr>
      <vt:lpstr>CHTÍT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lektor</cp:lastModifiedBy>
  <cp:revision>158</cp:revision>
  <cp:lastPrinted>2014-06-25T12:52:21Z</cp:lastPrinted>
  <dcterms:created xsi:type="dcterms:W3CDTF">2014-05-26T17:50:24Z</dcterms:created>
  <dcterms:modified xsi:type="dcterms:W3CDTF">2014-12-09T16:43:26Z</dcterms:modified>
</cp:coreProperties>
</file>